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5999738" cy="21780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E5"/>
    <a:srgbClr val="FFF1EC"/>
    <a:srgbClr val="FEEF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7882C7-7C6F-4105-AF9E-88B7FF6FC4B4}" v="51" dt="2024-04-23T04:34:11.317"/>
    <p1510:client id="{D188FDB8-B23E-4AFA-BD8E-ECEBE6D9F4E8}" v="69" dt="2024-04-23T06:33:19.9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26" d="100"/>
          <a:sy n="26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mshikrishna Gajji" userId="a3e4c1eda1dfb2c6" providerId="LiveId" clId="{D188FDB8-B23E-4AFA-BD8E-ECEBE6D9F4E8}"/>
    <pc:docChg chg="undo redo custSel modSld">
      <pc:chgData name="Vamshikrishna Gajji" userId="a3e4c1eda1dfb2c6" providerId="LiveId" clId="{D188FDB8-B23E-4AFA-BD8E-ECEBE6D9F4E8}" dt="2024-04-23T06:34:22.892" v="461" actId="207"/>
      <pc:docMkLst>
        <pc:docMk/>
      </pc:docMkLst>
      <pc:sldChg chg="addSp delSp modSp mod setBg">
        <pc:chgData name="Vamshikrishna Gajji" userId="a3e4c1eda1dfb2c6" providerId="LiveId" clId="{D188FDB8-B23E-4AFA-BD8E-ECEBE6D9F4E8}" dt="2024-04-23T06:34:22.892" v="461" actId="207"/>
        <pc:sldMkLst>
          <pc:docMk/>
          <pc:sldMk cId="0" sldId="256"/>
        </pc:sldMkLst>
        <pc:spChg chg="add mod">
          <ac:chgData name="Vamshikrishna Gajji" userId="a3e4c1eda1dfb2c6" providerId="LiveId" clId="{D188FDB8-B23E-4AFA-BD8E-ECEBE6D9F4E8}" dt="2024-04-23T06:01:03.303" v="30" actId="1076"/>
          <ac:spMkLst>
            <pc:docMk/>
            <pc:sldMk cId="0" sldId="256"/>
            <ac:spMk id="5" creationId="{B3D713F9-9D40-8037-E342-D300A4F8C6A3}"/>
          </ac:spMkLst>
        </pc:spChg>
        <pc:spChg chg="mod">
          <ac:chgData name="Vamshikrishna Gajji" userId="a3e4c1eda1dfb2c6" providerId="LiveId" clId="{D188FDB8-B23E-4AFA-BD8E-ECEBE6D9F4E8}" dt="2024-04-23T06:34:22.892" v="461" actId="207"/>
          <ac:spMkLst>
            <pc:docMk/>
            <pc:sldMk cId="0" sldId="256"/>
            <ac:spMk id="63" creationId="{00000000-0000-0000-0000-000000000000}"/>
          </ac:spMkLst>
        </pc:spChg>
        <pc:spChg chg="mod">
          <ac:chgData name="Vamshikrishna Gajji" userId="a3e4c1eda1dfb2c6" providerId="LiveId" clId="{D188FDB8-B23E-4AFA-BD8E-ECEBE6D9F4E8}" dt="2024-04-23T06:12:59.543" v="337" actId="14100"/>
          <ac:spMkLst>
            <pc:docMk/>
            <pc:sldMk cId="0" sldId="256"/>
            <ac:spMk id="68" creationId="{00000000-0000-0000-0000-000000000000}"/>
          </ac:spMkLst>
        </pc:spChg>
        <pc:spChg chg="mod">
          <ac:chgData name="Vamshikrishna Gajji" userId="a3e4c1eda1dfb2c6" providerId="LiveId" clId="{D188FDB8-B23E-4AFA-BD8E-ECEBE6D9F4E8}" dt="2024-04-23T06:23:50.154" v="410" actId="14100"/>
          <ac:spMkLst>
            <pc:docMk/>
            <pc:sldMk cId="0" sldId="256"/>
            <ac:spMk id="97" creationId="{00000000-0000-0000-0000-000000000000}"/>
          </ac:spMkLst>
        </pc:spChg>
        <pc:spChg chg="mod">
          <ac:chgData name="Vamshikrishna Gajji" userId="a3e4c1eda1dfb2c6" providerId="LiveId" clId="{D188FDB8-B23E-4AFA-BD8E-ECEBE6D9F4E8}" dt="2024-04-23T06:11:30.928" v="333" actId="20577"/>
          <ac:spMkLst>
            <pc:docMk/>
            <pc:sldMk cId="0" sldId="256"/>
            <ac:spMk id="103" creationId="{00000000-0000-0000-0000-000000000000}"/>
          </ac:spMkLst>
        </pc:spChg>
        <pc:spChg chg="mod">
          <ac:chgData name="Vamshikrishna Gajji" userId="a3e4c1eda1dfb2c6" providerId="LiveId" clId="{D188FDB8-B23E-4AFA-BD8E-ECEBE6D9F4E8}" dt="2024-04-23T06:33:32.960" v="454" actId="123"/>
          <ac:spMkLst>
            <pc:docMk/>
            <pc:sldMk cId="0" sldId="256"/>
            <ac:spMk id="110" creationId="{00000000-0000-0000-0000-000000000000}"/>
          </ac:spMkLst>
        </pc:spChg>
        <pc:spChg chg="mod">
          <ac:chgData name="Vamshikrishna Gajji" userId="a3e4c1eda1dfb2c6" providerId="LiveId" clId="{D188FDB8-B23E-4AFA-BD8E-ECEBE6D9F4E8}" dt="2024-04-23T06:19:17.694" v="388" actId="1076"/>
          <ac:spMkLst>
            <pc:docMk/>
            <pc:sldMk cId="0" sldId="256"/>
            <ac:spMk id="115" creationId="{00000000-0000-0000-0000-000000000000}"/>
          </ac:spMkLst>
        </pc:spChg>
        <pc:spChg chg="mod">
          <ac:chgData name="Vamshikrishna Gajji" userId="a3e4c1eda1dfb2c6" providerId="LiveId" clId="{D188FDB8-B23E-4AFA-BD8E-ECEBE6D9F4E8}" dt="2024-04-23T06:32:54.994" v="450" actId="207"/>
          <ac:spMkLst>
            <pc:docMk/>
            <pc:sldMk cId="0" sldId="256"/>
            <ac:spMk id="116" creationId="{00000000-0000-0000-0000-000000000000}"/>
          </ac:spMkLst>
        </pc:spChg>
        <pc:spChg chg="mod">
          <ac:chgData name="Vamshikrishna Gajji" userId="a3e4c1eda1dfb2c6" providerId="LiveId" clId="{D188FDB8-B23E-4AFA-BD8E-ECEBE6D9F4E8}" dt="2024-04-23T06:32:28.907" v="447" actId="207"/>
          <ac:spMkLst>
            <pc:docMk/>
            <pc:sldMk cId="0" sldId="256"/>
            <ac:spMk id="117" creationId="{00000000-0000-0000-0000-000000000000}"/>
          </ac:spMkLst>
        </pc:spChg>
        <pc:spChg chg="del mod">
          <ac:chgData name="Vamshikrishna Gajji" userId="a3e4c1eda1dfb2c6" providerId="LiveId" clId="{D188FDB8-B23E-4AFA-BD8E-ECEBE6D9F4E8}" dt="2024-04-23T06:16:01.701" v="357" actId="478"/>
          <ac:spMkLst>
            <pc:docMk/>
            <pc:sldMk cId="0" sldId="256"/>
            <ac:spMk id="132" creationId="{00000000-0000-0000-0000-000000000000}"/>
          </ac:spMkLst>
        </pc:spChg>
        <pc:graphicFrameChg chg="del">
          <ac:chgData name="Vamshikrishna Gajji" userId="a3e4c1eda1dfb2c6" providerId="LiveId" clId="{D188FDB8-B23E-4AFA-BD8E-ECEBE6D9F4E8}" dt="2024-04-23T06:16:03.467" v="358" actId="478"/>
          <ac:graphicFrameMkLst>
            <pc:docMk/>
            <pc:sldMk cId="0" sldId="256"/>
            <ac:graphicFrameMk id="3" creationId="{00000000-0000-0000-0000-000000000000}"/>
          </ac:graphicFrameMkLst>
        </pc:graphicFrameChg>
        <pc:graphicFrameChg chg="mod modGraphic">
          <ac:chgData name="Vamshikrishna Gajji" userId="a3e4c1eda1dfb2c6" providerId="LiveId" clId="{D188FDB8-B23E-4AFA-BD8E-ECEBE6D9F4E8}" dt="2024-04-23T06:33:59.077" v="460" actId="120"/>
          <ac:graphicFrameMkLst>
            <pc:docMk/>
            <pc:sldMk cId="0" sldId="256"/>
            <ac:graphicFrameMk id="125" creationId="{00000000-0000-0000-0000-000000000000}"/>
          </ac:graphicFrameMkLst>
        </pc:graphicFrameChg>
        <pc:picChg chg="del">
          <ac:chgData name="Vamshikrishna Gajji" userId="a3e4c1eda1dfb2c6" providerId="LiveId" clId="{D188FDB8-B23E-4AFA-BD8E-ECEBE6D9F4E8}" dt="2024-04-23T06:16:06.965" v="360" actId="478"/>
          <ac:picMkLst>
            <pc:docMk/>
            <pc:sldMk cId="0" sldId="256"/>
            <ac:picMk id="2" creationId="{00000000-0000-0000-0000-000000000000}"/>
          </ac:picMkLst>
        </pc:picChg>
        <pc:picChg chg="add mod">
          <ac:chgData name="Vamshikrishna Gajji" userId="a3e4c1eda1dfb2c6" providerId="LiveId" clId="{D188FDB8-B23E-4AFA-BD8E-ECEBE6D9F4E8}" dt="2024-04-23T06:15:40.039" v="351" actId="14100"/>
          <ac:picMkLst>
            <pc:docMk/>
            <pc:sldMk cId="0" sldId="256"/>
            <ac:picMk id="8" creationId="{D1E2223E-A9E2-7959-9EB9-361807706784}"/>
          </ac:picMkLst>
        </pc:picChg>
        <pc:picChg chg="add mod">
          <ac:chgData name="Vamshikrishna Gajji" userId="a3e4c1eda1dfb2c6" providerId="LiveId" clId="{D188FDB8-B23E-4AFA-BD8E-ECEBE6D9F4E8}" dt="2024-04-23T06:16:14.580" v="362" actId="14100"/>
          <ac:picMkLst>
            <pc:docMk/>
            <pc:sldMk cId="0" sldId="256"/>
            <ac:picMk id="10" creationId="{F0F24E3E-1C75-7323-411A-BC5FB696131E}"/>
          </ac:picMkLst>
        </pc:picChg>
        <pc:picChg chg="mod">
          <ac:chgData name="Vamshikrishna Gajji" userId="a3e4c1eda1dfb2c6" providerId="LiveId" clId="{D188FDB8-B23E-4AFA-BD8E-ECEBE6D9F4E8}" dt="2024-04-23T06:32:41.024" v="449" actId="207"/>
          <ac:picMkLst>
            <pc:docMk/>
            <pc:sldMk cId="0" sldId="256"/>
            <ac:picMk id="12" creationId="{46929FC5-D3C9-9256-8682-78BE0736755B}"/>
          </ac:picMkLst>
        </pc:picChg>
        <pc:picChg chg="add mod">
          <ac:chgData name="Vamshikrishna Gajji" userId="a3e4c1eda1dfb2c6" providerId="LiveId" clId="{D188FDB8-B23E-4AFA-BD8E-ECEBE6D9F4E8}" dt="2024-04-23T06:16:44.410" v="369" actId="1076"/>
          <ac:picMkLst>
            <pc:docMk/>
            <pc:sldMk cId="0" sldId="256"/>
            <ac:picMk id="13" creationId="{993A9D87-D230-416C-76E3-70699E660F71}"/>
          </ac:picMkLst>
        </pc:picChg>
        <pc:picChg chg="add mod">
          <ac:chgData name="Vamshikrishna Gajji" userId="a3e4c1eda1dfb2c6" providerId="LiveId" clId="{D188FDB8-B23E-4AFA-BD8E-ECEBE6D9F4E8}" dt="2024-04-23T06:17:36.131" v="376" actId="1076"/>
          <ac:picMkLst>
            <pc:docMk/>
            <pc:sldMk cId="0" sldId="256"/>
            <ac:picMk id="15" creationId="{97BAB8D9-CB72-2E2B-6EE2-9ECFBB4094E2}"/>
          </ac:picMkLst>
        </pc:picChg>
        <pc:picChg chg="add mod">
          <ac:chgData name="Vamshikrishna Gajji" userId="a3e4c1eda1dfb2c6" providerId="LiveId" clId="{D188FDB8-B23E-4AFA-BD8E-ECEBE6D9F4E8}" dt="2024-04-23T06:18:11.864" v="381" actId="1076"/>
          <ac:picMkLst>
            <pc:docMk/>
            <pc:sldMk cId="0" sldId="256"/>
            <ac:picMk id="17" creationId="{927B1E6C-164A-65AA-F81F-37E9A74E68DF}"/>
          </ac:picMkLst>
        </pc:picChg>
        <pc:picChg chg="add mod">
          <ac:chgData name="Vamshikrishna Gajji" userId="a3e4c1eda1dfb2c6" providerId="LiveId" clId="{D188FDB8-B23E-4AFA-BD8E-ECEBE6D9F4E8}" dt="2024-04-23T06:18:31.421" v="386" actId="1076"/>
          <ac:picMkLst>
            <pc:docMk/>
            <pc:sldMk cId="0" sldId="256"/>
            <ac:picMk id="19" creationId="{7D310D91-47EE-9259-1121-A15A5EF54C39}"/>
          </ac:picMkLst>
        </pc:picChg>
        <pc:picChg chg="add del mod">
          <ac:chgData name="Vamshikrishna Gajji" userId="a3e4c1eda1dfb2c6" providerId="LiveId" clId="{D188FDB8-B23E-4AFA-BD8E-ECEBE6D9F4E8}" dt="2024-04-23T06:21:24.646" v="393" actId="478"/>
          <ac:picMkLst>
            <pc:docMk/>
            <pc:sldMk cId="0" sldId="256"/>
            <ac:picMk id="85" creationId="{00000000-0000-0000-0000-000000000000}"/>
          </ac:picMkLst>
        </pc:picChg>
        <pc:picChg chg="del">
          <ac:chgData name="Vamshikrishna Gajji" userId="a3e4c1eda1dfb2c6" providerId="LiveId" clId="{D188FDB8-B23E-4AFA-BD8E-ECEBE6D9F4E8}" dt="2024-04-23T06:15:19.373" v="345" actId="478"/>
          <ac:picMkLst>
            <pc:docMk/>
            <pc:sldMk cId="0" sldId="256"/>
            <ac:picMk id="127" creationId="{00000000-0000-0000-0000-000000000000}"/>
          </ac:picMkLst>
        </pc:picChg>
        <pc:picChg chg="del">
          <ac:chgData name="Vamshikrishna Gajji" userId="a3e4c1eda1dfb2c6" providerId="LiveId" clId="{D188FDB8-B23E-4AFA-BD8E-ECEBE6D9F4E8}" dt="2024-04-23T06:15:51.299" v="352" actId="478"/>
          <ac:picMkLst>
            <pc:docMk/>
            <pc:sldMk cId="0" sldId="256"/>
            <ac:picMk id="128" creationId="{00000000-0000-0000-0000-000000000000}"/>
          </ac:picMkLst>
        </pc:picChg>
        <pc:picChg chg="del">
          <ac:chgData name="Vamshikrishna Gajji" userId="a3e4c1eda1dfb2c6" providerId="LiveId" clId="{D188FDB8-B23E-4AFA-BD8E-ECEBE6D9F4E8}" dt="2024-04-23T06:16:05.086" v="359" actId="478"/>
          <ac:picMkLst>
            <pc:docMk/>
            <pc:sldMk cId="0" sldId="256"/>
            <ac:picMk id="129" creationId="{00000000-0000-0000-0000-000000000000}"/>
          </ac:picMkLst>
        </pc:picChg>
        <pc:picChg chg="add del mod">
          <ac:chgData name="Vamshikrishna Gajji" userId="a3e4c1eda1dfb2c6" providerId="LiveId" clId="{D188FDB8-B23E-4AFA-BD8E-ECEBE6D9F4E8}" dt="2024-04-23T06:22:01.216" v="402" actId="1076"/>
          <ac:picMkLst>
            <pc:docMk/>
            <pc:sldMk cId="0" sldId="256"/>
            <ac:picMk id="1026" creationId="{8289037F-BEEB-D7D8-112F-17364A15AFB7}"/>
          </ac:picMkLst>
        </pc:picChg>
        <pc:picChg chg="add del mod">
          <ac:chgData name="Vamshikrishna Gajji" userId="a3e4c1eda1dfb2c6" providerId="LiveId" clId="{D188FDB8-B23E-4AFA-BD8E-ECEBE6D9F4E8}" dt="2024-04-23T06:24:01.203" v="413" actId="478"/>
          <ac:picMkLst>
            <pc:docMk/>
            <pc:sldMk cId="0" sldId="256"/>
            <ac:picMk id="1028" creationId="{2312B871-1852-4191-4801-6406B8905EA9}"/>
          </ac:picMkLst>
        </pc:picChg>
        <pc:picChg chg="add del mod">
          <ac:chgData name="Vamshikrishna Gajji" userId="a3e4c1eda1dfb2c6" providerId="LiveId" clId="{D188FDB8-B23E-4AFA-BD8E-ECEBE6D9F4E8}" dt="2024-04-23T06:25:48.993" v="426" actId="478"/>
          <ac:picMkLst>
            <pc:docMk/>
            <pc:sldMk cId="0" sldId="256"/>
            <ac:picMk id="1030" creationId="{F01FE24C-64D2-E92C-9C5E-F7519C12824D}"/>
          </ac:picMkLst>
        </pc:picChg>
        <pc:picChg chg="add mod">
          <ac:chgData name="Vamshikrishna Gajji" userId="a3e4c1eda1dfb2c6" providerId="LiveId" clId="{D188FDB8-B23E-4AFA-BD8E-ECEBE6D9F4E8}" dt="2024-04-23T06:33:19.914" v="453" actId="1076"/>
          <ac:picMkLst>
            <pc:docMk/>
            <pc:sldMk cId="0" sldId="256"/>
            <ac:picMk id="1032" creationId="{66870ABB-71F5-66EA-06C9-364D48289264}"/>
          </ac:picMkLst>
        </pc:picChg>
        <pc:picChg chg="add">
          <ac:chgData name="Vamshikrishna Gajji" userId="a3e4c1eda1dfb2c6" providerId="LiveId" clId="{D188FDB8-B23E-4AFA-BD8E-ECEBE6D9F4E8}" dt="2024-04-23T06:28:38.746" v="437"/>
          <ac:picMkLst>
            <pc:docMk/>
            <pc:sldMk cId="0" sldId="256"/>
            <ac:picMk id="1034" creationId="{87ABB509-11CA-4B44-305D-60B2E068ADB5}"/>
          </ac:picMkLst>
        </pc:picChg>
      </pc:sldChg>
    </pc:docChg>
  </pc:docChgLst>
  <pc:docChgLst>
    <pc:chgData name="Sai Charith Puligilla" userId="3f617e811f0a600a" providerId="LiveId" clId="{1F7882C7-7C6F-4105-AF9E-88B7FF6FC4B4}"/>
    <pc:docChg chg="undo redo custSel modSld">
      <pc:chgData name="Sai Charith Puligilla" userId="3f617e811f0a600a" providerId="LiveId" clId="{1F7882C7-7C6F-4105-AF9E-88B7FF6FC4B4}" dt="2024-04-23T05:06:52.080" v="419" actId="1076"/>
      <pc:docMkLst>
        <pc:docMk/>
      </pc:docMkLst>
      <pc:sldChg chg="addSp delSp modSp mod">
        <pc:chgData name="Sai Charith Puligilla" userId="3f617e811f0a600a" providerId="LiveId" clId="{1F7882C7-7C6F-4105-AF9E-88B7FF6FC4B4}" dt="2024-04-23T05:06:52.080" v="419" actId="1076"/>
        <pc:sldMkLst>
          <pc:docMk/>
          <pc:sldMk cId="0" sldId="256"/>
        </pc:sldMkLst>
        <pc:spChg chg="add">
          <ac:chgData name="Sai Charith Puligilla" userId="3f617e811f0a600a" providerId="LiveId" clId="{1F7882C7-7C6F-4105-AF9E-88B7FF6FC4B4}" dt="2024-04-23T04:26:48.759" v="296"/>
          <ac:spMkLst>
            <pc:docMk/>
            <pc:sldMk cId="0" sldId="256"/>
            <ac:spMk id="5" creationId="{1836F73A-4B3D-A5C1-F5BC-CCDC4387C298}"/>
          </ac:spMkLst>
        </pc:spChg>
        <pc:spChg chg="add">
          <ac:chgData name="Sai Charith Puligilla" userId="3f617e811f0a600a" providerId="LiveId" clId="{1F7882C7-7C6F-4105-AF9E-88B7FF6FC4B4}" dt="2024-04-23T04:26:54.601" v="297"/>
          <ac:spMkLst>
            <pc:docMk/>
            <pc:sldMk cId="0" sldId="256"/>
            <ac:spMk id="7" creationId="{5A46B356-F880-A5EF-0CFC-DC1D93C93B16}"/>
          </ac:spMkLst>
        </pc:spChg>
        <pc:spChg chg="add mod">
          <ac:chgData name="Sai Charith Puligilla" userId="3f617e811f0a600a" providerId="LiveId" clId="{1F7882C7-7C6F-4105-AF9E-88B7FF6FC4B4}" dt="2024-04-23T04:27:08.851" v="299"/>
          <ac:spMkLst>
            <pc:docMk/>
            <pc:sldMk cId="0" sldId="256"/>
            <ac:spMk id="8" creationId="{727D7385-930F-A4DF-191A-49641A16B3BD}"/>
          </ac:spMkLst>
        </pc:spChg>
        <pc:spChg chg="mod">
          <ac:chgData name="Sai Charith Puligilla" userId="3f617e811f0a600a" providerId="LiveId" clId="{1F7882C7-7C6F-4105-AF9E-88B7FF6FC4B4}" dt="2024-04-23T04:28:32.663" v="316" actId="123"/>
          <ac:spMkLst>
            <pc:docMk/>
            <pc:sldMk cId="0" sldId="256"/>
            <ac:spMk id="68" creationId="{00000000-0000-0000-0000-000000000000}"/>
          </ac:spMkLst>
        </pc:spChg>
        <pc:spChg chg="mod">
          <ac:chgData name="Sai Charith Puligilla" userId="3f617e811f0a600a" providerId="LiveId" clId="{1F7882C7-7C6F-4105-AF9E-88B7FF6FC4B4}" dt="2024-04-23T04:28:24.038" v="315" actId="123"/>
          <ac:spMkLst>
            <pc:docMk/>
            <pc:sldMk cId="0" sldId="256"/>
            <ac:spMk id="97" creationId="{00000000-0000-0000-0000-000000000000}"/>
          </ac:spMkLst>
        </pc:spChg>
        <pc:spChg chg="mod">
          <ac:chgData name="Sai Charith Puligilla" userId="3f617e811f0a600a" providerId="LiveId" clId="{1F7882C7-7C6F-4105-AF9E-88B7FF6FC4B4}" dt="2024-04-23T04:16:38.288" v="24" actId="20577"/>
          <ac:spMkLst>
            <pc:docMk/>
            <pc:sldMk cId="0" sldId="256"/>
            <ac:spMk id="103" creationId="{00000000-0000-0000-0000-000000000000}"/>
          </ac:spMkLst>
        </pc:spChg>
        <pc:spChg chg="mod">
          <ac:chgData name="Sai Charith Puligilla" userId="3f617e811f0a600a" providerId="LiveId" clId="{1F7882C7-7C6F-4105-AF9E-88B7FF6FC4B4}" dt="2024-04-23T04:21:46.899" v="275" actId="20577"/>
          <ac:spMkLst>
            <pc:docMk/>
            <pc:sldMk cId="0" sldId="256"/>
            <ac:spMk id="105" creationId="{00000000-0000-0000-0000-000000000000}"/>
          </ac:spMkLst>
        </pc:spChg>
        <pc:graphicFrameChg chg="mod modGraphic">
          <ac:chgData name="Sai Charith Puligilla" userId="3f617e811f0a600a" providerId="LiveId" clId="{1F7882C7-7C6F-4105-AF9E-88B7FF6FC4B4}" dt="2024-04-23T04:34:13.340" v="411" actId="20577"/>
          <ac:graphicFrameMkLst>
            <pc:docMk/>
            <pc:sldMk cId="0" sldId="256"/>
            <ac:graphicFrameMk id="125" creationId="{00000000-0000-0000-0000-000000000000}"/>
          </ac:graphicFrameMkLst>
        </pc:graphicFrameChg>
        <pc:picChg chg="add del mod">
          <ac:chgData name="Sai Charith Puligilla" userId="3f617e811f0a600a" providerId="LiveId" clId="{1F7882C7-7C6F-4105-AF9E-88B7FF6FC4B4}" dt="2024-04-23T05:06:09.210" v="416" actId="478"/>
          <ac:picMkLst>
            <pc:docMk/>
            <pc:sldMk cId="0" sldId="256"/>
            <ac:picMk id="10" creationId="{6AADE582-5336-6208-3499-97ECCF64B167}"/>
          </ac:picMkLst>
        </pc:picChg>
        <pc:picChg chg="add mod">
          <ac:chgData name="Sai Charith Puligilla" userId="3f617e811f0a600a" providerId="LiveId" clId="{1F7882C7-7C6F-4105-AF9E-88B7FF6FC4B4}" dt="2024-04-23T05:06:52.080" v="419" actId="1076"/>
          <ac:picMkLst>
            <pc:docMk/>
            <pc:sldMk cId="0" sldId="256"/>
            <ac:picMk id="12" creationId="{46929FC5-D3C9-9256-8682-78BE0736755B}"/>
          </ac:picMkLst>
        </pc:picChg>
        <pc:picChg chg="del">
          <ac:chgData name="Sai Charith Puligilla" userId="3f617e811f0a600a" providerId="LiveId" clId="{1F7882C7-7C6F-4105-AF9E-88B7FF6FC4B4}" dt="2024-04-23T04:04:11.032" v="0" actId="478"/>
          <ac:picMkLst>
            <pc:docMk/>
            <pc:sldMk cId="0" sldId="256"/>
            <ac:picMk id="61" creationId="{00000000-0000-0000-0000-000000000000}"/>
          </ac:picMkLst>
        </pc:picChg>
        <pc:picChg chg="del">
          <ac:chgData name="Sai Charith Puligilla" userId="3f617e811f0a600a" providerId="LiveId" clId="{1F7882C7-7C6F-4105-AF9E-88B7FF6FC4B4}" dt="2024-04-23T05:06:47.527" v="417" actId="478"/>
          <ac:picMkLst>
            <pc:docMk/>
            <pc:sldMk cId="0" sldId="256"/>
            <ac:picMk id="12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8503" y="1143000"/>
            <a:ext cx="5100992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877888" y="1143000"/>
            <a:ext cx="5102225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481" y="3564712"/>
            <a:ext cx="27002889" cy="7583204"/>
          </a:xfrm>
        </p:spPr>
        <p:txBody>
          <a:bodyPr anchor="b"/>
          <a:lstStyle>
            <a:lvl1pPr algn="ctr">
              <a:defRPr sz="190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481" y="11440354"/>
            <a:ext cx="27002889" cy="5258830"/>
          </a:xfrm>
        </p:spPr>
        <p:txBody>
          <a:bodyPr/>
          <a:lstStyle>
            <a:lvl1pPr marL="0" indent="0" algn="ctr">
              <a:buNone/>
              <a:defRPr sz="7625"/>
            </a:lvl1pPr>
            <a:lvl2pPr marL="1452245" indent="0" algn="ctr">
              <a:buNone/>
              <a:defRPr sz="6355"/>
            </a:lvl2pPr>
            <a:lvl3pPr marL="2904490" indent="0" algn="ctr">
              <a:buNone/>
              <a:defRPr sz="5715"/>
            </a:lvl3pPr>
            <a:lvl4pPr marL="4356735" indent="0" algn="ctr">
              <a:buNone/>
              <a:defRPr sz="5080"/>
            </a:lvl4pPr>
            <a:lvl5pPr marL="5808345" indent="0" algn="ctr">
              <a:buNone/>
              <a:defRPr sz="5080"/>
            </a:lvl5pPr>
            <a:lvl6pPr marL="7260590" indent="0" algn="ctr">
              <a:buNone/>
              <a:defRPr sz="5080"/>
            </a:lvl6pPr>
            <a:lvl7pPr marL="8712835" indent="0" algn="ctr">
              <a:buNone/>
              <a:defRPr sz="5080"/>
            </a:lvl7pPr>
            <a:lvl8pPr marL="10164445" indent="0" algn="ctr">
              <a:buNone/>
              <a:defRPr sz="5080"/>
            </a:lvl8pPr>
            <a:lvl9pPr marL="11616690" indent="0" algn="ctr">
              <a:buNone/>
              <a:defRPr sz="50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257" y="1159665"/>
            <a:ext cx="7763330" cy="184588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265" y="1159665"/>
            <a:ext cx="22839943" cy="184588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12" y="5430262"/>
            <a:ext cx="31053322" cy="9060517"/>
          </a:xfrm>
        </p:spPr>
        <p:txBody>
          <a:bodyPr anchor="b"/>
          <a:lstStyle>
            <a:lvl1pPr>
              <a:defRPr sz="190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12" y="14576494"/>
            <a:ext cx="31053322" cy="4764712"/>
          </a:xfrm>
        </p:spPr>
        <p:txBody>
          <a:bodyPr/>
          <a:lstStyle>
            <a:lvl1pPr marL="0" indent="0">
              <a:buNone/>
              <a:defRPr sz="7625">
                <a:solidFill>
                  <a:schemeClr val="tx1">
                    <a:tint val="75000"/>
                  </a:schemeClr>
                </a:solidFill>
              </a:defRPr>
            </a:lvl1pPr>
            <a:lvl2pPr marL="1452245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2pPr>
            <a:lvl3pPr marL="2904490" indent="0">
              <a:buNone/>
              <a:defRPr sz="5715">
                <a:solidFill>
                  <a:schemeClr val="tx1">
                    <a:tint val="75000"/>
                  </a:schemeClr>
                </a:solidFill>
              </a:defRPr>
            </a:lvl3pPr>
            <a:lvl4pPr marL="4356735" indent="0">
              <a:buNone/>
              <a:defRPr sz="5080">
                <a:solidFill>
                  <a:schemeClr val="tx1">
                    <a:tint val="75000"/>
                  </a:schemeClr>
                </a:solidFill>
              </a:defRPr>
            </a:lvl4pPr>
            <a:lvl5pPr marL="5808345" indent="0">
              <a:buNone/>
              <a:defRPr sz="5080">
                <a:solidFill>
                  <a:schemeClr val="tx1">
                    <a:tint val="75000"/>
                  </a:schemeClr>
                </a:solidFill>
              </a:defRPr>
            </a:lvl5pPr>
            <a:lvl6pPr marL="7260590" indent="0">
              <a:buNone/>
              <a:defRPr sz="5080">
                <a:solidFill>
                  <a:schemeClr val="tx1">
                    <a:tint val="75000"/>
                  </a:schemeClr>
                </a:solidFill>
              </a:defRPr>
            </a:lvl6pPr>
            <a:lvl7pPr marL="8712835" indent="0">
              <a:buNone/>
              <a:defRPr sz="5080">
                <a:solidFill>
                  <a:schemeClr val="tx1">
                    <a:tint val="75000"/>
                  </a:schemeClr>
                </a:solidFill>
              </a:defRPr>
            </a:lvl7pPr>
            <a:lvl8pPr marL="10164445" indent="0">
              <a:buNone/>
              <a:defRPr sz="5080">
                <a:solidFill>
                  <a:schemeClr val="tx1">
                    <a:tint val="75000"/>
                  </a:schemeClr>
                </a:solidFill>
              </a:defRPr>
            </a:lvl8pPr>
            <a:lvl9pPr marL="11616690" indent="0">
              <a:buNone/>
              <a:defRPr sz="5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265" y="5798328"/>
            <a:ext cx="15301637" cy="13820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6950" y="5798328"/>
            <a:ext cx="15301637" cy="13820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954" y="1159665"/>
            <a:ext cx="31053322" cy="42100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954" y="5339505"/>
            <a:ext cx="15231316" cy="2616809"/>
          </a:xfrm>
        </p:spPr>
        <p:txBody>
          <a:bodyPr anchor="b"/>
          <a:lstStyle>
            <a:lvl1pPr marL="0" indent="0">
              <a:buNone/>
              <a:defRPr sz="7625" b="1"/>
            </a:lvl1pPr>
            <a:lvl2pPr marL="1452245" indent="0">
              <a:buNone/>
              <a:defRPr sz="6355" b="1"/>
            </a:lvl2pPr>
            <a:lvl3pPr marL="2904490" indent="0">
              <a:buNone/>
              <a:defRPr sz="5715" b="1"/>
            </a:lvl3pPr>
            <a:lvl4pPr marL="4356735" indent="0">
              <a:buNone/>
              <a:defRPr sz="5080" b="1"/>
            </a:lvl4pPr>
            <a:lvl5pPr marL="5808345" indent="0">
              <a:buNone/>
              <a:defRPr sz="5080" b="1"/>
            </a:lvl5pPr>
            <a:lvl6pPr marL="7260590" indent="0">
              <a:buNone/>
              <a:defRPr sz="5080" b="1"/>
            </a:lvl6pPr>
            <a:lvl7pPr marL="8712835" indent="0">
              <a:buNone/>
              <a:defRPr sz="5080" b="1"/>
            </a:lvl7pPr>
            <a:lvl8pPr marL="10164445" indent="0">
              <a:buNone/>
              <a:defRPr sz="5080" b="1"/>
            </a:lvl8pPr>
            <a:lvl9pPr marL="11616690" indent="0">
              <a:buNone/>
              <a:defRPr sz="5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954" y="7956315"/>
            <a:ext cx="15231316" cy="117025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6950" y="5339505"/>
            <a:ext cx="15306327" cy="2616809"/>
          </a:xfrm>
        </p:spPr>
        <p:txBody>
          <a:bodyPr anchor="b"/>
          <a:lstStyle>
            <a:lvl1pPr marL="0" indent="0">
              <a:buNone/>
              <a:defRPr sz="7625" b="1"/>
            </a:lvl1pPr>
            <a:lvl2pPr marL="1452245" indent="0">
              <a:buNone/>
              <a:defRPr sz="6355" b="1"/>
            </a:lvl2pPr>
            <a:lvl3pPr marL="2904490" indent="0">
              <a:buNone/>
              <a:defRPr sz="5715" b="1"/>
            </a:lvl3pPr>
            <a:lvl4pPr marL="4356735" indent="0">
              <a:buNone/>
              <a:defRPr sz="5080" b="1"/>
            </a:lvl4pPr>
            <a:lvl5pPr marL="5808345" indent="0">
              <a:buNone/>
              <a:defRPr sz="5080" b="1"/>
            </a:lvl5pPr>
            <a:lvl6pPr marL="7260590" indent="0">
              <a:buNone/>
              <a:defRPr sz="5080" b="1"/>
            </a:lvl6pPr>
            <a:lvl7pPr marL="8712835" indent="0">
              <a:buNone/>
              <a:defRPr sz="5080" b="1"/>
            </a:lvl7pPr>
            <a:lvl8pPr marL="10164445" indent="0">
              <a:buNone/>
              <a:defRPr sz="5080" b="1"/>
            </a:lvl8pPr>
            <a:lvl9pPr marL="11616690" indent="0">
              <a:buNone/>
              <a:defRPr sz="5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6950" y="7956315"/>
            <a:ext cx="15306327" cy="117025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954" y="1452103"/>
            <a:ext cx="11612179" cy="5082361"/>
          </a:xfrm>
        </p:spPr>
        <p:txBody>
          <a:bodyPr anchor="b"/>
          <a:lstStyle>
            <a:lvl1pPr>
              <a:defRPr sz="1016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327" y="3136139"/>
            <a:ext cx="18226950" cy="15479014"/>
          </a:xfrm>
        </p:spPr>
        <p:txBody>
          <a:bodyPr/>
          <a:lstStyle>
            <a:lvl1pPr>
              <a:defRPr sz="10165"/>
            </a:lvl1pPr>
            <a:lvl2pPr>
              <a:defRPr sz="8890"/>
            </a:lvl2pPr>
            <a:lvl3pPr>
              <a:defRPr sz="7625"/>
            </a:lvl3pPr>
            <a:lvl4pPr>
              <a:defRPr sz="6355"/>
            </a:lvl4pPr>
            <a:lvl5pPr>
              <a:defRPr sz="6355"/>
            </a:lvl5pPr>
            <a:lvl6pPr>
              <a:defRPr sz="6355"/>
            </a:lvl6pPr>
            <a:lvl7pPr>
              <a:defRPr sz="6355"/>
            </a:lvl7pPr>
            <a:lvl8pPr>
              <a:defRPr sz="6355"/>
            </a:lvl8pPr>
            <a:lvl9pPr>
              <a:defRPr sz="63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954" y="6534464"/>
            <a:ext cx="11612179" cy="12105902"/>
          </a:xfrm>
        </p:spPr>
        <p:txBody>
          <a:bodyPr/>
          <a:lstStyle>
            <a:lvl1pPr marL="0" indent="0">
              <a:buNone/>
              <a:defRPr sz="5080"/>
            </a:lvl1pPr>
            <a:lvl2pPr marL="1452245" indent="0">
              <a:buNone/>
              <a:defRPr sz="4445"/>
            </a:lvl2pPr>
            <a:lvl3pPr marL="2904490" indent="0">
              <a:buNone/>
              <a:defRPr sz="3810"/>
            </a:lvl3pPr>
            <a:lvl4pPr marL="4356735" indent="0">
              <a:buNone/>
              <a:defRPr sz="3175"/>
            </a:lvl4pPr>
            <a:lvl5pPr marL="5808345" indent="0">
              <a:buNone/>
              <a:defRPr sz="3175"/>
            </a:lvl5pPr>
            <a:lvl6pPr marL="7260590" indent="0">
              <a:buNone/>
              <a:defRPr sz="3175"/>
            </a:lvl6pPr>
            <a:lvl7pPr marL="8712835" indent="0">
              <a:buNone/>
              <a:defRPr sz="3175"/>
            </a:lvl7pPr>
            <a:lvl8pPr marL="10164445" indent="0">
              <a:buNone/>
              <a:defRPr sz="3175"/>
            </a:lvl8pPr>
            <a:lvl9pPr marL="11616690" indent="0">
              <a:buNone/>
              <a:defRPr sz="31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954" y="1452103"/>
            <a:ext cx="11612179" cy="5082361"/>
          </a:xfrm>
        </p:spPr>
        <p:txBody>
          <a:bodyPr anchor="b"/>
          <a:lstStyle>
            <a:lvl1pPr>
              <a:defRPr sz="1016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306327" y="3136139"/>
            <a:ext cx="18226950" cy="15479014"/>
          </a:xfrm>
        </p:spPr>
        <p:txBody>
          <a:bodyPr/>
          <a:lstStyle>
            <a:lvl1pPr marL="0" indent="0">
              <a:buNone/>
              <a:defRPr sz="10165"/>
            </a:lvl1pPr>
            <a:lvl2pPr marL="1452245" indent="0">
              <a:buNone/>
              <a:defRPr sz="8890"/>
            </a:lvl2pPr>
            <a:lvl3pPr marL="2904490" indent="0">
              <a:buNone/>
              <a:defRPr sz="7625"/>
            </a:lvl3pPr>
            <a:lvl4pPr marL="4356735" indent="0">
              <a:buNone/>
              <a:defRPr sz="6355"/>
            </a:lvl4pPr>
            <a:lvl5pPr marL="5808345" indent="0">
              <a:buNone/>
              <a:defRPr sz="6355"/>
            </a:lvl5pPr>
            <a:lvl6pPr marL="7260590" indent="0">
              <a:buNone/>
              <a:defRPr sz="6355"/>
            </a:lvl6pPr>
            <a:lvl7pPr marL="8712835" indent="0">
              <a:buNone/>
              <a:defRPr sz="6355"/>
            </a:lvl7pPr>
            <a:lvl8pPr marL="10164445" indent="0">
              <a:buNone/>
              <a:defRPr sz="6355"/>
            </a:lvl8pPr>
            <a:lvl9pPr marL="11616690" indent="0">
              <a:buNone/>
              <a:defRPr sz="635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954" y="6534464"/>
            <a:ext cx="11612179" cy="12105902"/>
          </a:xfrm>
        </p:spPr>
        <p:txBody>
          <a:bodyPr/>
          <a:lstStyle>
            <a:lvl1pPr marL="0" indent="0">
              <a:buNone/>
              <a:defRPr sz="5080"/>
            </a:lvl1pPr>
            <a:lvl2pPr marL="1452245" indent="0">
              <a:buNone/>
              <a:defRPr sz="4445"/>
            </a:lvl2pPr>
            <a:lvl3pPr marL="2904490" indent="0">
              <a:buNone/>
              <a:defRPr sz="3810"/>
            </a:lvl3pPr>
            <a:lvl4pPr marL="4356735" indent="0">
              <a:buNone/>
              <a:defRPr sz="3175"/>
            </a:lvl4pPr>
            <a:lvl5pPr marL="5808345" indent="0">
              <a:buNone/>
              <a:defRPr sz="3175"/>
            </a:lvl5pPr>
            <a:lvl6pPr marL="7260590" indent="0">
              <a:buNone/>
              <a:defRPr sz="3175"/>
            </a:lvl6pPr>
            <a:lvl7pPr marL="8712835" indent="0">
              <a:buNone/>
              <a:defRPr sz="3175"/>
            </a:lvl7pPr>
            <a:lvl8pPr marL="10164445" indent="0">
              <a:buNone/>
              <a:defRPr sz="3175"/>
            </a:lvl8pPr>
            <a:lvl9pPr marL="11616690" indent="0">
              <a:buNone/>
              <a:defRPr sz="31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265" y="1159665"/>
            <a:ext cx="31053322" cy="4210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265" y="5798328"/>
            <a:ext cx="31053322" cy="13820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265" y="20188265"/>
            <a:ext cx="8100867" cy="1159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276" y="20188265"/>
            <a:ext cx="12151300" cy="1159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7720" y="20188265"/>
            <a:ext cx="8100867" cy="1159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904490" rtl="0" eaLnBrk="1" latinLnBrk="0" hangingPunct="1">
        <a:lnSpc>
          <a:spcPct val="90000"/>
        </a:lnSpc>
        <a:spcBef>
          <a:spcPct val="0"/>
        </a:spcBef>
        <a:buNone/>
        <a:defRPr sz="139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5805" indent="-725805" algn="l" defTabSz="2904490" rtl="0" eaLnBrk="1" latinLnBrk="0" hangingPunct="1">
        <a:lnSpc>
          <a:spcPct val="90000"/>
        </a:lnSpc>
        <a:spcBef>
          <a:spcPts val="3180"/>
        </a:spcBef>
        <a:buFont typeface="Arial" panose="020B0604020202020204" pitchFamily="34" charset="0"/>
        <a:buChar char="•"/>
        <a:defRPr sz="8890" kern="1200">
          <a:solidFill>
            <a:schemeClr val="tx1"/>
          </a:solidFill>
          <a:latin typeface="+mn-lt"/>
          <a:ea typeface="+mn-ea"/>
          <a:cs typeface="+mn-cs"/>
        </a:defRPr>
      </a:lvl1pPr>
      <a:lvl2pPr marL="2178050" indent="-725805" algn="l" defTabSz="2904490" rtl="0" eaLnBrk="1" latinLnBrk="0" hangingPunct="1">
        <a:lnSpc>
          <a:spcPct val="90000"/>
        </a:lnSpc>
        <a:spcBef>
          <a:spcPct val="319000"/>
        </a:spcBef>
        <a:buFont typeface="Arial" panose="020B0604020202020204" pitchFamily="34" charset="0"/>
        <a:buChar char="•"/>
        <a:defRPr sz="7625" kern="1200">
          <a:solidFill>
            <a:schemeClr val="tx1"/>
          </a:solidFill>
          <a:latin typeface="+mn-lt"/>
          <a:ea typeface="+mn-ea"/>
          <a:cs typeface="+mn-cs"/>
        </a:defRPr>
      </a:lvl2pPr>
      <a:lvl3pPr marL="3630295" indent="-725805" algn="l" defTabSz="2904490" rtl="0" eaLnBrk="1" latinLnBrk="0" hangingPunct="1">
        <a:lnSpc>
          <a:spcPct val="90000"/>
        </a:lnSpc>
        <a:spcBef>
          <a:spcPct val="319000"/>
        </a:spcBef>
        <a:buFont typeface="Arial" panose="020B0604020202020204" pitchFamily="34" charset="0"/>
        <a:buChar char="•"/>
        <a:defRPr sz="6355" kern="1200">
          <a:solidFill>
            <a:schemeClr val="tx1"/>
          </a:solidFill>
          <a:latin typeface="+mn-lt"/>
          <a:ea typeface="+mn-ea"/>
          <a:cs typeface="+mn-cs"/>
        </a:defRPr>
      </a:lvl3pPr>
      <a:lvl4pPr marL="5081905" indent="-725805" algn="l" defTabSz="2904490" rtl="0" eaLnBrk="1" latinLnBrk="0" hangingPunct="1">
        <a:lnSpc>
          <a:spcPct val="90000"/>
        </a:lnSpc>
        <a:spcBef>
          <a:spcPct val="319000"/>
        </a:spcBef>
        <a:buFont typeface="Arial" panose="020B0604020202020204" pitchFamily="34" charset="0"/>
        <a:buChar char="•"/>
        <a:defRPr sz="5715" kern="1200">
          <a:solidFill>
            <a:schemeClr val="tx1"/>
          </a:solidFill>
          <a:latin typeface="+mn-lt"/>
          <a:ea typeface="+mn-ea"/>
          <a:cs typeface="+mn-cs"/>
        </a:defRPr>
      </a:lvl4pPr>
      <a:lvl5pPr marL="6534150" indent="-725805" algn="l" defTabSz="2904490" rtl="0" eaLnBrk="1" latinLnBrk="0" hangingPunct="1">
        <a:lnSpc>
          <a:spcPct val="90000"/>
        </a:lnSpc>
        <a:spcBef>
          <a:spcPct val="319000"/>
        </a:spcBef>
        <a:buFont typeface="Arial" panose="020B0604020202020204" pitchFamily="34" charset="0"/>
        <a:buChar char="•"/>
        <a:defRPr sz="5715" kern="1200">
          <a:solidFill>
            <a:schemeClr val="tx1"/>
          </a:solidFill>
          <a:latin typeface="+mn-lt"/>
          <a:ea typeface="+mn-ea"/>
          <a:cs typeface="+mn-cs"/>
        </a:defRPr>
      </a:lvl5pPr>
      <a:lvl6pPr marL="7986395" indent="-725805" algn="l" defTabSz="2904490" rtl="0" eaLnBrk="1" latinLnBrk="0" hangingPunct="1">
        <a:lnSpc>
          <a:spcPct val="90000"/>
        </a:lnSpc>
        <a:spcBef>
          <a:spcPct val="319000"/>
        </a:spcBef>
        <a:buFont typeface="Arial" panose="020B0604020202020204" pitchFamily="34" charset="0"/>
        <a:buChar char="•"/>
        <a:defRPr sz="5715" kern="1200">
          <a:solidFill>
            <a:schemeClr val="tx1"/>
          </a:solidFill>
          <a:latin typeface="+mn-lt"/>
          <a:ea typeface="+mn-ea"/>
          <a:cs typeface="+mn-cs"/>
        </a:defRPr>
      </a:lvl6pPr>
      <a:lvl7pPr marL="9438005" indent="-725805" algn="l" defTabSz="2904490" rtl="0" eaLnBrk="1" latinLnBrk="0" hangingPunct="1">
        <a:lnSpc>
          <a:spcPct val="90000"/>
        </a:lnSpc>
        <a:spcBef>
          <a:spcPct val="319000"/>
        </a:spcBef>
        <a:buFont typeface="Arial" panose="020B0604020202020204" pitchFamily="34" charset="0"/>
        <a:buChar char="•"/>
        <a:defRPr sz="5715" kern="1200">
          <a:solidFill>
            <a:schemeClr val="tx1"/>
          </a:solidFill>
          <a:latin typeface="+mn-lt"/>
          <a:ea typeface="+mn-ea"/>
          <a:cs typeface="+mn-cs"/>
        </a:defRPr>
      </a:lvl7pPr>
      <a:lvl8pPr marL="10890250" indent="-725805" algn="l" defTabSz="2904490" rtl="0" eaLnBrk="1" latinLnBrk="0" hangingPunct="1">
        <a:lnSpc>
          <a:spcPct val="90000"/>
        </a:lnSpc>
        <a:spcBef>
          <a:spcPct val="319000"/>
        </a:spcBef>
        <a:buFont typeface="Arial" panose="020B0604020202020204" pitchFamily="34" charset="0"/>
        <a:buChar char="•"/>
        <a:defRPr sz="5715" kern="1200">
          <a:solidFill>
            <a:schemeClr val="tx1"/>
          </a:solidFill>
          <a:latin typeface="+mn-lt"/>
          <a:ea typeface="+mn-ea"/>
          <a:cs typeface="+mn-cs"/>
        </a:defRPr>
      </a:lvl8pPr>
      <a:lvl9pPr marL="12342495" indent="-725805" algn="l" defTabSz="2904490" rtl="0" eaLnBrk="1" latinLnBrk="0" hangingPunct="1">
        <a:lnSpc>
          <a:spcPct val="90000"/>
        </a:lnSpc>
        <a:spcBef>
          <a:spcPct val="319000"/>
        </a:spcBef>
        <a:buFont typeface="Arial" panose="020B0604020202020204" pitchFamily="34" charset="0"/>
        <a:buChar char="•"/>
        <a:defRPr sz="57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04490" rtl="0" eaLnBrk="1" latinLnBrk="0" hangingPunct="1">
        <a:defRPr sz="5715" kern="1200">
          <a:solidFill>
            <a:schemeClr val="tx1"/>
          </a:solidFill>
          <a:latin typeface="+mn-lt"/>
          <a:ea typeface="+mn-ea"/>
          <a:cs typeface="+mn-cs"/>
        </a:defRPr>
      </a:lvl1pPr>
      <a:lvl2pPr marL="1452245" algn="l" defTabSz="2904490" rtl="0" eaLnBrk="1" latinLnBrk="0" hangingPunct="1">
        <a:defRPr sz="5715" kern="1200">
          <a:solidFill>
            <a:schemeClr val="tx1"/>
          </a:solidFill>
          <a:latin typeface="+mn-lt"/>
          <a:ea typeface="+mn-ea"/>
          <a:cs typeface="+mn-cs"/>
        </a:defRPr>
      </a:lvl2pPr>
      <a:lvl3pPr marL="2904490" algn="l" defTabSz="2904490" rtl="0" eaLnBrk="1" latinLnBrk="0" hangingPunct="1">
        <a:defRPr sz="5715" kern="1200">
          <a:solidFill>
            <a:schemeClr val="tx1"/>
          </a:solidFill>
          <a:latin typeface="+mn-lt"/>
          <a:ea typeface="+mn-ea"/>
          <a:cs typeface="+mn-cs"/>
        </a:defRPr>
      </a:lvl3pPr>
      <a:lvl4pPr marL="4356735" algn="l" defTabSz="2904490" rtl="0" eaLnBrk="1" latinLnBrk="0" hangingPunct="1">
        <a:defRPr sz="5715" kern="1200">
          <a:solidFill>
            <a:schemeClr val="tx1"/>
          </a:solidFill>
          <a:latin typeface="+mn-lt"/>
          <a:ea typeface="+mn-ea"/>
          <a:cs typeface="+mn-cs"/>
        </a:defRPr>
      </a:lvl4pPr>
      <a:lvl5pPr marL="5808345" algn="l" defTabSz="2904490" rtl="0" eaLnBrk="1" latinLnBrk="0" hangingPunct="1">
        <a:defRPr sz="5715" kern="1200">
          <a:solidFill>
            <a:schemeClr val="tx1"/>
          </a:solidFill>
          <a:latin typeface="+mn-lt"/>
          <a:ea typeface="+mn-ea"/>
          <a:cs typeface="+mn-cs"/>
        </a:defRPr>
      </a:lvl5pPr>
      <a:lvl6pPr marL="7260590" algn="l" defTabSz="2904490" rtl="0" eaLnBrk="1" latinLnBrk="0" hangingPunct="1">
        <a:defRPr sz="5715" kern="1200">
          <a:solidFill>
            <a:schemeClr val="tx1"/>
          </a:solidFill>
          <a:latin typeface="+mn-lt"/>
          <a:ea typeface="+mn-ea"/>
          <a:cs typeface="+mn-cs"/>
        </a:defRPr>
      </a:lvl6pPr>
      <a:lvl7pPr marL="8712835" algn="l" defTabSz="2904490" rtl="0" eaLnBrk="1" latinLnBrk="0" hangingPunct="1">
        <a:defRPr sz="5715" kern="1200">
          <a:solidFill>
            <a:schemeClr val="tx1"/>
          </a:solidFill>
          <a:latin typeface="+mn-lt"/>
          <a:ea typeface="+mn-ea"/>
          <a:cs typeface="+mn-cs"/>
        </a:defRPr>
      </a:lvl7pPr>
      <a:lvl8pPr marL="10164445" algn="l" defTabSz="2904490" rtl="0" eaLnBrk="1" latinLnBrk="0" hangingPunct="1">
        <a:defRPr sz="5715" kern="1200">
          <a:solidFill>
            <a:schemeClr val="tx1"/>
          </a:solidFill>
          <a:latin typeface="+mn-lt"/>
          <a:ea typeface="+mn-ea"/>
          <a:cs typeface="+mn-cs"/>
        </a:defRPr>
      </a:lvl8pPr>
      <a:lvl9pPr marL="11616690" algn="l" defTabSz="2904490" rtl="0" eaLnBrk="1" latinLnBrk="0" hangingPunct="1">
        <a:defRPr sz="57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image" Target="../media/image9.jpg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12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jpg"/><Relationship Id="rId5" Type="http://schemas.openxmlformats.org/officeDocument/2006/relationships/hyperlink" Target="https://www.ncbi.nlm.nih.gov/pmc/articles/PMC5544449/" TargetMode="External"/><Relationship Id="rId10" Type="http://schemas.openxmlformats.org/officeDocument/2006/relationships/image" Target="../media/image6.jpg"/><Relationship Id="rId4" Type="http://schemas.openxmlformats.org/officeDocument/2006/relationships/hyperlink" Target="http://surl.li/swebl" TargetMode="External"/><Relationship Id="rId9" Type="http://schemas.openxmlformats.org/officeDocument/2006/relationships/image" Target="../media/image5.jp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edication Reminder Products And Services Seniors Can Make Use Of |  TerraBella">
            <a:extLst>
              <a:ext uri="{FF2B5EF4-FFF2-40B4-BE49-F238E27FC236}">
                <a16:creationId xmlns:a16="http://schemas.microsoft.com/office/drawing/2014/main" id="{66870ABB-71F5-66EA-06C9-364D48289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714" y="2709825"/>
            <a:ext cx="17555451" cy="1171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 Box 61"/>
          <p:cNvSpPr txBox="1"/>
          <p:nvPr/>
        </p:nvSpPr>
        <p:spPr>
          <a:xfrm>
            <a:off x="1946801" y="278703"/>
            <a:ext cx="28352778" cy="9396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en-US" sz="5535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3" name="Text Box 62"/>
          <p:cNvSpPr txBox="1"/>
          <p:nvPr/>
        </p:nvSpPr>
        <p:spPr>
          <a:xfrm>
            <a:off x="11218872" y="1218347"/>
            <a:ext cx="10336740" cy="8452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105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TEAM :- 19</a:t>
            </a:r>
          </a:p>
        </p:txBody>
      </p:sp>
      <p:sp>
        <p:nvSpPr>
          <p:cNvPr id="68" name="object 26"/>
          <p:cNvSpPr/>
          <p:nvPr/>
        </p:nvSpPr>
        <p:spPr>
          <a:xfrm>
            <a:off x="3500119" y="3959860"/>
            <a:ext cx="10363365" cy="2641899"/>
          </a:xfrm>
          <a:custGeom>
            <a:avLst/>
            <a:gdLst/>
            <a:ahLst/>
            <a:cxnLst/>
            <a:rect l="l" t="t" r="r" b="b"/>
            <a:pathLst>
              <a:path w="9596120" h="2171065">
                <a:moveTo>
                  <a:pt x="9378574" y="0"/>
                </a:moveTo>
                <a:lnTo>
                  <a:pt x="217070" y="0"/>
                </a:lnTo>
                <a:lnTo>
                  <a:pt x="167298" y="5731"/>
                </a:lnTo>
                <a:lnTo>
                  <a:pt x="121607" y="22057"/>
                </a:lnTo>
                <a:lnTo>
                  <a:pt x="81303" y="47676"/>
                </a:lnTo>
                <a:lnTo>
                  <a:pt x="47687" y="81289"/>
                </a:lnTo>
                <a:lnTo>
                  <a:pt x="22063" y="121593"/>
                </a:lnTo>
                <a:lnTo>
                  <a:pt x="5732" y="167287"/>
                </a:lnTo>
                <a:lnTo>
                  <a:pt x="0" y="217070"/>
                </a:lnTo>
                <a:lnTo>
                  <a:pt x="0" y="1953637"/>
                </a:lnTo>
                <a:lnTo>
                  <a:pt x="5732" y="2003421"/>
                </a:lnTo>
                <a:lnTo>
                  <a:pt x="22063" y="2049115"/>
                </a:lnTo>
                <a:lnTo>
                  <a:pt x="47687" y="2089419"/>
                </a:lnTo>
                <a:lnTo>
                  <a:pt x="81303" y="2123031"/>
                </a:lnTo>
                <a:lnTo>
                  <a:pt x="121607" y="2148651"/>
                </a:lnTo>
                <a:lnTo>
                  <a:pt x="167298" y="2164977"/>
                </a:lnTo>
                <a:lnTo>
                  <a:pt x="217070" y="2170708"/>
                </a:lnTo>
                <a:lnTo>
                  <a:pt x="9378574" y="2170708"/>
                </a:lnTo>
                <a:lnTo>
                  <a:pt x="9428357" y="2164977"/>
                </a:lnTo>
                <a:lnTo>
                  <a:pt x="9474052" y="2148651"/>
                </a:lnTo>
                <a:lnTo>
                  <a:pt x="9514356" y="2123031"/>
                </a:lnTo>
                <a:lnTo>
                  <a:pt x="9547968" y="2089419"/>
                </a:lnTo>
                <a:lnTo>
                  <a:pt x="9573588" y="2049115"/>
                </a:lnTo>
                <a:lnTo>
                  <a:pt x="9589914" y="2003421"/>
                </a:lnTo>
                <a:lnTo>
                  <a:pt x="9595645" y="1953637"/>
                </a:lnTo>
                <a:lnTo>
                  <a:pt x="9595645" y="217070"/>
                </a:lnTo>
                <a:lnTo>
                  <a:pt x="9589914" y="167287"/>
                </a:lnTo>
                <a:lnTo>
                  <a:pt x="9573588" y="121593"/>
                </a:lnTo>
                <a:lnTo>
                  <a:pt x="9547968" y="81289"/>
                </a:lnTo>
                <a:lnTo>
                  <a:pt x="9514356" y="47676"/>
                </a:lnTo>
                <a:lnTo>
                  <a:pt x="9474052" y="22057"/>
                </a:lnTo>
                <a:lnTo>
                  <a:pt x="9428357" y="5731"/>
                </a:lnTo>
                <a:lnTo>
                  <a:pt x="9378574" y="0"/>
                </a:lnTo>
                <a:close/>
              </a:path>
            </a:pathLst>
          </a:custGeom>
          <a:solidFill>
            <a:srgbClr val="FFFFFF"/>
          </a:solidFill>
          <a:ln w="12700" cmpd="sng">
            <a:solidFill>
              <a:schemeClr val="tx1"/>
            </a:solidFill>
            <a:prstDash val="solid"/>
          </a:ln>
        </p:spPr>
        <p:txBody>
          <a:bodyPr wrap="square" lIns="0" tIns="0" rIns="0" bIns="0" rtlCol="0"/>
          <a:lstStyle/>
          <a:p>
            <a:pPr lvl="1" algn="just">
              <a:lnSpc>
                <a:spcPct val="90000"/>
              </a:lnSpc>
            </a:pPr>
            <a:r>
              <a:rPr lang="en-US" sz="2800" b="1" dirty="0" err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Mapsule</a:t>
            </a:r>
            <a:r>
              <a:rPr lang="en-US" sz="2800" b="1" dirty="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is a cross-platform medication reminder app developed using Svelte for the user interface, Capacitor.js for native mobile deployment, and </a:t>
            </a:r>
            <a:r>
              <a:rPr lang="en-US" sz="2800" b="1" dirty="0" err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Supabase</a:t>
            </a:r>
            <a:r>
              <a:rPr lang="en-US" sz="2800" b="1" dirty="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for backend services. It allows users to easily manage their medication schedules, set reminders, receive notifications, and track adherence. With its intuitive design and robust infrastructure, </a:t>
            </a:r>
            <a:r>
              <a:rPr lang="en-US" sz="2800" b="1" dirty="0" err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Mapsule</a:t>
            </a:r>
            <a:r>
              <a:rPr lang="en-US" sz="2800" b="1" dirty="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aims to simplify medication management and improve health. outcomes</a:t>
            </a:r>
            <a:endParaRPr lang="en-US" sz="2800" dirty="0">
              <a:cs typeface="Times New Roman" panose="02020603050405020304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702685" y="3082290"/>
            <a:ext cx="5469890" cy="6076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ABSTRACT</a:t>
            </a:r>
          </a:p>
        </p:txBody>
      </p:sp>
      <p:sp>
        <p:nvSpPr>
          <p:cNvPr id="83" name="object 26"/>
          <p:cNvSpPr/>
          <p:nvPr/>
        </p:nvSpPr>
        <p:spPr>
          <a:xfrm>
            <a:off x="191770" y="3870325"/>
            <a:ext cx="3169285" cy="2638425"/>
          </a:xfrm>
          <a:custGeom>
            <a:avLst/>
            <a:gdLst/>
            <a:ahLst/>
            <a:cxnLst/>
            <a:rect l="l" t="t" r="r" b="b"/>
            <a:pathLst>
              <a:path w="9596120" h="2171065">
                <a:moveTo>
                  <a:pt x="9378574" y="0"/>
                </a:moveTo>
                <a:lnTo>
                  <a:pt x="217070" y="0"/>
                </a:lnTo>
                <a:lnTo>
                  <a:pt x="167298" y="5731"/>
                </a:lnTo>
                <a:lnTo>
                  <a:pt x="121607" y="22057"/>
                </a:lnTo>
                <a:lnTo>
                  <a:pt x="81303" y="47676"/>
                </a:lnTo>
                <a:lnTo>
                  <a:pt x="47687" y="81289"/>
                </a:lnTo>
                <a:lnTo>
                  <a:pt x="22063" y="121593"/>
                </a:lnTo>
                <a:lnTo>
                  <a:pt x="5732" y="167287"/>
                </a:lnTo>
                <a:lnTo>
                  <a:pt x="0" y="217070"/>
                </a:lnTo>
                <a:lnTo>
                  <a:pt x="0" y="1953637"/>
                </a:lnTo>
                <a:lnTo>
                  <a:pt x="5732" y="2003421"/>
                </a:lnTo>
                <a:lnTo>
                  <a:pt x="22063" y="2049115"/>
                </a:lnTo>
                <a:lnTo>
                  <a:pt x="47687" y="2089419"/>
                </a:lnTo>
                <a:lnTo>
                  <a:pt x="81303" y="2123031"/>
                </a:lnTo>
                <a:lnTo>
                  <a:pt x="121607" y="2148651"/>
                </a:lnTo>
                <a:lnTo>
                  <a:pt x="167298" y="2164977"/>
                </a:lnTo>
                <a:lnTo>
                  <a:pt x="217070" y="2170708"/>
                </a:lnTo>
                <a:lnTo>
                  <a:pt x="9378574" y="2170708"/>
                </a:lnTo>
                <a:lnTo>
                  <a:pt x="9428357" y="2164977"/>
                </a:lnTo>
                <a:lnTo>
                  <a:pt x="9474052" y="2148651"/>
                </a:lnTo>
                <a:lnTo>
                  <a:pt x="9514356" y="2123031"/>
                </a:lnTo>
                <a:lnTo>
                  <a:pt x="9547968" y="2089419"/>
                </a:lnTo>
                <a:lnTo>
                  <a:pt x="9573588" y="2049115"/>
                </a:lnTo>
                <a:lnTo>
                  <a:pt x="9589914" y="2003421"/>
                </a:lnTo>
                <a:lnTo>
                  <a:pt x="9595645" y="1953637"/>
                </a:lnTo>
                <a:lnTo>
                  <a:pt x="9595645" y="217070"/>
                </a:lnTo>
                <a:lnTo>
                  <a:pt x="9589914" y="167287"/>
                </a:lnTo>
                <a:lnTo>
                  <a:pt x="9573588" y="121593"/>
                </a:lnTo>
                <a:lnTo>
                  <a:pt x="9547968" y="81289"/>
                </a:lnTo>
                <a:lnTo>
                  <a:pt x="9514356" y="47676"/>
                </a:lnTo>
                <a:lnTo>
                  <a:pt x="9474052" y="22057"/>
                </a:lnTo>
                <a:lnTo>
                  <a:pt x="9428357" y="5731"/>
                </a:lnTo>
                <a:lnTo>
                  <a:pt x="93785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45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4" name="object 27"/>
          <p:cNvSpPr/>
          <p:nvPr/>
        </p:nvSpPr>
        <p:spPr>
          <a:xfrm>
            <a:off x="191770" y="3870325"/>
            <a:ext cx="3169285" cy="2638425"/>
          </a:xfrm>
          <a:custGeom>
            <a:avLst/>
            <a:gdLst/>
            <a:ahLst/>
            <a:cxnLst/>
            <a:rect l="l" t="t" r="r" b="b"/>
            <a:pathLst>
              <a:path w="9596120" h="2171065">
                <a:moveTo>
                  <a:pt x="0" y="217070"/>
                </a:moveTo>
                <a:lnTo>
                  <a:pt x="5732" y="167287"/>
                </a:lnTo>
                <a:lnTo>
                  <a:pt x="22063" y="121593"/>
                </a:lnTo>
                <a:lnTo>
                  <a:pt x="47687" y="81289"/>
                </a:lnTo>
                <a:lnTo>
                  <a:pt x="81303" y="47676"/>
                </a:lnTo>
                <a:lnTo>
                  <a:pt x="121607" y="22057"/>
                </a:lnTo>
                <a:lnTo>
                  <a:pt x="167298" y="5731"/>
                </a:lnTo>
                <a:lnTo>
                  <a:pt x="217070" y="0"/>
                </a:lnTo>
                <a:lnTo>
                  <a:pt x="9378574" y="0"/>
                </a:lnTo>
                <a:lnTo>
                  <a:pt x="9428357" y="5731"/>
                </a:lnTo>
                <a:lnTo>
                  <a:pt x="9474052" y="22057"/>
                </a:lnTo>
                <a:lnTo>
                  <a:pt x="9514356" y="47676"/>
                </a:lnTo>
                <a:lnTo>
                  <a:pt x="9547968" y="81289"/>
                </a:lnTo>
                <a:lnTo>
                  <a:pt x="9573588" y="121593"/>
                </a:lnTo>
                <a:lnTo>
                  <a:pt x="9589914" y="167287"/>
                </a:lnTo>
                <a:lnTo>
                  <a:pt x="9595645" y="217070"/>
                </a:lnTo>
                <a:lnTo>
                  <a:pt x="9595645" y="1953637"/>
                </a:lnTo>
                <a:lnTo>
                  <a:pt x="9589914" y="2003421"/>
                </a:lnTo>
                <a:lnTo>
                  <a:pt x="9573588" y="2049115"/>
                </a:lnTo>
                <a:lnTo>
                  <a:pt x="9547968" y="2089419"/>
                </a:lnTo>
                <a:lnTo>
                  <a:pt x="9514356" y="2123031"/>
                </a:lnTo>
                <a:lnTo>
                  <a:pt x="9474052" y="2148651"/>
                </a:lnTo>
                <a:lnTo>
                  <a:pt x="9428357" y="2164977"/>
                </a:lnTo>
                <a:lnTo>
                  <a:pt x="9378574" y="2170708"/>
                </a:lnTo>
                <a:lnTo>
                  <a:pt x="217070" y="2170708"/>
                </a:lnTo>
                <a:lnTo>
                  <a:pt x="167298" y="2164977"/>
                </a:lnTo>
                <a:lnTo>
                  <a:pt x="121607" y="2148651"/>
                </a:lnTo>
                <a:lnTo>
                  <a:pt x="81303" y="2123031"/>
                </a:lnTo>
                <a:lnTo>
                  <a:pt x="47687" y="2089419"/>
                </a:lnTo>
                <a:lnTo>
                  <a:pt x="22063" y="2049115"/>
                </a:lnTo>
                <a:lnTo>
                  <a:pt x="5732" y="2003421"/>
                </a:lnTo>
                <a:lnTo>
                  <a:pt x="0" y="1953637"/>
                </a:lnTo>
                <a:lnTo>
                  <a:pt x="0" y="217070"/>
                </a:lnTo>
                <a:close/>
              </a:path>
            </a:pathLst>
          </a:custGeom>
          <a:ln w="16866">
            <a:solidFill>
              <a:srgbClr val="3C67B0"/>
            </a:solidFill>
          </a:ln>
        </p:spPr>
        <p:txBody>
          <a:bodyPr wrap="square" lIns="0" tIns="0" rIns="0" bIns="0" rtlCol="0"/>
          <a:lstStyle/>
          <a:p>
            <a:endParaRPr sz="1845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3702685" y="6770370"/>
            <a:ext cx="5469890" cy="5486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75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OBJECTIVES</a:t>
            </a:r>
          </a:p>
        </p:txBody>
      </p:sp>
      <p:sp>
        <p:nvSpPr>
          <p:cNvPr id="97" name="object 26"/>
          <p:cNvSpPr/>
          <p:nvPr/>
        </p:nvSpPr>
        <p:spPr>
          <a:xfrm>
            <a:off x="191769" y="7466329"/>
            <a:ext cx="15549624" cy="4173169"/>
          </a:xfrm>
          <a:custGeom>
            <a:avLst/>
            <a:gdLst/>
            <a:ahLst/>
            <a:cxnLst/>
            <a:rect l="l" t="t" r="r" b="b"/>
            <a:pathLst>
              <a:path w="9596120" h="2171065">
                <a:moveTo>
                  <a:pt x="9378574" y="0"/>
                </a:moveTo>
                <a:lnTo>
                  <a:pt x="217070" y="0"/>
                </a:lnTo>
                <a:lnTo>
                  <a:pt x="167298" y="5731"/>
                </a:lnTo>
                <a:lnTo>
                  <a:pt x="121607" y="22057"/>
                </a:lnTo>
                <a:lnTo>
                  <a:pt x="81303" y="47676"/>
                </a:lnTo>
                <a:lnTo>
                  <a:pt x="47687" y="81289"/>
                </a:lnTo>
                <a:lnTo>
                  <a:pt x="22063" y="121593"/>
                </a:lnTo>
                <a:lnTo>
                  <a:pt x="5732" y="167287"/>
                </a:lnTo>
                <a:lnTo>
                  <a:pt x="0" y="217070"/>
                </a:lnTo>
                <a:lnTo>
                  <a:pt x="0" y="1953637"/>
                </a:lnTo>
                <a:lnTo>
                  <a:pt x="5732" y="2003421"/>
                </a:lnTo>
                <a:lnTo>
                  <a:pt x="22063" y="2049115"/>
                </a:lnTo>
                <a:lnTo>
                  <a:pt x="47687" y="2089419"/>
                </a:lnTo>
                <a:lnTo>
                  <a:pt x="81303" y="2123031"/>
                </a:lnTo>
                <a:lnTo>
                  <a:pt x="121607" y="2148651"/>
                </a:lnTo>
                <a:lnTo>
                  <a:pt x="167298" y="2164977"/>
                </a:lnTo>
                <a:lnTo>
                  <a:pt x="217070" y="2170708"/>
                </a:lnTo>
                <a:lnTo>
                  <a:pt x="9378574" y="2170708"/>
                </a:lnTo>
                <a:lnTo>
                  <a:pt x="9428357" y="2164977"/>
                </a:lnTo>
                <a:lnTo>
                  <a:pt x="9474052" y="2148651"/>
                </a:lnTo>
                <a:lnTo>
                  <a:pt x="9514356" y="2123031"/>
                </a:lnTo>
                <a:lnTo>
                  <a:pt x="9547968" y="2089419"/>
                </a:lnTo>
                <a:lnTo>
                  <a:pt x="9573588" y="2049115"/>
                </a:lnTo>
                <a:lnTo>
                  <a:pt x="9589914" y="2003421"/>
                </a:lnTo>
                <a:lnTo>
                  <a:pt x="9595645" y="1953637"/>
                </a:lnTo>
                <a:lnTo>
                  <a:pt x="9595645" y="217070"/>
                </a:lnTo>
                <a:lnTo>
                  <a:pt x="9589914" y="167287"/>
                </a:lnTo>
                <a:lnTo>
                  <a:pt x="9573588" y="121593"/>
                </a:lnTo>
                <a:lnTo>
                  <a:pt x="9547968" y="81289"/>
                </a:lnTo>
                <a:lnTo>
                  <a:pt x="9514356" y="47676"/>
                </a:lnTo>
                <a:lnTo>
                  <a:pt x="9474052" y="22057"/>
                </a:lnTo>
                <a:lnTo>
                  <a:pt x="9428357" y="5731"/>
                </a:lnTo>
                <a:lnTo>
                  <a:pt x="93785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800100" lvl="1" indent="-342900" algn="just">
              <a:buFont typeface="Wingdings" panose="05000000000000000000" charset="0"/>
              <a:buChar char="q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Enhance Medication Adherence and Patient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Compliance:The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primary objective of this project is to develop a user-friendly application that aids individuals in effectively managing their medication schedules and adhering to prescribed regimens, ultimately improving patient compliance and health outcomes.</a:t>
            </a:r>
          </a:p>
          <a:p>
            <a:pPr marL="800100" lvl="1" indent="-342900" algn="just">
              <a:buFont typeface="Wingdings" panose="05000000000000000000" charset="0"/>
              <a:buChar char="q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Harness the Power of Modern Web Frameworks and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Services:The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project seeks to harness the power of modern web frameworks and services, including Svelte for building the user interface, Capacitor.js for enabling cross-platform deployment, and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Supabase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for providing robust backend functionalities, to create a feature-rich and efficient medication reminder application.</a:t>
            </a:r>
          </a:p>
        </p:txBody>
      </p:sp>
      <p:sp>
        <p:nvSpPr>
          <p:cNvPr id="103" name="object 26"/>
          <p:cNvSpPr/>
          <p:nvPr/>
        </p:nvSpPr>
        <p:spPr>
          <a:xfrm>
            <a:off x="3361690" y="278130"/>
            <a:ext cx="24367490" cy="939800"/>
          </a:xfrm>
          <a:custGeom>
            <a:avLst/>
            <a:gdLst/>
            <a:ahLst/>
            <a:cxnLst/>
            <a:rect l="l" t="t" r="r" b="b"/>
            <a:pathLst>
              <a:path w="9596120" h="2171065">
                <a:moveTo>
                  <a:pt x="9378574" y="0"/>
                </a:moveTo>
                <a:lnTo>
                  <a:pt x="217070" y="0"/>
                </a:lnTo>
                <a:lnTo>
                  <a:pt x="167298" y="5731"/>
                </a:lnTo>
                <a:lnTo>
                  <a:pt x="121607" y="22057"/>
                </a:lnTo>
                <a:lnTo>
                  <a:pt x="81303" y="47676"/>
                </a:lnTo>
                <a:lnTo>
                  <a:pt x="47687" y="81289"/>
                </a:lnTo>
                <a:lnTo>
                  <a:pt x="22063" y="121593"/>
                </a:lnTo>
                <a:lnTo>
                  <a:pt x="5732" y="167287"/>
                </a:lnTo>
                <a:lnTo>
                  <a:pt x="0" y="217070"/>
                </a:lnTo>
                <a:lnTo>
                  <a:pt x="0" y="1953637"/>
                </a:lnTo>
                <a:lnTo>
                  <a:pt x="5732" y="2003421"/>
                </a:lnTo>
                <a:lnTo>
                  <a:pt x="22063" y="2049115"/>
                </a:lnTo>
                <a:lnTo>
                  <a:pt x="47687" y="2089419"/>
                </a:lnTo>
                <a:lnTo>
                  <a:pt x="81303" y="2123031"/>
                </a:lnTo>
                <a:lnTo>
                  <a:pt x="121607" y="2148651"/>
                </a:lnTo>
                <a:lnTo>
                  <a:pt x="167298" y="2164977"/>
                </a:lnTo>
                <a:lnTo>
                  <a:pt x="217070" y="2170708"/>
                </a:lnTo>
                <a:lnTo>
                  <a:pt x="9378574" y="2170708"/>
                </a:lnTo>
                <a:lnTo>
                  <a:pt x="9428357" y="2164977"/>
                </a:lnTo>
                <a:lnTo>
                  <a:pt x="9474052" y="2148651"/>
                </a:lnTo>
                <a:lnTo>
                  <a:pt x="9514356" y="2123031"/>
                </a:lnTo>
                <a:lnTo>
                  <a:pt x="9547968" y="2089419"/>
                </a:lnTo>
                <a:lnTo>
                  <a:pt x="9573588" y="2049115"/>
                </a:lnTo>
                <a:lnTo>
                  <a:pt x="9589914" y="2003421"/>
                </a:lnTo>
                <a:lnTo>
                  <a:pt x="9595645" y="1953637"/>
                </a:lnTo>
                <a:lnTo>
                  <a:pt x="9595645" y="217070"/>
                </a:lnTo>
                <a:lnTo>
                  <a:pt x="9589914" y="167287"/>
                </a:lnTo>
                <a:lnTo>
                  <a:pt x="9573588" y="121593"/>
                </a:lnTo>
                <a:lnTo>
                  <a:pt x="9547968" y="81289"/>
                </a:lnTo>
                <a:lnTo>
                  <a:pt x="9514356" y="47676"/>
                </a:lnTo>
                <a:lnTo>
                  <a:pt x="9474052" y="22057"/>
                </a:lnTo>
                <a:lnTo>
                  <a:pt x="9428357" y="5731"/>
                </a:lnTo>
                <a:lnTo>
                  <a:pt x="93785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ctr">
              <a:lnSpc>
                <a:spcPct val="140000"/>
              </a:lnSpc>
            </a:pPr>
            <a:r>
              <a:rPr lang="en-US" altLang="en-IN" sz="4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Mapsule</a:t>
            </a:r>
            <a:r>
              <a:rPr lang="en-US" altLang="en-IN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: A Cross-Platform Medication Reminder App Powered by Svelte, Capacitor.js, and </a:t>
            </a:r>
            <a:r>
              <a:rPr lang="en-US" altLang="en-IN" sz="4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Supabase</a:t>
            </a:r>
            <a:endParaRPr lang="en-US" sz="41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5" name="object 26"/>
          <p:cNvSpPr/>
          <p:nvPr/>
        </p:nvSpPr>
        <p:spPr>
          <a:xfrm>
            <a:off x="3702458" y="2039478"/>
            <a:ext cx="24917834" cy="588010"/>
          </a:xfrm>
          <a:custGeom>
            <a:avLst/>
            <a:gdLst/>
            <a:ahLst/>
            <a:cxnLst/>
            <a:rect l="l" t="t" r="r" b="b"/>
            <a:pathLst>
              <a:path w="9596120" h="2171065">
                <a:moveTo>
                  <a:pt x="9378574" y="0"/>
                </a:moveTo>
                <a:lnTo>
                  <a:pt x="217070" y="0"/>
                </a:lnTo>
                <a:lnTo>
                  <a:pt x="167298" y="5731"/>
                </a:lnTo>
                <a:lnTo>
                  <a:pt x="121607" y="22057"/>
                </a:lnTo>
                <a:lnTo>
                  <a:pt x="81303" y="47676"/>
                </a:lnTo>
                <a:lnTo>
                  <a:pt x="47687" y="81289"/>
                </a:lnTo>
                <a:lnTo>
                  <a:pt x="22063" y="121593"/>
                </a:lnTo>
                <a:lnTo>
                  <a:pt x="5732" y="167287"/>
                </a:lnTo>
                <a:lnTo>
                  <a:pt x="0" y="217070"/>
                </a:lnTo>
                <a:lnTo>
                  <a:pt x="0" y="1953637"/>
                </a:lnTo>
                <a:lnTo>
                  <a:pt x="5732" y="2003421"/>
                </a:lnTo>
                <a:lnTo>
                  <a:pt x="22063" y="2049115"/>
                </a:lnTo>
                <a:lnTo>
                  <a:pt x="47687" y="2089419"/>
                </a:lnTo>
                <a:lnTo>
                  <a:pt x="81303" y="2123031"/>
                </a:lnTo>
                <a:lnTo>
                  <a:pt x="121607" y="2148651"/>
                </a:lnTo>
                <a:lnTo>
                  <a:pt x="167298" y="2164977"/>
                </a:lnTo>
                <a:lnTo>
                  <a:pt x="217070" y="2170708"/>
                </a:lnTo>
                <a:lnTo>
                  <a:pt x="9378574" y="2170708"/>
                </a:lnTo>
                <a:lnTo>
                  <a:pt x="9428357" y="2164977"/>
                </a:lnTo>
                <a:lnTo>
                  <a:pt x="9474052" y="2148651"/>
                </a:lnTo>
                <a:lnTo>
                  <a:pt x="9514356" y="2123031"/>
                </a:lnTo>
                <a:lnTo>
                  <a:pt x="9547968" y="2089419"/>
                </a:lnTo>
                <a:lnTo>
                  <a:pt x="9573588" y="2049115"/>
                </a:lnTo>
                <a:lnTo>
                  <a:pt x="9589914" y="2003421"/>
                </a:lnTo>
                <a:lnTo>
                  <a:pt x="9595645" y="1953637"/>
                </a:lnTo>
                <a:lnTo>
                  <a:pt x="9595645" y="217070"/>
                </a:lnTo>
                <a:lnTo>
                  <a:pt x="9589914" y="167287"/>
                </a:lnTo>
                <a:lnTo>
                  <a:pt x="9573588" y="121593"/>
                </a:lnTo>
                <a:lnTo>
                  <a:pt x="9547968" y="81289"/>
                </a:lnTo>
                <a:lnTo>
                  <a:pt x="9514356" y="47676"/>
                </a:lnTo>
                <a:lnTo>
                  <a:pt x="9474052" y="22057"/>
                </a:lnTo>
                <a:lnTo>
                  <a:pt x="9428357" y="5731"/>
                </a:lnTo>
                <a:lnTo>
                  <a:pt x="93785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ctr"/>
            <a:r>
              <a:rPr lang="en-IN" sz="2875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2103A51554</a:t>
            </a:r>
            <a:r>
              <a:rPr lang="en-US" altLang="en-IN" sz="2875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G.VAMSHI KRISHNA   2103A51075  </a:t>
            </a:r>
            <a:r>
              <a:rPr lang="en-US" altLang="en-IN" sz="2875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</a:t>
            </a:r>
            <a:r>
              <a:rPr lang="en-US" altLang="en-IN" sz="2875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.KETHAN  2103A51215 G.ABHIRAM</a:t>
            </a:r>
          </a:p>
          <a:p>
            <a:pPr marL="914400" lvl="2" indent="457200" algn="ctr"/>
            <a:endParaRPr lang="en-IN" sz="2875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sz="2875" u="sng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US" sz="287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</a:t>
            </a:r>
            <a:endParaRPr lang="en-IN" sz="2875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IN" sz="2875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14902180" y="19077940"/>
            <a:ext cx="5469890" cy="46736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REFERENCES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14902180" y="13770610"/>
            <a:ext cx="5469890" cy="47371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</a:p>
        </p:txBody>
      </p:sp>
      <p:sp>
        <p:nvSpPr>
          <p:cNvPr id="110" name="object 26"/>
          <p:cNvSpPr/>
          <p:nvPr/>
        </p:nvSpPr>
        <p:spPr>
          <a:xfrm>
            <a:off x="12894945" y="14431645"/>
            <a:ext cx="9484360" cy="4458970"/>
          </a:xfrm>
          <a:custGeom>
            <a:avLst/>
            <a:gdLst/>
            <a:ahLst/>
            <a:cxnLst/>
            <a:rect l="l" t="t" r="r" b="b"/>
            <a:pathLst>
              <a:path w="9596120" h="2171065">
                <a:moveTo>
                  <a:pt x="9378574" y="0"/>
                </a:moveTo>
                <a:lnTo>
                  <a:pt x="217070" y="0"/>
                </a:lnTo>
                <a:lnTo>
                  <a:pt x="167298" y="5731"/>
                </a:lnTo>
                <a:lnTo>
                  <a:pt x="121607" y="22057"/>
                </a:lnTo>
                <a:lnTo>
                  <a:pt x="81303" y="47676"/>
                </a:lnTo>
                <a:lnTo>
                  <a:pt x="47687" y="81289"/>
                </a:lnTo>
                <a:lnTo>
                  <a:pt x="22063" y="121593"/>
                </a:lnTo>
                <a:lnTo>
                  <a:pt x="5732" y="167287"/>
                </a:lnTo>
                <a:lnTo>
                  <a:pt x="0" y="217070"/>
                </a:lnTo>
                <a:lnTo>
                  <a:pt x="0" y="1953637"/>
                </a:lnTo>
                <a:lnTo>
                  <a:pt x="5732" y="2003421"/>
                </a:lnTo>
                <a:lnTo>
                  <a:pt x="22063" y="2049115"/>
                </a:lnTo>
                <a:lnTo>
                  <a:pt x="47687" y="2089419"/>
                </a:lnTo>
                <a:lnTo>
                  <a:pt x="81303" y="2123031"/>
                </a:lnTo>
                <a:lnTo>
                  <a:pt x="121607" y="2148651"/>
                </a:lnTo>
                <a:lnTo>
                  <a:pt x="167298" y="2164977"/>
                </a:lnTo>
                <a:lnTo>
                  <a:pt x="217070" y="2170708"/>
                </a:lnTo>
                <a:lnTo>
                  <a:pt x="9378574" y="2170708"/>
                </a:lnTo>
                <a:lnTo>
                  <a:pt x="9428357" y="2164977"/>
                </a:lnTo>
                <a:lnTo>
                  <a:pt x="9474052" y="2148651"/>
                </a:lnTo>
                <a:lnTo>
                  <a:pt x="9514356" y="2123031"/>
                </a:lnTo>
                <a:lnTo>
                  <a:pt x="9547968" y="2089419"/>
                </a:lnTo>
                <a:lnTo>
                  <a:pt x="9573588" y="2049115"/>
                </a:lnTo>
                <a:lnTo>
                  <a:pt x="9589914" y="2003421"/>
                </a:lnTo>
                <a:lnTo>
                  <a:pt x="9595645" y="1953637"/>
                </a:lnTo>
                <a:lnTo>
                  <a:pt x="9595645" y="217070"/>
                </a:lnTo>
                <a:lnTo>
                  <a:pt x="9589914" y="167287"/>
                </a:lnTo>
                <a:lnTo>
                  <a:pt x="9573588" y="121593"/>
                </a:lnTo>
                <a:lnTo>
                  <a:pt x="9547968" y="81289"/>
                </a:lnTo>
                <a:lnTo>
                  <a:pt x="9514356" y="47676"/>
                </a:lnTo>
                <a:lnTo>
                  <a:pt x="9474052" y="22057"/>
                </a:lnTo>
                <a:lnTo>
                  <a:pt x="9428357" y="5731"/>
                </a:lnTo>
                <a:lnTo>
                  <a:pt x="93785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25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Medication Reminder Application empowers users to improve medication adherence, leading to better health outcomes and reduced hospitalizations through timely reminders and personalized support.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825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25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With its user-friendly interface and intelligent reminders tailored to individual needs, the application acts as a virtual health companion, offering friendly guidance to help users stay on track with their medication regimens.</a:t>
            </a:r>
          </a:p>
        </p:txBody>
      </p:sp>
      <p:sp>
        <p:nvSpPr>
          <p:cNvPr id="115" name="object 26"/>
          <p:cNvSpPr/>
          <p:nvPr/>
        </p:nvSpPr>
        <p:spPr>
          <a:xfrm>
            <a:off x="12722262" y="19767610"/>
            <a:ext cx="9869133" cy="1644650"/>
          </a:xfrm>
          <a:custGeom>
            <a:avLst/>
            <a:gdLst/>
            <a:ahLst/>
            <a:cxnLst/>
            <a:rect l="l" t="t" r="r" b="b"/>
            <a:pathLst>
              <a:path w="9596120" h="2171065">
                <a:moveTo>
                  <a:pt x="9378574" y="0"/>
                </a:moveTo>
                <a:lnTo>
                  <a:pt x="217070" y="0"/>
                </a:lnTo>
                <a:lnTo>
                  <a:pt x="167298" y="5731"/>
                </a:lnTo>
                <a:lnTo>
                  <a:pt x="121607" y="22057"/>
                </a:lnTo>
                <a:lnTo>
                  <a:pt x="81303" y="47676"/>
                </a:lnTo>
                <a:lnTo>
                  <a:pt x="47687" y="81289"/>
                </a:lnTo>
                <a:lnTo>
                  <a:pt x="22063" y="121593"/>
                </a:lnTo>
                <a:lnTo>
                  <a:pt x="5732" y="167287"/>
                </a:lnTo>
                <a:lnTo>
                  <a:pt x="0" y="217070"/>
                </a:lnTo>
                <a:lnTo>
                  <a:pt x="0" y="1953637"/>
                </a:lnTo>
                <a:lnTo>
                  <a:pt x="5732" y="2003421"/>
                </a:lnTo>
                <a:lnTo>
                  <a:pt x="22063" y="2049115"/>
                </a:lnTo>
                <a:lnTo>
                  <a:pt x="47687" y="2089419"/>
                </a:lnTo>
                <a:lnTo>
                  <a:pt x="81303" y="2123031"/>
                </a:lnTo>
                <a:lnTo>
                  <a:pt x="121607" y="2148651"/>
                </a:lnTo>
                <a:lnTo>
                  <a:pt x="167298" y="2164977"/>
                </a:lnTo>
                <a:lnTo>
                  <a:pt x="217070" y="2170708"/>
                </a:lnTo>
                <a:lnTo>
                  <a:pt x="9378574" y="2170708"/>
                </a:lnTo>
                <a:lnTo>
                  <a:pt x="9428357" y="2164977"/>
                </a:lnTo>
                <a:lnTo>
                  <a:pt x="9474052" y="2148651"/>
                </a:lnTo>
                <a:lnTo>
                  <a:pt x="9514356" y="2123031"/>
                </a:lnTo>
                <a:lnTo>
                  <a:pt x="9547968" y="2089419"/>
                </a:lnTo>
                <a:lnTo>
                  <a:pt x="9573588" y="2049115"/>
                </a:lnTo>
                <a:lnTo>
                  <a:pt x="9589914" y="2003421"/>
                </a:lnTo>
                <a:lnTo>
                  <a:pt x="9595645" y="1953637"/>
                </a:lnTo>
                <a:lnTo>
                  <a:pt x="9595645" y="217070"/>
                </a:lnTo>
                <a:lnTo>
                  <a:pt x="9589914" y="167287"/>
                </a:lnTo>
                <a:lnTo>
                  <a:pt x="9573588" y="121593"/>
                </a:lnTo>
                <a:lnTo>
                  <a:pt x="9547968" y="81289"/>
                </a:lnTo>
                <a:lnTo>
                  <a:pt x="9514356" y="47676"/>
                </a:lnTo>
                <a:lnTo>
                  <a:pt x="9474052" y="22057"/>
                </a:lnTo>
                <a:lnTo>
                  <a:pt x="9428357" y="5731"/>
                </a:lnTo>
                <a:lnTo>
                  <a:pt x="93785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en-US" sz="2875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hlinkClick r:id="rId4"/>
              </a:rPr>
              <a:t>http://surl.li/swebl</a:t>
            </a:r>
            <a:endParaRPr lang="en-US" sz="2875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r>
              <a:rPr lang="en-US" sz="2875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hlinkClick r:id="rId5"/>
              </a:rPr>
              <a:t>https://www.ncbi.nlm.nih.gov/pmc/articles/PMC5544449/</a:t>
            </a:r>
            <a:endParaRPr lang="en-US" sz="2875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q"/>
            </a:pPr>
            <a:endParaRPr lang="en-US" sz="2875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6" name="object 26"/>
          <p:cNvSpPr/>
          <p:nvPr/>
        </p:nvSpPr>
        <p:spPr>
          <a:xfrm>
            <a:off x="22591395" y="4177030"/>
            <a:ext cx="13047980" cy="17177385"/>
          </a:xfrm>
          <a:custGeom>
            <a:avLst/>
            <a:gdLst/>
            <a:ahLst/>
            <a:cxnLst/>
            <a:rect l="l" t="t" r="r" b="b"/>
            <a:pathLst>
              <a:path w="9596120" h="2171065">
                <a:moveTo>
                  <a:pt x="9378574" y="0"/>
                </a:moveTo>
                <a:lnTo>
                  <a:pt x="217070" y="0"/>
                </a:lnTo>
                <a:lnTo>
                  <a:pt x="167298" y="5731"/>
                </a:lnTo>
                <a:lnTo>
                  <a:pt x="121607" y="22057"/>
                </a:lnTo>
                <a:lnTo>
                  <a:pt x="81303" y="47676"/>
                </a:lnTo>
                <a:lnTo>
                  <a:pt x="47687" y="81289"/>
                </a:lnTo>
                <a:lnTo>
                  <a:pt x="22063" y="121593"/>
                </a:lnTo>
                <a:lnTo>
                  <a:pt x="5732" y="167287"/>
                </a:lnTo>
                <a:lnTo>
                  <a:pt x="0" y="217070"/>
                </a:lnTo>
                <a:lnTo>
                  <a:pt x="0" y="1953637"/>
                </a:lnTo>
                <a:lnTo>
                  <a:pt x="5732" y="2003421"/>
                </a:lnTo>
                <a:lnTo>
                  <a:pt x="22063" y="2049115"/>
                </a:lnTo>
                <a:lnTo>
                  <a:pt x="47687" y="2089419"/>
                </a:lnTo>
                <a:lnTo>
                  <a:pt x="81303" y="2123031"/>
                </a:lnTo>
                <a:lnTo>
                  <a:pt x="121607" y="2148651"/>
                </a:lnTo>
                <a:lnTo>
                  <a:pt x="167298" y="2164977"/>
                </a:lnTo>
                <a:lnTo>
                  <a:pt x="217070" y="2170708"/>
                </a:lnTo>
                <a:lnTo>
                  <a:pt x="9378574" y="2170708"/>
                </a:lnTo>
                <a:lnTo>
                  <a:pt x="9428357" y="2164977"/>
                </a:lnTo>
                <a:lnTo>
                  <a:pt x="9474052" y="2148651"/>
                </a:lnTo>
                <a:lnTo>
                  <a:pt x="9514356" y="2123031"/>
                </a:lnTo>
                <a:lnTo>
                  <a:pt x="9547968" y="2089419"/>
                </a:lnTo>
                <a:lnTo>
                  <a:pt x="9573588" y="2049115"/>
                </a:lnTo>
                <a:lnTo>
                  <a:pt x="9589914" y="2003421"/>
                </a:lnTo>
                <a:lnTo>
                  <a:pt x="9595645" y="1953637"/>
                </a:lnTo>
                <a:lnTo>
                  <a:pt x="9595645" y="217070"/>
                </a:lnTo>
                <a:lnTo>
                  <a:pt x="9589914" y="167287"/>
                </a:lnTo>
                <a:lnTo>
                  <a:pt x="9573588" y="121593"/>
                </a:lnTo>
                <a:lnTo>
                  <a:pt x="9547968" y="81289"/>
                </a:lnTo>
                <a:lnTo>
                  <a:pt x="9514356" y="47676"/>
                </a:lnTo>
                <a:lnTo>
                  <a:pt x="9474052" y="22057"/>
                </a:lnTo>
                <a:lnTo>
                  <a:pt x="9428357" y="5731"/>
                </a:lnTo>
                <a:lnTo>
                  <a:pt x="9378574" y="0"/>
                </a:lnTo>
                <a:close/>
              </a:path>
            </a:pathLst>
          </a:custGeom>
          <a:solidFill>
            <a:srgbClr val="FFEFE5"/>
          </a:solidFill>
        </p:spPr>
        <p:txBody>
          <a:bodyPr wrap="square" lIns="0" tIns="0" rIns="0" bIns="0" rtlCol="0"/>
          <a:lstStyle/>
          <a:p>
            <a:pPr lvl="1" algn="l"/>
            <a:r>
              <a:rPr lang="en-US" sz="2875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sp>
        <p:nvSpPr>
          <p:cNvPr id="117" name="object 26"/>
          <p:cNvSpPr/>
          <p:nvPr/>
        </p:nvSpPr>
        <p:spPr>
          <a:xfrm>
            <a:off x="191770" y="11612880"/>
            <a:ext cx="12491720" cy="9975850"/>
          </a:xfrm>
          <a:custGeom>
            <a:avLst/>
            <a:gdLst/>
            <a:ahLst/>
            <a:cxnLst/>
            <a:rect l="l" t="t" r="r" b="b"/>
            <a:pathLst>
              <a:path w="9596120" h="2171065">
                <a:moveTo>
                  <a:pt x="9378574" y="0"/>
                </a:moveTo>
                <a:lnTo>
                  <a:pt x="217070" y="0"/>
                </a:lnTo>
                <a:lnTo>
                  <a:pt x="167298" y="5731"/>
                </a:lnTo>
                <a:lnTo>
                  <a:pt x="121607" y="22057"/>
                </a:lnTo>
                <a:lnTo>
                  <a:pt x="81303" y="47676"/>
                </a:lnTo>
                <a:lnTo>
                  <a:pt x="47687" y="81289"/>
                </a:lnTo>
                <a:lnTo>
                  <a:pt x="22063" y="121593"/>
                </a:lnTo>
                <a:lnTo>
                  <a:pt x="5732" y="167287"/>
                </a:lnTo>
                <a:lnTo>
                  <a:pt x="0" y="217070"/>
                </a:lnTo>
                <a:lnTo>
                  <a:pt x="0" y="1953637"/>
                </a:lnTo>
                <a:lnTo>
                  <a:pt x="5732" y="2003421"/>
                </a:lnTo>
                <a:lnTo>
                  <a:pt x="22063" y="2049115"/>
                </a:lnTo>
                <a:lnTo>
                  <a:pt x="47687" y="2089419"/>
                </a:lnTo>
                <a:lnTo>
                  <a:pt x="81303" y="2123031"/>
                </a:lnTo>
                <a:lnTo>
                  <a:pt x="121607" y="2148651"/>
                </a:lnTo>
                <a:lnTo>
                  <a:pt x="167298" y="2164977"/>
                </a:lnTo>
                <a:lnTo>
                  <a:pt x="217070" y="2170708"/>
                </a:lnTo>
                <a:lnTo>
                  <a:pt x="9378574" y="2170708"/>
                </a:lnTo>
                <a:lnTo>
                  <a:pt x="9428357" y="2164977"/>
                </a:lnTo>
                <a:lnTo>
                  <a:pt x="9474052" y="2148651"/>
                </a:lnTo>
                <a:lnTo>
                  <a:pt x="9514356" y="2123031"/>
                </a:lnTo>
                <a:lnTo>
                  <a:pt x="9547968" y="2089419"/>
                </a:lnTo>
                <a:lnTo>
                  <a:pt x="9573588" y="2049115"/>
                </a:lnTo>
                <a:lnTo>
                  <a:pt x="9589914" y="2003421"/>
                </a:lnTo>
                <a:lnTo>
                  <a:pt x="9595645" y="1953637"/>
                </a:lnTo>
                <a:lnTo>
                  <a:pt x="9595645" y="217070"/>
                </a:lnTo>
                <a:lnTo>
                  <a:pt x="9589914" y="167287"/>
                </a:lnTo>
                <a:lnTo>
                  <a:pt x="9573588" y="121593"/>
                </a:lnTo>
                <a:lnTo>
                  <a:pt x="9547968" y="81289"/>
                </a:lnTo>
                <a:lnTo>
                  <a:pt x="9514356" y="47676"/>
                </a:lnTo>
                <a:lnTo>
                  <a:pt x="9474052" y="22057"/>
                </a:lnTo>
                <a:lnTo>
                  <a:pt x="9428357" y="5731"/>
                </a:lnTo>
                <a:lnTo>
                  <a:pt x="9378574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pPr lvl="1" algn="l"/>
            <a:endParaRPr lang="en-US" sz="2875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26630941" y="3418790"/>
            <a:ext cx="5469864" cy="4981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8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RESULT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1566745" y="10832300"/>
            <a:ext cx="9183511" cy="60298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2875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EXISTING</a:t>
            </a:r>
            <a:r>
              <a:rPr sz="2875" b="1" spc="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METHODS</a:t>
            </a:r>
            <a:r>
              <a:rPr sz="2800" b="1" spc="-1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875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VS</a:t>
            </a:r>
            <a:r>
              <a:rPr sz="2875" b="1" spc="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875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PROPOSED</a:t>
            </a:r>
            <a:r>
              <a:rPr sz="2875" b="1" spc="2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875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METHOD</a:t>
            </a:r>
            <a:endParaRPr lang="en-US" sz="2875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66598"/>
              </p:ext>
            </p:extLst>
          </p:nvPr>
        </p:nvGraphicFramePr>
        <p:xfrm>
          <a:off x="226775" y="11639498"/>
          <a:ext cx="11959590" cy="624199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463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9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6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Aspect</a:t>
                      </a:r>
                    </a:p>
                  </a:txBody>
                  <a:tcPr marL="61106" marR="61106" marT="61106" marB="611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Existing System</a:t>
                      </a:r>
                    </a:p>
                  </a:txBody>
                  <a:tcPr marL="61106" marR="61106" marT="61106" marB="611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Proposed System</a:t>
                      </a:r>
                    </a:p>
                  </a:txBody>
                  <a:tcPr marL="61106" marR="61106" marT="61106" marB="6110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Medication Management</a:t>
                      </a:r>
                    </a:p>
                  </a:txBody>
                  <a:tcPr marL="61106" marR="61106" marT="61106" marB="611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Limited functionality for managing medications and schedules.</a:t>
                      </a:r>
                    </a:p>
                  </a:txBody>
                  <a:tcPr marL="61106" marR="61106" marT="61106" marB="611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Comprehensive medication management with reminders, notifications, and adherence tracking</a:t>
                      </a:r>
                    </a:p>
                  </a:txBody>
                  <a:tcPr marL="61106" marR="61106" marT="61106" marB="6110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8945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Authentication</a:t>
                      </a:r>
                    </a:p>
                  </a:txBody>
                  <a:tcPr marL="61106" marR="61106" marT="61106" marB="611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Basic or limited authentication methods.</a:t>
                      </a:r>
                    </a:p>
                  </a:txBody>
                  <a:tcPr marL="61106" marR="61106" marT="61106" marB="611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Robust authentication provided by </a:t>
                      </a:r>
                      <a:r>
                        <a:rPr lang="en-US" sz="28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Supabase's</a:t>
                      </a:r>
                      <a:r>
                        <a:rPr lang="en-US" sz="2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authentication services.</a:t>
                      </a:r>
                    </a:p>
                  </a:txBody>
                  <a:tcPr marL="61106" marR="61106" marT="61106" marB="6110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31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Data Storage</a:t>
                      </a:r>
                    </a:p>
                  </a:txBody>
                  <a:tcPr marL="61106" marR="61106" marT="61106" marB="611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Potentially siloed or insecure data storage.</a:t>
                      </a:r>
                    </a:p>
                  </a:txBody>
                  <a:tcPr marL="61106" marR="61106" marT="61106" marB="611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Secure and scalable data storage with </a:t>
                      </a:r>
                      <a:r>
                        <a:rPr lang="en-US" sz="2800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Supabase's</a:t>
                      </a:r>
                      <a:r>
                        <a:rPr lang="en-US" sz="2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PostgreSQL database.</a:t>
                      </a:r>
                    </a:p>
                  </a:txBody>
                  <a:tcPr marL="61106" marR="61106" marT="61106" marB="6110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26"/>
          <p:cNvSpPr/>
          <p:nvPr/>
        </p:nvSpPr>
        <p:spPr>
          <a:xfrm>
            <a:off x="14337345" y="2747304"/>
            <a:ext cx="5716659" cy="950714"/>
          </a:xfrm>
          <a:custGeom>
            <a:avLst/>
            <a:gdLst/>
            <a:ahLst/>
            <a:cxnLst/>
            <a:rect l="l" t="t" r="r" b="b"/>
            <a:pathLst>
              <a:path w="9596120" h="2171065">
                <a:moveTo>
                  <a:pt x="9378574" y="0"/>
                </a:moveTo>
                <a:lnTo>
                  <a:pt x="217070" y="0"/>
                </a:lnTo>
                <a:lnTo>
                  <a:pt x="167298" y="5731"/>
                </a:lnTo>
                <a:lnTo>
                  <a:pt x="121607" y="22057"/>
                </a:lnTo>
                <a:lnTo>
                  <a:pt x="81303" y="47676"/>
                </a:lnTo>
                <a:lnTo>
                  <a:pt x="47687" y="81289"/>
                </a:lnTo>
                <a:lnTo>
                  <a:pt x="22063" y="121593"/>
                </a:lnTo>
                <a:lnTo>
                  <a:pt x="5732" y="167287"/>
                </a:lnTo>
                <a:lnTo>
                  <a:pt x="0" y="217070"/>
                </a:lnTo>
                <a:lnTo>
                  <a:pt x="0" y="1953637"/>
                </a:lnTo>
                <a:lnTo>
                  <a:pt x="5732" y="2003421"/>
                </a:lnTo>
                <a:lnTo>
                  <a:pt x="22063" y="2049115"/>
                </a:lnTo>
                <a:lnTo>
                  <a:pt x="47687" y="2089419"/>
                </a:lnTo>
                <a:lnTo>
                  <a:pt x="81303" y="2123031"/>
                </a:lnTo>
                <a:lnTo>
                  <a:pt x="121607" y="2148651"/>
                </a:lnTo>
                <a:lnTo>
                  <a:pt x="167298" y="2164977"/>
                </a:lnTo>
                <a:lnTo>
                  <a:pt x="217070" y="2170708"/>
                </a:lnTo>
                <a:lnTo>
                  <a:pt x="9378574" y="2170708"/>
                </a:lnTo>
                <a:lnTo>
                  <a:pt x="9428357" y="2164977"/>
                </a:lnTo>
                <a:lnTo>
                  <a:pt x="9474052" y="2148651"/>
                </a:lnTo>
                <a:lnTo>
                  <a:pt x="9514356" y="2123031"/>
                </a:lnTo>
                <a:lnTo>
                  <a:pt x="9547968" y="2089419"/>
                </a:lnTo>
                <a:lnTo>
                  <a:pt x="9573588" y="2049115"/>
                </a:lnTo>
                <a:lnTo>
                  <a:pt x="9589914" y="2003421"/>
                </a:lnTo>
                <a:lnTo>
                  <a:pt x="9595645" y="1953637"/>
                </a:lnTo>
                <a:lnTo>
                  <a:pt x="9595645" y="217070"/>
                </a:lnTo>
                <a:lnTo>
                  <a:pt x="9589914" y="167287"/>
                </a:lnTo>
                <a:lnTo>
                  <a:pt x="9573588" y="121593"/>
                </a:lnTo>
                <a:lnTo>
                  <a:pt x="9547968" y="81289"/>
                </a:lnTo>
                <a:lnTo>
                  <a:pt x="9514356" y="47676"/>
                </a:lnTo>
                <a:lnTo>
                  <a:pt x="9474052" y="22057"/>
                </a:lnTo>
                <a:lnTo>
                  <a:pt x="9428357" y="5731"/>
                </a:lnTo>
                <a:lnTo>
                  <a:pt x="93785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lvl="1" indent="0" algn="l">
              <a:buFont typeface="Wingdings" panose="05000000000000000000" charset="0"/>
              <a:buNone/>
            </a:pPr>
            <a:r>
              <a:rPr lang="en-US" sz="2875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Guide :   Mr. Y.Chanti </a:t>
            </a:r>
          </a:p>
          <a:p>
            <a:pPr lvl="1" indent="0" algn="l">
              <a:buFont typeface="Wingdings" panose="05000000000000000000" charset="0"/>
              <a:buNone/>
            </a:pPr>
            <a:r>
              <a:rPr lang="en-US" sz="2875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Assistant Professor of CS &amp;AI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93135" y="278130"/>
            <a:ext cx="6862445" cy="19926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929FC5-D3C9-9256-8682-78BE073675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775" y="17864335"/>
            <a:ext cx="11326806" cy="37533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D713F9-9D40-8037-E342-D300A4F8C6A3}"/>
              </a:ext>
            </a:extLst>
          </p:cNvPr>
          <p:cNvSpPr txBox="1"/>
          <p:nvPr/>
        </p:nvSpPr>
        <p:spPr>
          <a:xfrm>
            <a:off x="1843257" y="20809966"/>
            <a:ext cx="8361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E2223E-A9E2-7959-9EB9-3618077067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0143" y="4686987"/>
            <a:ext cx="3550798" cy="7890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F24E3E-1C75-7323-411A-BC5FB69613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536" y="4686987"/>
            <a:ext cx="3550798" cy="78906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3A9D87-D230-416C-76E3-70699E660F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0047" y="4673355"/>
            <a:ext cx="3550799" cy="78906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BAB8D9-CB72-2E2B-6EE2-9ECFBB4094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5031" y="13087606"/>
            <a:ext cx="3634740" cy="80771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7B1E6C-164A-65AA-F81F-37E9A74E68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536" y="13087606"/>
            <a:ext cx="3678623" cy="81747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310D91-47EE-9259-1121-A15A5EF54C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9924" y="13078779"/>
            <a:ext cx="3704543" cy="8232317"/>
          </a:xfrm>
          <a:prstGeom prst="rect">
            <a:avLst/>
          </a:prstGeom>
        </p:spPr>
      </p:pic>
      <p:pic>
        <p:nvPicPr>
          <p:cNvPr id="1026" name="Picture 2" descr="9 of the best pill reminder apps">
            <a:extLst>
              <a:ext uri="{FF2B5EF4-FFF2-40B4-BE49-F238E27FC236}">
                <a16:creationId xmlns:a16="http://schemas.microsoft.com/office/drawing/2014/main" id="{8289037F-BEEB-D7D8-112F-17364A15A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40" y="3934099"/>
            <a:ext cx="2761343" cy="251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375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Vamshikrishna Gajji</cp:lastModifiedBy>
  <cp:revision>24</cp:revision>
  <dcterms:created xsi:type="dcterms:W3CDTF">2023-10-28T09:28:00Z</dcterms:created>
  <dcterms:modified xsi:type="dcterms:W3CDTF">2024-04-23T06:34:29Z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357370331AC342FD9F9D58F020933831_13</vt:lpwstr>
  </property>
  <property fmtid="{D5CDD505-2E9C-101B-9397-08002B2CF9AE}" pid="3" name="KSOProductBuildVer">
    <vt:lpwstr>1033-12.2.0.13306</vt:lpwstr>
  </property>
</Properties>
</file>