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f453599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f453599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f453599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f453599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f453599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f453599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DBMS Project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E-commerce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725" y="1514975"/>
            <a:ext cx="8757900" cy="3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Design a Database for an E-commerce website.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Product has a unique ID, Name, Price, Description, Available Sizes,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Each Product belongs to a Category with Unique ID and Names.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Supplier supplies the Product and a Shipper ships the Product.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Customer buys a Product and then it is processed into an order.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Each Order has details about the Order like OrderID, OrderDate, Amount, Payment details,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Both Customers and Sellers are users of the website and have contact info. like Phone No, Address, Email…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Admin manages Products by updating UnitsInStocks, Adding new Products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Merriweather</vt:lpstr>
      <vt:lpstr>Roboto</vt:lpstr>
      <vt:lpstr>Arial</vt:lpstr>
      <vt:lpstr>Paradigm</vt:lpstr>
      <vt:lpstr>DBMS Project</vt:lpstr>
      <vt:lpstr>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cp:lastModifiedBy>Eshwar Hebbur</cp:lastModifiedBy>
  <cp:revision>1</cp:revision>
  <dcterms:modified xsi:type="dcterms:W3CDTF">2019-02-12T13:20:31Z</dcterms:modified>
</cp:coreProperties>
</file>