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BAB9-C65C-42EC-8931-A825A840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572" y="1066801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Cabin Sketch" panose="020B0503050202020004" pitchFamily="34" charset="0"/>
              </a:rPr>
              <a:t>REFRESH-ABLE BRAILLE DISPLAY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6005B-0C96-45C5-8D80-A231FDF2F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4430" y="3764295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Codators:			</a:t>
            </a:r>
          </a:p>
          <a:p>
            <a:r>
              <a:rPr lang="en-US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Eshwar h s</a:t>
            </a:r>
          </a:p>
          <a:p>
            <a:r>
              <a:rPr lang="en-US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Kethan m v</a:t>
            </a:r>
          </a:p>
          <a:p>
            <a:r>
              <a:rPr lang="en-US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Vaibhav k t </a:t>
            </a:r>
          </a:p>
        </p:txBody>
      </p:sp>
    </p:spTree>
    <p:extLst>
      <p:ext uri="{BB962C8B-B14F-4D97-AF65-F5344CB8AC3E}">
        <p14:creationId xmlns:p14="http://schemas.microsoft.com/office/powerpoint/2010/main" val="79878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E81F-826D-4EE1-AF9A-11DEED05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124403"/>
            <a:ext cx="10131425" cy="5400583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Century Gothic" panose="020B0502020202020204" pitchFamily="34" charset="0"/>
              </a:rPr>
              <a:t>Braille: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It is a tactile writing system used by people who are visually impaired .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Each character is displayed by using 6 braille dots , combination of which represents a particular character .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The characters represented are a-z, A-Z, 0-9 and punctuations.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BF174-3569-424B-A16B-A65EF102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8" y="4289165"/>
            <a:ext cx="4235387" cy="238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AE5A-891C-409C-8EFC-7052270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36" y="247541"/>
            <a:ext cx="10131425" cy="4445165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India has the highest visually impaired population among the world.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The average speed of a reader is 25-30 characters per minute. Using our mechanism this speed can be easily accelerated to 45-50 characters per minute.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Every braille book needs metallic sheets with printed dots. These are not cost efficient.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Each Braille e-reader costs about $3000 and is in the fund raising stage  .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With the use of linear actuators this cost can be put down to $200.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AEB88-83E6-4D01-A6DE-AF31F6A7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14" y="4456590"/>
            <a:ext cx="2895419" cy="225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49E72-3E21-4AAA-ADB4-A08C9B65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52" y="4387876"/>
            <a:ext cx="4012551" cy="22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82BA4-C3CD-49FE-BD15-8F459D38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0"/>
            <a:ext cx="11088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</TotalTime>
  <Words>137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Cabin Sketch</vt:lpstr>
      <vt:lpstr>Calibri</vt:lpstr>
      <vt:lpstr>Calibri Light</vt:lpstr>
      <vt:lpstr>Cambria</vt:lpstr>
      <vt:lpstr>Century Gothic</vt:lpstr>
      <vt:lpstr>Celestial</vt:lpstr>
      <vt:lpstr>REFRESH-ABLE BRAILLE DISPLAY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REFRESH-ABLE BRAILLE DISPLAY</dc:title>
  <dc:creator>Vaibhav KT</dc:creator>
  <cp:lastModifiedBy>Vaibhav KT</cp:lastModifiedBy>
  <cp:revision>5</cp:revision>
  <dcterms:created xsi:type="dcterms:W3CDTF">2019-03-04T17:37:56Z</dcterms:created>
  <dcterms:modified xsi:type="dcterms:W3CDTF">2019-03-04T18:36:22Z</dcterms:modified>
</cp:coreProperties>
</file>