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95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8B1116-3670-4BE7-8C64-A13DFD53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804165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A78820-32DD-4CB3-B961-3A73761753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A01A1B-1BC2-4008-97CC-A09486C45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10/18/2019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/>
              <a:t>                   </a:t>
            </a:r>
            <a:r>
              <a:rPr lang="en-US" sz="4000" b="1" dirty="0" smtClean="0"/>
              <a:t>Heap sort</a:t>
            </a:r>
          </a:p>
          <a:p>
            <a:pPr>
              <a:buNone/>
            </a:pPr>
            <a:r>
              <a:rPr lang="en-US" sz="2800" dirty="0" smtClean="0"/>
              <a:t>   Heap sort is a comparison based sorting technique based on Binary Heap data structure. It is similar to</a:t>
            </a:r>
            <a:br>
              <a:rPr lang="en-US" sz="2800" dirty="0" smtClean="0"/>
            </a:br>
            <a:r>
              <a:rPr lang="en-US" sz="2800" dirty="0" smtClean="0"/>
              <a:t>selection sort where we first find the maximum element and place the maximum element at the end. We repeat the same process for remaining element.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b="1" dirty="0" smtClean="0"/>
              <a:t>TWO WAY TO IMPLEMENT HEAP-SORT :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Tree (Binary tree)</a:t>
            </a:r>
            <a:endParaRPr lang="en-US" sz="2800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800" dirty="0" smtClean="0"/>
              <a:t>  Array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14400" y="4724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14400" y="5257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23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 IDPC</dc:creator>
  <cp:lastModifiedBy>CSE IDPC</cp:lastModifiedBy>
  <cp:revision>2</cp:revision>
  <dcterms:created xsi:type="dcterms:W3CDTF">2019-10-17T19:51:33Z</dcterms:created>
  <dcterms:modified xsi:type="dcterms:W3CDTF">2019-10-17T19:55:18Z</dcterms:modified>
</cp:coreProperties>
</file>