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6A87-3EF5-4540-BC87-9F5A3DFA6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8150C-C979-4E89-9C23-7D02A298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E667-6F71-4059-9760-A239B6C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FF5A-ED1E-417B-923C-8E7FC1BF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A900-AD82-4089-82AF-B15A3122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A516-AF79-4C00-87F1-78677E5C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7B2FF-07F4-4016-972F-959128EF5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5C0C-38E8-4B51-BD80-4420E6D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2B5B-0279-44A2-A3FE-A3C2691A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4C3-7485-4073-8B4E-B654D25C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723F6-B76C-4489-9F87-6AE2C114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4545-EDFF-421E-8255-3C54549C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4597-2D9D-4C07-9C14-14DF366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6071-834B-40F8-B036-835AAA0F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EA84-2206-46C4-B221-BEFEE3B8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7747-929C-4288-84D0-A34FB563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6BC9-206C-4050-AD8E-6825A800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9971-2C6A-48F2-9884-22D85BCD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A642-E17B-4093-B87A-8E3CAB72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7795-ABEB-4D20-8B02-332C465E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C44A-A116-4B72-9361-69E08E70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A1FA-ADB7-4FDB-A105-82E595B6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2B10-2DD8-41D2-BC62-360B9052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D45F-E309-4D1D-B330-883DA142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8399-69AF-4B81-9205-086B9BF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8BC3-339D-440C-8D7A-AF712EA0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F20B-F328-4334-A7CD-4B569BF4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921F1-C4F1-40EC-81C8-ED23A364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0E3C-D284-4FBC-B527-2D4BF6A0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85D0E-65D7-45BB-B1D0-B9BE16DD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75871-EB31-4830-BB8A-6FFED5FF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E8A-B13E-40F3-8137-9EB5552F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DDE4-BBC0-4E3B-B93E-F68C000D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010A4-0433-4226-A8B7-A59BF9F9E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A5973-6AF0-4A12-A78B-5448C267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1044E-D745-475C-9BFD-AF48CE517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A5D6D-D007-4F99-8E9E-6AB54E99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A0AD1-42C2-4EE4-B4A9-D723C8E7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27AD-21C9-44F7-B43D-779466B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3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87FD-FDD1-4684-8B38-1B179EB1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ABDE5-302A-4BD7-A3BC-9AEAA15D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193A6-AAD8-4121-BA3F-5C5606DA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5FD4C-A85F-4167-9082-05A62C43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87EFB-3FE6-4DB6-82AE-95315D8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2D1B6-3DF4-4F1C-9400-7378443B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26340-AA3F-46F9-8EDF-D862062F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7F00-CF7F-4AC4-9CB1-1DADCC5E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97BE-44FB-437F-ADBB-D0440594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596D-1745-491D-B1A6-87D2787D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B621-F685-41C4-B2A4-F3910B2B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80C6-69DA-4DE5-8AD7-08CA5A4C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9DB-EF6C-4DF1-8305-2B874E70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A9D-DE83-43BD-87EF-2482E52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D574-5740-4AD0-99A1-F0AC93B2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2E6D-0159-42DA-BB20-6E6F3791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42C7-8CC1-4465-AEC1-78446075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E8CE-33B4-4153-BCE4-69B374B9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1F25D-CCC1-492C-85E9-2A8A4B35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D8119-B31F-4E32-B711-B650292D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E2FA-5A5B-46E7-A2A8-8BC00CF6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9ADE-4F77-4115-9FB7-CA067C9A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4934-21CF-4617-9E23-F95E890098BB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BC69-4CDD-4272-8F70-899E88F6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84EF-C5AC-45B7-8087-189ECCB8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EFE9-55B7-41AB-9EDD-4FE0A0008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/www.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VirtualBox on Windows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VirtualBox installer for Windows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https://www.virtualbox.org/wiki/Downloads</a:t>
            </a:r>
            <a:r>
              <a:rPr lang="en-US" dirty="0"/>
              <a:t> to download the binary version for Windows hosts</a:t>
            </a:r>
          </a:p>
          <a:p>
            <a:r>
              <a:rPr lang="en-US" dirty="0"/>
              <a:t> Run the executable and follow the Wizard prompts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74D-A89B-4DB3-993E-2529442DC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7793"/>
            <a:ext cx="10515600" cy="1329264"/>
          </a:xfrm>
        </p:spPr>
        <p:txBody>
          <a:bodyPr/>
          <a:lstStyle/>
          <a:p>
            <a:r>
              <a:rPr lang="en-US" dirty="0"/>
              <a:t>You should see the new entry for the Ubuntu system displayed on the VirtualBox window.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847057"/>
            <a:ext cx="8905875" cy="441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48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05079"/>
            <a:ext cx="6837171" cy="5471883"/>
          </a:xfrm>
        </p:spPr>
        <p:txBody>
          <a:bodyPr/>
          <a:lstStyle/>
          <a:p>
            <a:r>
              <a:rPr lang="en-US" dirty="0"/>
              <a:t>With the Ubuntu system selected in VirtualBox, click on the </a:t>
            </a:r>
            <a:r>
              <a:rPr lang="en-US" dirty="0">
                <a:solidFill>
                  <a:srgbClr val="C00000"/>
                </a:solidFill>
              </a:rPr>
              <a:t>Settings</a:t>
            </a:r>
            <a:r>
              <a:rPr lang="en-US" dirty="0"/>
              <a:t> icon.</a:t>
            </a:r>
          </a:p>
          <a:p>
            <a:r>
              <a:rPr lang="en-US" dirty="0"/>
              <a:t>Click on the Advanced tab.</a:t>
            </a:r>
          </a:p>
          <a:p>
            <a:r>
              <a:rPr lang="en-US" dirty="0"/>
              <a:t>Change the values for </a:t>
            </a:r>
            <a:r>
              <a:rPr lang="en-US" dirty="0">
                <a:solidFill>
                  <a:srgbClr val="C00000"/>
                </a:solidFill>
              </a:rPr>
              <a:t>Shared Clipboard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Drag’n’Drop</a:t>
            </a:r>
            <a:r>
              <a:rPr lang="en-US" dirty="0"/>
              <a:t> to </a:t>
            </a:r>
            <a:r>
              <a:rPr lang="en-US" dirty="0">
                <a:solidFill>
                  <a:srgbClr val="00B0F0"/>
                </a:solidFill>
              </a:rPr>
              <a:t>Bidirectional</a:t>
            </a:r>
            <a:r>
              <a:rPr lang="en-US" dirty="0"/>
              <a:t>. This will allow you to copy and paste using the clipboard from your host machine to your virtual machine.</a:t>
            </a:r>
          </a:p>
          <a:p>
            <a:r>
              <a:rPr lang="en-US" dirty="0"/>
              <a:t>Click on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Processor</a:t>
            </a:r>
            <a:r>
              <a:rPr lang="en-US" dirty="0">
                <a:sym typeface="Wingdings" panose="05000000000000000000" pitchFamily="2" charset="2"/>
              </a:rPr>
              <a:t>. You can choose the number of processors that the system can use.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70" y="141164"/>
            <a:ext cx="4186784" cy="3340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370" y="3792969"/>
            <a:ext cx="4186784" cy="24417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71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72" y="1044853"/>
            <a:ext cx="5800420" cy="5132110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>
                <a:solidFill>
                  <a:srgbClr val="C00000"/>
                </a:solidFill>
              </a:rPr>
              <a:t>Storage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Empty</a:t>
            </a:r>
            <a:r>
              <a:rPr lang="en-US" dirty="0">
                <a:sym typeface="Wingdings" panose="05000000000000000000" pitchFamily="2" charset="2"/>
              </a:rPr>
              <a:t> (under Controller: IDE)</a:t>
            </a:r>
          </a:p>
          <a:p>
            <a:r>
              <a:rPr lang="en-US" dirty="0">
                <a:sym typeface="Wingdings" panose="05000000000000000000" pitchFamily="2" charset="2"/>
              </a:rPr>
              <a:t>Click on the disk icon (on the right) and select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choose Virtual Optical Disk File …</a:t>
            </a:r>
            <a:r>
              <a:rPr lang="en-US" dirty="0">
                <a:sym typeface="Wingdings" panose="05000000000000000000" pitchFamily="2" charset="2"/>
              </a:rPr>
              <a:t> from the menu.</a:t>
            </a:r>
          </a:p>
          <a:p>
            <a:r>
              <a:rPr lang="en-US" dirty="0">
                <a:sym typeface="Wingdings" panose="05000000000000000000" pitchFamily="2" charset="2"/>
              </a:rPr>
              <a:t>Navigate and select the ISO image file of Ubuntu that you downloaded earlier. </a:t>
            </a:r>
          </a:p>
          <a:p>
            <a:r>
              <a:rPr lang="en-US" dirty="0">
                <a:sym typeface="Wingdings" panose="05000000000000000000" pitchFamily="2" charset="2"/>
              </a:rPr>
              <a:t>Click 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92" y="1044853"/>
            <a:ext cx="5805976" cy="4605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778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98" y="1537948"/>
            <a:ext cx="660082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Click </a:t>
            </a:r>
            <a:r>
              <a:rPr lang="en-US" b="1" dirty="0"/>
              <a:t>New</a:t>
            </a:r>
            <a:r>
              <a:rPr lang="en-US" dirty="0"/>
              <a:t> in the VirtualBox Manager window. A wizard will guide you through setting up a new virtual machine (VM).</a:t>
            </a:r>
          </a:p>
          <a:p>
            <a:r>
              <a:rPr lang="en-US" dirty="0"/>
              <a:t>The </a:t>
            </a:r>
            <a:r>
              <a:rPr lang="en-US" b="1" dirty="0"/>
              <a:t>Name</a:t>
            </a:r>
            <a:r>
              <a:rPr lang="en-US" dirty="0"/>
              <a:t> of the VM will later be shown in the machine list of the VirtualBox Manager window.</a:t>
            </a:r>
          </a:p>
          <a:p>
            <a:r>
              <a:rPr lang="en-US" dirty="0"/>
              <a:t>The </a:t>
            </a:r>
            <a:r>
              <a:rPr lang="en-US" b="1" dirty="0"/>
              <a:t>Machine Folder</a:t>
            </a:r>
            <a:r>
              <a:rPr lang="en-US" dirty="0"/>
              <a:t> is the location where VMs are stored on your computer. </a:t>
            </a:r>
          </a:p>
          <a:p>
            <a:r>
              <a:rPr lang="en-US" dirty="0"/>
              <a:t>For </a:t>
            </a:r>
            <a:r>
              <a:rPr lang="en-US" b="1" dirty="0"/>
              <a:t>Operating System Type</a:t>
            </a:r>
            <a:r>
              <a:rPr lang="en-US" dirty="0"/>
              <a:t> select the OS that you want to install later.</a:t>
            </a:r>
          </a:p>
          <a:p>
            <a:r>
              <a:rPr lang="en-US" dirty="0"/>
              <a:t>On the next page, select the </a:t>
            </a:r>
            <a:r>
              <a:rPr lang="en-US" b="1" dirty="0"/>
              <a:t>Memory (RAM)</a:t>
            </a:r>
            <a:r>
              <a:rPr lang="en-US" dirty="0"/>
              <a:t> that Oracle VM VirtualBox should allocate every time the virtual machine is started.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74D-A89B-4DB3-993E-2529442DCFF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26" y="1690688"/>
            <a:ext cx="5357175" cy="344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81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22" y="729465"/>
            <a:ext cx="6688476" cy="54474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a new, empty virtual hard disk, click the Create button.</a:t>
            </a:r>
          </a:p>
          <a:p>
            <a:r>
              <a:rPr lang="en-US" dirty="0"/>
              <a:t>You can pick an existing disk image file.</a:t>
            </a:r>
          </a:p>
          <a:p>
            <a:r>
              <a:rPr lang="en-US" dirty="0"/>
              <a:t>The drop-down list presented in the window lists all disk images which are currently remembered by Oracle VM VirtualBox. These disk images are currently attached to a virtual machine, or have been attached to a virtual machine.</a:t>
            </a:r>
          </a:p>
          <a:p>
            <a:r>
              <a:rPr lang="en-US" dirty="0"/>
              <a:t>Alternatively, click on the small folder icon next to the drop-down list. In the displayed file dialog, you can click Add to select any disk image file on your host disk.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A74D-A89B-4DB3-993E-2529442DCFF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32" y="1027906"/>
            <a:ext cx="4822317" cy="31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4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VirtualBox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VirtualBox is a general-purpose full virtualizer for x86 hardware, targeted at server, desktop and embedded use.</a:t>
            </a:r>
          </a:p>
          <a:p>
            <a:r>
              <a:rPr lang="en-US" dirty="0"/>
              <a:t>You can use VirtualBox to install different types of operating systems on your native operating system.</a:t>
            </a:r>
          </a:p>
          <a:p>
            <a:r>
              <a:rPr lang="en-US" dirty="0"/>
              <a:t>For example, if my computer is running the Windows 10 operating system, I can install and run the Ubuntu operating system on top of Windows 10 as a virtual machine.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http://https://www.virtualbox.org/</a:t>
            </a:r>
            <a:endParaRPr lang="en-US" dirty="0"/>
          </a:p>
          <a:p>
            <a:r>
              <a:rPr lang="en-US" dirty="0"/>
              <a:t>Click on the download box to download the latest version (e.g. version 6.0)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631" y="372243"/>
            <a:ext cx="8064348" cy="6201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Ubuntu on VirtualBox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 is a complete Linux operating system, freely available with both community and professional support.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https://ubuntu.com/download/desktop</a:t>
            </a:r>
            <a:r>
              <a:rPr lang="en-US" dirty="0"/>
              <a:t> to download the ISO system image of Ubuntu, e.g. ubuntu-18.04.3-desktop-amd64.iso (approximately 2 GB)</a:t>
            </a:r>
          </a:p>
          <a:p>
            <a:pPr>
              <a:spcBef>
                <a:spcPts val="1800"/>
              </a:spcBef>
            </a:pPr>
            <a:r>
              <a:rPr lang="en-US" dirty="0"/>
              <a:t>Recommended system requirements:</a:t>
            </a:r>
          </a:p>
          <a:p>
            <a:pPr lvl="1"/>
            <a:r>
              <a:rPr lang="en-US" dirty="0"/>
              <a:t>2 GHz dual core processor or better</a:t>
            </a:r>
          </a:p>
          <a:p>
            <a:pPr lvl="1"/>
            <a:r>
              <a:rPr lang="en-US" dirty="0"/>
              <a:t>4 GB system memory</a:t>
            </a:r>
          </a:p>
          <a:p>
            <a:pPr lvl="1"/>
            <a:r>
              <a:rPr lang="en-US" dirty="0"/>
              <a:t>25 GB of free hard drive space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94"/>
            <a:ext cx="9760027" cy="5593069"/>
          </a:xfrm>
        </p:spPr>
        <p:txBody>
          <a:bodyPr/>
          <a:lstStyle/>
          <a:p>
            <a:r>
              <a:rPr lang="en-US" dirty="0"/>
              <a:t>Run VirtualBox.</a:t>
            </a:r>
          </a:p>
          <a:p>
            <a:r>
              <a:rPr lang="en-US" dirty="0"/>
              <a:t>Click on the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button and fill in the required fields as shown.</a:t>
            </a:r>
          </a:p>
          <a:p>
            <a:r>
              <a:rPr lang="en-US" dirty="0"/>
              <a:t>Specify the memory size.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2" y="2339872"/>
            <a:ext cx="4917600" cy="4067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254" y="2339870"/>
            <a:ext cx="4878553" cy="40164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559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675"/>
            <a:ext cx="10515600" cy="5736288"/>
          </a:xfrm>
        </p:spPr>
        <p:txBody>
          <a:bodyPr/>
          <a:lstStyle/>
          <a:p>
            <a:r>
              <a:rPr lang="en-US" dirty="0"/>
              <a:t>Accept the default option for the hard disk: </a:t>
            </a:r>
            <a:r>
              <a:rPr lang="en-US" dirty="0">
                <a:solidFill>
                  <a:srgbClr val="C00000"/>
                </a:solidFill>
              </a:rPr>
              <a:t>Create a virtual hard disk file</a:t>
            </a:r>
            <a:r>
              <a:rPr lang="en-US" dirty="0"/>
              <a:t>, then click </a:t>
            </a:r>
            <a:r>
              <a:rPr lang="en-US" dirty="0">
                <a:solidFill>
                  <a:srgbClr val="C00000"/>
                </a:solidFill>
              </a:rPr>
              <a:t>Create</a:t>
            </a:r>
            <a:r>
              <a:rPr lang="en-US" dirty="0"/>
              <a:t>.</a:t>
            </a:r>
          </a:p>
          <a:p>
            <a:r>
              <a:rPr lang="en-US" dirty="0"/>
              <a:t>Accept the default value for the hard disk file type: </a:t>
            </a:r>
            <a:r>
              <a:rPr lang="en-US" dirty="0">
                <a:solidFill>
                  <a:srgbClr val="C00000"/>
                </a:solidFill>
              </a:rPr>
              <a:t>VDI (Virtual Disk Image)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click Next.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6" y="2422525"/>
            <a:ext cx="4772025" cy="3933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422525"/>
            <a:ext cx="4538373" cy="3933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860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590"/>
            <a:ext cx="10515600" cy="5791373"/>
          </a:xfrm>
        </p:spPr>
        <p:txBody>
          <a:bodyPr>
            <a:normAutofit/>
          </a:bodyPr>
          <a:lstStyle/>
          <a:p>
            <a:r>
              <a:rPr lang="en-US" sz="2600" dirty="0"/>
              <a:t>Accept the default value for storage on physical hard disk: </a:t>
            </a:r>
            <a:r>
              <a:rPr lang="en-US" sz="2600" dirty="0">
                <a:solidFill>
                  <a:srgbClr val="C00000"/>
                </a:solidFill>
              </a:rPr>
              <a:t>Dynamically allocated</a:t>
            </a:r>
            <a:r>
              <a:rPr lang="en-US" sz="2600" dirty="0"/>
              <a:t>.</a:t>
            </a:r>
          </a:p>
          <a:p>
            <a:r>
              <a:rPr lang="en-US" sz="2600" dirty="0"/>
              <a:t> Accept the file location for the virtual hard disk</a:t>
            </a:r>
          </a:p>
          <a:p>
            <a:r>
              <a:rPr lang="en-US" sz="2600" dirty="0"/>
              <a:t>Adjust the size of the virtual hard disk according to needs.</a:t>
            </a:r>
          </a:p>
          <a:p>
            <a:r>
              <a:rPr lang="en-US" sz="2600" dirty="0"/>
              <a:t>Click </a:t>
            </a:r>
            <a:r>
              <a:rPr lang="en-US" sz="2600" dirty="0">
                <a:solidFill>
                  <a:srgbClr val="C00000"/>
                </a:solidFill>
              </a:rPr>
              <a:t>Create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5D8-3118-4AE4-B8A9-41EA7DE9199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6" y="2776250"/>
            <a:ext cx="4311733" cy="3723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55" y="2776251"/>
            <a:ext cx="4325000" cy="37234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496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Installing VirtualBox on Windows 10</vt:lpstr>
      <vt:lpstr>Creating a Virtual Machine</vt:lpstr>
      <vt:lpstr>PowerPoint Presentation</vt:lpstr>
      <vt:lpstr>Installing VirtualBox</vt:lpstr>
      <vt:lpstr>PowerPoint Presentation</vt:lpstr>
      <vt:lpstr>Installing Ubuntu on VirtualBox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VirtualBox on Windows 10</dc:title>
  <dc:creator>keths</dc:creator>
  <cp:lastModifiedBy>keths</cp:lastModifiedBy>
  <cp:revision>1</cp:revision>
  <dcterms:created xsi:type="dcterms:W3CDTF">2020-04-03T13:49:00Z</dcterms:created>
  <dcterms:modified xsi:type="dcterms:W3CDTF">2020-04-03T13:49:52Z</dcterms:modified>
</cp:coreProperties>
</file>