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3" y="-33612"/>
            <a:ext cx="8915399" cy="2262781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		</a:t>
            </a:r>
            <a:r>
              <a:rPr lang="en-IN" sz="4800" b="1" dirty="0" err="1" smtClean="0"/>
              <a:t>LightGradientBoosting</a:t>
            </a:r>
            <a:r>
              <a:rPr lang="en-IN" sz="4800" b="1" dirty="0" smtClean="0"/>
              <a:t>            					(</a:t>
            </a:r>
            <a:r>
              <a:rPr lang="en-IN" sz="4800" b="1" dirty="0"/>
              <a:t>LG-Boosting)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40" y="2532943"/>
            <a:ext cx="8915399" cy="1126283"/>
          </a:xfrm>
        </p:spPr>
        <p:txBody>
          <a:bodyPr/>
          <a:lstStyle/>
          <a:p>
            <a:r>
              <a:rPr lang="en-GB" dirty="0" smtClean="0"/>
              <a:t>						</a:t>
            </a:r>
            <a:r>
              <a:rPr lang="en-GB" sz="5400" b="1" dirty="0" err="1" smtClean="0"/>
              <a:t>Regressor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869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43" y="728018"/>
            <a:ext cx="8911687" cy="1287817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 a gradient boosting ensemble method that is used by the Train Using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and is based on decision trees. As with other decision tree-based methods,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both classification and regression.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optimized for high performance with distributed systems.</a:t>
            </a:r>
            <a:r>
              <a:rPr lang="en-GB" sz="1600" dirty="0"/>
              <a:t/>
            </a:r>
            <a:br>
              <a:rPr lang="en-GB" sz="1600" dirty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330" y="2237509"/>
            <a:ext cx="8915400" cy="848591"/>
          </a:xfrm>
        </p:spPr>
        <p:txBody>
          <a:bodyPr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decision trees to increase the efficiency of the model and reduces memory usage. It uses two novel techniques: Gradient-based One Side Sampling(GOSS) Exclusive Feature Bundling (EFB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x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83" y="3293918"/>
            <a:ext cx="6124044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843" y="449179"/>
            <a:ext cx="94083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How to </a:t>
            </a:r>
            <a:r>
              <a:rPr lang="en-IN" sz="4400" b="1" dirty="0" err="1"/>
              <a:t>Develope</a:t>
            </a:r>
            <a:r>
              <a:rPr lang="en-IN" sz="4400" b="1" dirty="0"/>
              <a:t> the LG Boosting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1" y="1600200"/>
            <a:ext cx="8104909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551" y="438788"/>
            <a:ext cx="3711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LGBM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610590"/>
            <a:ext cx="8821882" cy="47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064" y="241361"/>
            <a:ext cx="8887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The Light Gradient </a:t>
            </a:r>
            <a:r>
              <a:rPr lang="en-IN" sz="3600" b="1" dirty="0" smtClean="0"/>
              <a:t>Boosting </a:t>
            </a:r>
            <a:r>
              <a:rPr lang="en-IN" sz="3600" b="1" dirty="0" err="1" smtClean="0"/>
              <a:t>Alogorithm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51" y="1122218"/>
            <a:ext cx="8478982" cy="55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2" y="1315064"/>
            <a:ext cx="10193482" cy="4227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7099" y="293315"/>
            <a:ext cx="49536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/>
              <a:t>Features of LGBM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732647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56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  LightGradientBoosting                 (LG-Boosting)</vt:lpstr>
      <vt:lpstr>What is LightGBM regressor? LightGBM is a gradient boosting ensemble method that is used by the Train Using AutoML tool and is based on decision trees. As with other decision tree-based methods, LightGBM can be used for both classification and regression. LightGBM is optimized for high performance with distributed systems.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2023-11-01T11:41:35Z</dcterms:created>
  <dcterms:modified xsi:type="dcterms:W3CDTF">2023-11-02T10:14:47Z</dcterms:modified>
</cp:coreProperties>
</file>