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6086" y="1257300"/>
            <a:ext cx="8915399" cy="2262781"/>
          </a:xfrm>
        </p:spPr>
        <p:txBody>
          <a:bodyPr/>
          <a:lstStyle/>
          <a:p>
            <a:r>
              <a:rPr lang="en-GB" b="1" dirty="0" smtClean="0"/>
              <a:t>ADA BOOST ALGORITHM</a:t>
            </a:r>
            <a:endParaRPr lang="en-IN" b="1" dirty="0"/>
          </a:p>
        </p:txBody>
      </p:sp>
      <p:sp>
        <p:nvSpPr>
          <p:cNvPr id="3" name="Subtitle 2"/>
          <p:cNvSpPr>
            <a:spLocks noGrp="1"/>
          </p:cNvSpPr>
          <p:nvPr>
            <p:ph type="subTitle" idx="1"/>
          </p:nvPr>
        </p:nvSpPr>
        <p:spPr>
          <a:xfrm>
            <a:off x="2506085" y="3738288"/>
            <a:ext cx="8915399" cy="1126283"/>
          </a:xfrm>
        </p:spPr>
        <p:txBody>
          <a:bodyPr/>
          <a:lstStyle/>
          <a:p>
            <a:r>
              <a:rPr lang="en-GB" dirty="0" smtClean="0"/>
              <a:t>					</a:t>
            </a:r>
            <a:r>
              <a:rPr lang="en-GB" sz="5400" b="1" dirty="0" smtClean="0">
                <a:latin typeface="+mj-lt"/>
              </a:rPr>
              <a:t>REGRESSION</a:t>
            </a:r>
            <a:endParaRPr lang="en-IN" sz="5400" b="1" dirty="0">
              <a:latin typeface="+mj-lt"/>
            </a:endParaRPr>
          </a:p>
        </p:txBody>
      </p:sp>
    </p:spTree>
    <p:extLst>
      <p:ext uri="{BB962C8B-B14F-4D97-AF65-F5344CB8AC3E}">
        <p14:creationId xmlns:p14="http://schemas.microsoft.com/office/powerpoint/2010/main" val="112819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2805545"/>
            <a:ext cx="7865918" cy="3139915"/>
          </a:xfrm>
          <a:prstGeom prst="rect">
            <a:avLst/>
          </a:prstGeom>
        </p:spPr>
      </p:pic>
      <p:sp>
        <p:nvSpPr>
          <p:cNvPr id="6" name="Title 5"/>
          <p:cNvSpPr>
            <a:spLocks noGrp="1"/>
          </p:cNvSpPr>
          <p:nvPr>
            <p:ph type="title"/>
          </p:nvPr>
        </p:nvSpPr>
        <p:spPr>
          <a:xfrm>
            <a:off x="1564226" y="1051342"/>
            <a:ext cx="8911687" cy="1280890"/>
          </a:xfrm>
        </p:spPr>
        <p:txBody>
          <a:bodyPr>
            <a:normAutofit fontScale="90000"/>
          </a:bodyPr>
          <a:lstStyle/>
          <a:p>
            <a:r>
              <a:rPr lang="en-GB" sz="2200" dirty="0"/>
              <a:t>An </a:t>
            </a:r>
            <a:r>
              <a:rPr lang="en-GB" sz="2200" dirty="0" err="1"/>
              <a:t>AdaBoost</a:t>
            </a:r>
            <a:r>
              <a:rPr lang="en-GB" sz="2200" dirty="0"/>
              <a:t> </a:t>
            </a:r>
            <a:r>
              <a:rPr lang="en-GB" sz="2200" dirty="0" err="1" smtClean="0"/>
              <a:t>regressor</a:t>
            </a:r>
            <a:r>
              <a:rPr lang="en-GB" sz="2200" dirty="0" smtClean="0"/>
              <a:t> </a:t>
            </a:r>
            <a:r>
              <a:rPr lang="en-GB" sz="2200" dirty="0"/>
              <a:t>is a meta-estimator that begins by fitting a </a:t>
            </a:r>
            <a:r>
              <a:rPr lang="en-GB" sz="2200" dirty="0" err="1"/>
              <a:t>regressor</a:t>
            </a:r>
            <a:r>
              <a:rPr lang="en-GB" sz="2200" dirty="0"/>
              <a:t> on the original dataset and then fits additional copies of the </a:t>
            </a:r>
            <a:r>
              <a:rPr lang="en-GB" sz="2200" dirty="0" err="1"/>
              <a:t>regressor</a:t>
            </a:r>
            <a:r>
              <a:rPr lang="en-GB" sz="2200" dirty="0"/>
              <a:t> on the same dataset but where the weights of instances are adjusted according to the error of the current prediction</a:t>
            </a:r>
            <a:r>
              <a:rPr lang="en-GB" sz="3200" dirty="0"/>
              <a:t>.</a:t>
            </a:r>
            <a:endParaRPr lang="en-IN" sz="3200" b="1" dirty="0"/>
          </a:p>
        </p:txBody>
      </p:sp>
      <p:sp>
        <p:nvSpPr>
          <p:cNvPr id="7" name="Content Placeholder 6"/>
          <p:cNvSpPr>
            <a:spLocks noGrp="1"/>
          </p:cNvSpPr>
          <p:nvPr>
            <p:ph idx="1"/>
          </p:nvPr>
        </p:nvSpPr>
        <p:spPr>
          <a:xfrm>
            <a:off x="2963285" y="7512627"/>
            <a:ext cx="7386060" cy="736678"/>
          </a:xfrm>
        </p:spPr>
        <p:txBody>
          <a:bodyPr/>
          <a:lstStyle/>
          <a:p>
            <a:endParaRPr lang="en-IN" dirty="0"/>
          </a:p>
        </p:txBody>
      </p:sp>
    </p:spTree>
    <p:extLst>
      <p:ext uri="{BB962C8B-B14F-4D97-AF65-F5344CB8AC3E}">
        <p14:creationId xmlns:p14="http://schemas.microsoft.com/office/powerpoint/2010/main" val="82771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828" y="609600"/>
            <a:ext cx="10392784" cy="1115291"/>
          </a:xfrm>
        </p:spPr>
        <p:txBody>
          <a:bodyPr>
            <a:normAutofit/>
          </a:bodyPr>
          <a:lstStyle/>
          <a:p>
            <a:r>
              <a:rPr lang="en-IN" sz="3600" b="1" dirty="0" smtClean="0"/>
              <a:t>The flow chart of the Ada Boost Algorithm</a:t>
            </a:r>
            <a:endParaRPr lang="en-IN" sz="3600" b="1" dirty="0"/>
          </a:p>
        </p:txBody>
      </p:sp>
      <p:sp>
        <p:nvSpPr>
          <p:cNvPr id="3" name="Text Placeholder 2"/>
          <p:cNvSpPr>
            <a:spLocks noGrp="1"/>
          </p:cNvSpPr>
          <p:nvPr>
            <p:ph type="body" idx="1"/>
          </p:nvPr>
        </p:nvSpPr>
        <p:spPr>
          <a:xfrm>
            <a:off x="831273" y="7431232"/>
            <a:ext cx="7762009" cy="650378"/>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5" y="1984663"/>
            <a:ext cx="8096250" cy="4591050"/>
          </a:xfrm>
          <a:prstGeom prst="rect">
            <a:avLst/>
          </a:prstGeom>
        </p:spPr>
      </p:pic>
    </p:spTree>
    <p:extLst>
      <p:ext uri="{BB962C8B-B14F-4D97-AF65-F5344CB8AC3E}">
        <p14:creationId xmlns:p14="http://schemas.microsoft.com/office/powerpoint/2010/main" val="400484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7061" y="802470"/>
            <a:ext cx="9025228" cy="584775"/>
          </a:xfrm>
          <a:prstGeom prst="rect">
            <a:avLst/>
          </a:prstGeom>
        </p:spPr>
        <p:txBody>
          <a:bodyPr wrap="none">
            <a:spAutoFit/>
          </a:bodyPr>
          <a:lstStyle/>
          <a:p>
            <a:r>
              <a:rPr lang="en-IN" sz="3200" b="1" dirty="0" smtClean="0"/>
              <a:t>Schematic Diagram of </a:t>
            </a:r>
            <a:r>
              <a:rPr lang="en-IN" sz="3200" b="1" dirty="0" err="1" smtClean="0"/>
              <a:t>AdaBoost</a:t>
            </a:r>
            <a:r>
              <a:rPr lang="en-IN" sz="3200" b="1" dirty="0"/>
              <a:t> R</a:t>
            </a:r>
            <a:r>
              <a:rPr lang="en-IN" sz="3200" b="1" dirty="0" smtClean="0"/>
              <a:t>egression</a:t>
            </a:r>
            <a:endParaRPr lang="en-IN"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055" y="1614021"/>
            <a:ext cx="8478981" cy="4920622"/>
          </a:xfrm>
          <a:prstGeom prst="rect">
            <a:avLst/>
          </a:prstGeom>
        </p:spPr>
      </p:pic>
    </p:spTree>
    <p:extLst>
      <p:ext uri="{BB962C8B-B14F-4D97-AF65-F5344CB8AC3E}">
        <p14:creationId xmlns:p14="http://schemas.microsoft.com/office/powerpoint/2010/main" val="216504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327" y="272534"/>
            <a:ext cx="8678979" cy="646331"/>
          </a:xfrm>
          <a:prstGeom prst="rect">
            <a:avLst/>
          </a:prstGeom>
        </p:spPr>
        <p:txBody>
          <a:bodyPr wrap="none">
            <a:spAutoFit/>
          </a:bodyPr>
          <a:lstStyle/>
          <a:p>
            <a:r>
              <a:rPr lang="en-IN" sz="3600" b="1" dirty="0" smtClean="0"/>
              <a:t>Boosted and Line </a:t>
            </a:r>
            <a:r>
              <a:rPr lang="en-IN" sz="3600" b="1" dirty="0"/>
              <a:t>Graph for Ada Boost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956" y="1524865"/>
            <a:ext cx="5455662" cy="440834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972" y="1524864"/>
            <a:ext cx="5496357" cy="4408343"/>
          </a:xfrm>
          <a:prstGeom prst="rect">
            <a:avLst/>
          </a:prstGeom>
        </p:spPr>
      </p:pic>
    </p:spTree>
    <p:extLst>
      <p:ext uri="{BB962C8B-B14F-4D97-AF65-F5344CB8AC3E}">
        <p14:creationId xmlns:p14="http://schemas.microsoft.com/office/powerpoint/2010/main" val="55702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3031" y="428397"/>
            <a:ext cx="9914894" cy="707886"/>
          </a:xfrm>
          <a:prstGeom prst="rect">
            <a:avLst/>
          </a:prstGeom>
        </p:spPr>
        <p:txBody>
          <a:bodyPr wrap="none">
            <a:spAutoFit/>
          </a:bodyPr>
          <a:lstStyle/>
          <a:p>
            <a:r>
              <a:rPr lang="en-IN" sz="4000" b="1" dirty="0" smtClean="0"/>
              <a:t>Mathematical </a:t>
            </a:r>
            <a:r>
              <a:rPr lang="en-IN" sz="4000" b="1" dirty="0"/>
              <a:t>understand of Ada Boost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049" y="1423554"/>
            <a:ext cx="7529119" cy="5434445"/>
          </a:xfrm>
          <a:prstGeom prst="rect">
            <a:avLst/>
          </a:prstGeom>
        </p:spPr>
      </p:pic>
    </p:spTree>
    <p:extLst>
      <p:ext uri="{BB962C8B-B14F-4D97-AF65-F5344CB8AC3E}">
        <p14:creationId xmlns:p14="http://schemas.microsoft.com/office/powerpoint/2010/main" val="6112125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259</TotalTime>
  <Words>73</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ADA BOOST ALGORITHM</vt:lpstr>
      <vt:lpstr>An AdaBoost regressor is a meta-estimator that begins by fitting a regressor on the original dataset and then fits additional copies of the regressor on the same dataset but where the weights of instances are adjusted according to the error of the current prediction.</vt:lpstr>
      <vt:lpstr>The flow chart of the Ada Boost Algorithm</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BOOST ALGORITHM</dc:title>
  <dc:creator>Admin</dc:creator>
  <cp:lastModifiedBy>Admin</cp:lastModifiedBy>
  <cp:revision>8</cp:revision>
  <dcterms:created xsi:type="dcterms:W3CDTF">2023-10-30T12:02:29Z</dcterms:created>
  <dcterms:modified xsi:type="dcterms:W3CDTF">2023-10-31T14:13:18Z</dcterms:modified>
</cp:coreProperties>
</file>