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353291"/>
            <a:ext cx="8915399" cy="2262781"/>
          </a:xfrm>
        </p:spPr>
        <p:txBody>
          <a:bodyPr/>
          <a:lstStyle/>
          <a:p>
            <a:r>
              <a:rPr lang="en-GB" b="1" dirty="0" err="1" smtClean="0"/>
              <a:t>Gradiant</a:t>
            </a:r>
            <a:r>
              <a:rPr lang="en-GB" b="1" dirty="0" smtClean="0"/>
              <a:t> Boosting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2545" y="2896625"/>
            <a:ext cx="11255231" cy="1126283"/>
          </a:xfrm>
        </p:spPr>
        <p:txBody>
          <a:bodyPr/>
          <a:lstStyle/>
          <a:p>
            <a:r>
              <a:rPr lang="en-GB" dirty="0" smtClean="0"/>
              <a:t>           					  </a:t>
            </a:r>
            <a:r>
              <a:rPr lang="en-GB" sz="5400" b="1" dirty="0" err="1" smtClean="0"/>
              <a:t>Regressor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9149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6009" y="65727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02124"/>
                </a:solidFill>
                <a:latin typeface="Google Sans"/>
              </a:rPr>
              <a:t>What is gradient boosting </a:t>
            </a:r>
            <a:r>
              <a:rPr lang="en-GB" b="1" dirty="0" err="1">
                <a:solidFill>
                  <a:srgbClr val="202124"/>
                </a:solidFill>
                <a:latin typeface="Google Sans"/>
              </a:rPr>
              <a:t>regressor</a:t>
            </a:r>
            <a:r>
              <a:rPr lang="en-GB" b="1" dirty="0">
                <a:solidFill>
                  <a:srgbClr val="202124"/>
                </a:solidFill>
                <a:latin typeface="Google Sans"/>
              </a:rPr>
              <a:t>?</a:t>
            </a:r>
            <a:endParaRPr lang="en-GB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GB" sz="1600" dirty="0">
                <a:latin typeface="Google Sans"/>
              </a:rPr>
              <a:t>Gradient boosting is a machine learning technique used in regression and classification tasks, among others. It gives a prediction model in the form of an ensemble of weak prediction models, i.e., models that make very few assumptions about the data, which are typically simple decision trees</a:t>
            </a:r>
            <a:r>
              <a:rPr lang="en-GB" dirty="0">
                <a:latin typeface="Google Sans"/>
              </a:rPr>
              <a:t>.</a:t>
            </a:r>
            <a:endParaRPr lang="en-GB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81" y="2688599"/>
            <a:ext cx="7957267" cy="37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5846" y="92650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i="1" dirty="0">
                <a:solidFill>
                  <a:srgbClr val="242424"/>
                </a:solidFill>
                <a:latin typeface="source-serif-pro"/>
              </a:rPr>
              <a:t>Boosting </a:t>
            </a:r>
            <a:r>
              <a:rPr lang="en-GB" dirty="0">
                <a:solidFill>
                  <a:srgbClr val="242424"/>
                </a:solidFill>
                <a:latin typeface="source-serif-pro"/>
              </a:rPr>
              <a:t>refers to any Ensemble Method that can combine several weak learners(a predictor with poor accuracy) to make a strong learner(a predictor with high accuracy). The idea behind boosting is to train models sequentially, each trying to correct its predecessor.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28" y="2535381"/>
            <a:ext cx="6920346" cy="39901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95846" y="210188"/>
            <a:ext cx="31357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err="1"/>
              <a:t>XGBoost</a:t>
            </a:r>
            <a:r>
              <a:rPr lang="en-IN" sz="3200" b="1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371901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832264" y="40419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b="1" dirty="0"/>
              <a:t>Learning Curves for the </a:t>
            </a:r>
            <a:r>
              <a:rPr lang="en-IN" sz="3200" b="1" dirty="0" err="1"/>
              <a:t>XGBoost</a:t>
            </a:r>
            <a:r>
              <a:rPr lang="en-IN" sz="3200" b="1" dirty="0"/>
              <a:t> Model with Smaller Learning Rate</a:t>
            </a:r>
            <a:endParaRPr lang="en-IN" sz="3200" b="1" dirty="0"/>
          </a:p>
        </p:txBody>
      </p:sp>
      <p:pic>
        <p:nvPicPr>
          <p:cNvPr id="2050" name="Picture 2" descr="Devi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64" y="2103429"/>
            <a:ext cx="8115300" cy="445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69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018309"/>
            <a:ext cx="8406244" cy="48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5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2941" y="438789"/>
            <a:ext cx="7045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A general architecture of </a:t>
            </a:r>
            <a:r>
              <a:rPr lang="en-IN" sz="3200" b="1" dirty="0" err="1" smtClean="0"/>
              <a:t>XGBoost</a:t>
            </a:r>
            <a:endParaRPr lang="en-IN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81" y="1267095"/>
            <a:ext cx="8095238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552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30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</vt:lpstr>
      <vt:lpstr>Century Gothic</vt:lpstr>
      <vt:lpstr>Google Sans</vt:lpstr>
      <vt:lpstr>source-serif-pro</vt:lpstr>
      <vt:lpstr>Wingdings 3</vt:lpstr>
      <vt:lpstr>Wisp</vt:lpstr>
      <vt:lpstr>Gradiant Boosting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Gradiant Boosting</dc:title>
  <dc:creator>Admin</dc:creator>
  <cp:lastModifiedBy>Admin</cp:lastModifiedBy>
  <cp:revision>5</cp:revision>
  <dcterms:created xsi:type="dcterms:W3CDTF">2023-11-01T06:38:54Z</dcterms:created>
  <dcterms:modified xsi:type="dcterms:W3CDTF">2023-11-01T07:29:41Z</dcterms:modified>
</cp:coreProperties>
</file>