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E8574F-EBF0-4F53-8C8E-4CD1E1ABD5ED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ikit-learn.org/stable/modules/generated/sklearn.cluster.MeanShift.html#sklearn.cluster.MeanShif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7031" y="2210825"/>
            <a:ext cx="8915399" cy="2262781"/>
          </a:xfrm>
        </p:spPr>
        <p:txBody>
          <a:bodyPr>
            <a:normAutofit/>
          </a:bodyPr>
          <a:lstStyle/>
          <a:p>
            <a:r>
              <a:rPr lang="en-IN" sz="4800" b="1" dirty="0" smtClean="0"/>
              <a:t>	</a:t>
            </a:r>
            <a:r>
              <a:rPr lang="en-IN" sz="4800" b="1" dirty="0"/>
              <a:t> </a:t>
            </a:r>
            <a:r>
              <a:rPr lang="en-IN" sz="4800" b="1" dirty="0" smtClean="0"/>
              <a:t>     Mean Shift					</a:t>
            </a:r>
            <a:r>
              <a:rPr lang="en-IN" sz="4800" b="1" dirty="0"/>
              <a:t/>
            </a:r>
            <a:br>
              <a:rPr lang="en-IN" sz="4800" b="1" dirty="0"/>
            </a:br>
            <a:r>
              <a:rPr lang="en-IN" sz="4800" b="1" dirty="0" smtClean="0"/>
              <a:t>  (Unsupervised Learning)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3869677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92925" y="356615"/>
            <a:ext cx="8911687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sklearn.cluster.MeanShift"/>
              </a:rPr>
              <a:t>1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sklearn.cluster.MeanShift"/>
              </a:rPr>
              <a:t>.</a:t>
            </a:r>
            <a:r>
              <a:rPr kumimoji="0" lang="en-US" altLang="en-US" sz="1600" b="1" i="0" u="sng" strike="noStrike" cap="none" normalizeH="0" baseline="0" dirty="0" smtClean="0">
                <a:ln>
                  <a:noFill/>
                </a:ln>
                <a:solidFill>
                  <a:srgbClr val="2878A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sklearn.cluster.MeanShift"/>
              </a:rPr>
              <a:t>MeanShift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clustering aims to discover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blobs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a smooth density of samples.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dirty="0" smtClean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1600" dirty="0" smtClean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centroid based algorithm, which works by updating candidates for centroids to be the mean of  the points within a given region. 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3.These candidates are then filtered in a post-processing stage to eliminate near-duplicates to form the final set of centroids.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505" y="2400299"/>
            <a:ext cx="6096000" cy="393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1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46561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27292" y="1175580"/>
            <a:ext cx="10749517" cy="4247317"/>
          </a:xfrm>
          <a:prstGeom prst="rect">
            <a:avLst/>
          </a:prstGeom>
          <a:solidFill>
            <a:srgbClr val="ECF0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automatically sets the number of clusters, instead of relying on a parameter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bandwidth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dictates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size of the region to search through.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parameter can be set manually, but can be estimated using the provided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estimate_bandwidth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function,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is called if the bandwidth is not 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is not highly scalable, as it requires multiple nearest neighbor searches during the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execution of the algorithm.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is guaranteed to converge, however the algorithm will stop iterating when the change in centroids is small.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Labelling a new sample is performed by finding the nearest centroid for a given sample.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94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8305" y="4627524"/>
            <a:ext cx="114331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position of centroid candidates is iteratively adjusted using a technique called hill climbing, which finds local maxima of the estimated probability density. Given a candidate centroid </a:t>
            </a:r>
            <a:r>
              <a:rPr lang="en-GB" dirty="0" smtClean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for iteration </a:t>
            </a:r>
            <a:r>
              <a:rPr lang="en-GB" dirty="0" smtClean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</a:t>
            </a:r>
          </a:p>
          <a:p>
            <a:endParaRPr lang="en-GB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 smtClean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82605" y="1211204"/>
            <a:ext cx="11433195" cy="3416320"/>
          </a:xfrm>
          <a:prstGeom prst="rect">
            <a:avLst/>
          </a:prstGeom>
          <a:solidFill>
            <a:srgbClr val="ECF0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automatically sets the number of clusters, instead of relying on a parameter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bandwidth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which dictates the size of the region to search through.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parameter can be set manually, but can be estimated using the provided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estimate_bandwidth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function,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is called if the bandwidth is not 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is not highly scalable, as it requires multiple nearest neighbor searches during the execution of the algorithm.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algorithm is guaranteed to converge, however the algorithm will stop iterating when the change in centroids is small.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2897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2116</TotalTime>
  <Words>60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Century Gothic</vt:lpstr>
      <vt:lpstr>Söhne</vt:lpstr>
      <vt:lpstr>Times New Roman</vt:lpstr>
      <vt:lpstr>Wingdings 3</vt:lpstr>
      <vt:lpstr>Wisp</vt:lpstr>
      <vt:lpstr>       Mean Shift        (Unsupervised Learning)</vt:lpstr>
      <vt:lpstr>1.MeanShift clustering aims to discover blobs in a smooth density of samples.   2.  It is a centroid based algorithm, which works by updating candidates for centroids to be the mean of  the points within a given region.   3.These candidates are then filtered in a post-processing stage to eliminate near-duplicates to form the final set of centroids.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17</cp:revision>
  <dcterms:created xsi:type="dcterms:W3CDTF">2023-11-01T11:41:35Z</dcterms:created>
  <dcterms:modified xsi:type="dcterms:W3CDTF">2024-02-07T07:22:36Z</dcterms:modified>
</cp:coreProperties>
</file>