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E8574F-EBF0-4F53-8C8E-4CD1E1ABD5ED}">
          <p14:sldIdLst>
            <p14:sldId id="256"/>
            <p14:sldId id="257"/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308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DBSCAN.html#sklearn.cluster.DBSCAN" TargetMode="External"/><Relationship Id="rId2" Type="http://schemas.openxmlformats.org/officeDocument/2006/relationships/hyperlink" Target="https://scikit-learn.org/stable/modules/generated/sklearn.cluster.OPTICS.html#sklearn.cluster.OP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213" y="161456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(Ordering Points To Identify the Clustering Structure</a:t>
            </a:r>
            <a:r>
              <a:rPr lang="en-GB" sz="4800" dirty="0"/>
              <a:t>)</a:t>
            </a: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(Unsupervised Learning)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3998" y="1550862"/>
            <a:ext cx="9403645" cy="3139321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878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klearn.cluster.OPTICS"/>
              </a:rPr>
              <a:t>OPTICS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algorithm shares many similarities with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878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sklearn.cluster.DBSCAN"/>
              </a:rPr>
              <a:t>DBSCAN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algorithm, and can be considered a generalization of DBSCAN that relaxes the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requirement from a single value to a value range.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difference between DBSCAN and OPTICS is that the OPTICS algorithm builds a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reachability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graph, which assigns each sample both a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reachability_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distance, and a spot within the cluster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ordering_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two attributes are assigned when the model is fitted, and are used to determine cluster membership.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0756" y="50444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https://colab.research.google.com/drive/1_fCmpW71z4xredEo3HZ-or0A93zY8795#scrollTo=mximiM7miWO6</a:t>
            </a:r>
          </a:p>
        </p:txBody>
      </p:sp>
    </p:spTree>
    <p:extLst>
      <p:ext uri="{BB962C8B-B14F-4D97-AF65-F5344CB8AC3E}">
        <p14:creationId xmlns:p14="http://schemas.microsoft.com/office/powerpoint/2010/main" val="90021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achability Plot, Automatic Clustering OPTICS, Clustering at 0.5 epsilon cut DBSCAN, Clustering at 2.0 epsilon cut DB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6" y="1512711"/>
            <a:ext cx="9529056" cy="5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0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656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4952" y="106135"/>
            <a:ext cx="10891777" cy="684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 Reachability: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OPTICS introduces the concept of "density reachability," which is used to order points based on their local densities.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Plot: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forming explicit clusters, OPTICS generates a reachability plot that visualizes the density-based hierarchy of the data. The reachability plot helps identify the natural clusters and their hierarchical relationships.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Distance: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distance is defined as the radius of the smallest circle that contains at least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points, including the point itself. It represents the local density around a data point.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Distance: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distance measures the distance between a point and its neighbor, considering the core distances. It is used to order points in the reachability plot.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Ordering Points: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OPTICS orders points based on their reachability distances, creating a reachability plot.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Extraction: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Clusters can be extracted from the reachability plot by identifying points that have low reachability distances and are thus part of dense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9124" y="1859340"/>
            <a:ext cx="108454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Steps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Core Distances: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point, compute its core distance, which represents the local density around that point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Points: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the points based on their core distances and reachability distances, creating a reachability plot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Clusters: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clusters in the reachability plot by looking for points with low reachability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and</a:t>
            </a:r>
          </a:p>
          <a:p>
            <a:pPr marL="742950" lvl="1" indent="-285750">
              <a:buFont typeface="+mj-lt"/>
              <a:buAutoNum type="arabicPeriod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1487" y="5022456"/>
            <a:ext cx="87382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parameters may need to be adjusted based on your data and clustering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3482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32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602</TotalTime>
  <Words>265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Söhne</vt:lpstr>
      <vt:lpstr>Times New Roman</vt:lpstr>
      <vt:lpstr>Wingdings 3</vt:lpstr>
      <vt:lpstr>Wisp</vt:lpstr>
      <vt:lpstr>OPTICS (Ordering Points To Identify the Clustering Structure)  (Unsupervised Learning)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2023-11-01T11:41:35Z</dcterms:created>
  <dcterms:modified xsi:type="dcterms:W3CDTF">2024-02-07T07:19:06Z</dcterms:modified>
</cp:coreProperties>
</file>