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E8574F-EBF0-4F53-8C8E-4CD1E1ABD5ED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cluster.SpectralClustering.html#sklearn.cluster.SpectralCluster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5531" y="1691279"/>
            <a:ext cx="8915399" cy="2262781"/>
          </a:xfrm>
        </p:spPr>
        <p:txBody>
          <a:bodyPr>
            <a:normAutofit/>
          </a:bodyPr>
          <a:lstStyle/>
          <a:p>
            <a:r>
              <a:rPr lang="en-IN" sz="4800" b="1" dirty="0" smtClean="0"/>
              <a:t>		Spectral Clustering					</a:t>
            </a:r>
            <a:r>
              <a:rPr lang="en-IN" sz="4800" b="1" dirty="0"/>
              <a:t/>
            </a:r>
            <a:br>
              <a:rPr lang="en-IN" sz="4800" b="1" dirty="0"/>
            </a:br>
            <a:r>
              <a:rPr lang="en-IN" sz="4800" b="1" dirty="0" smtClean="0"/>
              <a:t>  (Unsupervised Learning)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3869677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9449" y="1898324"/>
            <a:ext cx="9752201" cy="1287817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with connected circles is generated and spectral clustering is used to separate the circles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lot segmentation to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958" y="2649682"/>
            <a:ext cx="8441398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39449" y="430307"/>
            <a:ext cx="9881937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2878A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sklearn.cluster.SpectralClustering"/>
              </a:rPr>
              <a:t>SpectralClustering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performs a low-dimension embedding of the affinity matrix between samples, followed by clustering,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e.g., by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of the components of the eigenvectors in the low dimensional space.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is especially computationally efficient if the affinity matrix is sparse and the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solver is used for the eigenvalue problem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21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46561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28069" y="466198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summary, the code performs spectral clustering on a given graph, assigns cluster labels to the pixels within a specified region, and visualizes the original image alongside the segmentation results. </a:t>
            </a:r>
            <a:endParaRPr lang="en-US" altLang="en-US" sz="1600" dirty="0" smtClean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Adjust 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parameters as needed for your specific image and </a:t>
            </a:r>
            <a:r>
              <a:rPr lang="en-US" altLang="en-US" sz="1600" dirty="0" smtClean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clustering </a:t>
            </a:r>
            <a:r>
              <a:rPr lang="en-US" alt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plot segmentation to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957" y="1881963"/>
            <a:ext cx="7857461" cy="382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948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69863" y="1193726"/>
            <a:ext cx="10802957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summary, the expression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+ 0.2 *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np.random.randn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img.shape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generates an array of random numbers that are centered around 1 with some variability controlled by the scaling factor 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array is then added element-wise to the original image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introducing random noise to the image while maintaining a mean value of 1.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kind of operation is commonly used to simulate noise in synthetic data for testing and experimentation.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Drawbacks: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Spectral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is a powerful technique, but like any method, it has its drawbacks. </a:t>
            </a:r>
            <a:endParaRPr lang="en-GB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Here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some common drawbacks of spectral clustering:</a:t>
            </a:r>
          </a:p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 to Parameters: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clustering involves several parameters, such as the number of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clusters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type of affinity matrix,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endParaRPr lang="en-GB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choice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eigenvectors. </a:t>
            </a:r>
            <a:endParaRPr lang="en-GB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clustering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sensitive to the choice of these parameters, and selecting optimal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</a:p>
          <a:p>
            <a:pPr lvl="1"/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challenging.</a:t>
            </a:r>
          </a:p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Complexity: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computation of the eigenvectors and eigenvalues, especially for large datasets, can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computationally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expensive. </a:t>
            </a:r>
            <a:endParaRPr lang="en-GB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makes spectral clustering less </a:t>
            </a:r>
            <a:r>
              <a:rPr lang="en-GB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large-scale datasets compared to other clustering algorithms.</a:t>
            </a:r>
          </a:p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Usage: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affinity matrix used in spectral clustering can be memory-intensive, </a:t>
            </a:r>
            <a:r>
              <a:rPr lang="en-GB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especiall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 graphs. </a:t>
            </a:r>
            <a:endParaRPr lang="en-GB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Storing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manipulating the affinity matrix may become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impractical for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datasets.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5017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28973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420</TotalTime>
  <Words>134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Century Gothic</vt:lpstr>
      <vt:lpstr>Söhne</vt:lpstr>
      <vt:lpstr>Times New Roman</vt:lpstr>
      <vt:lpstr>Wingdings 3</vt:lpstr>
      <vt:lpstr>Wisp</vt:lpstr>
      <vt:lpstr>  Spectral Clustering        (Unsupervised Learning)</vt:lpstr>
      <vt:lpstr> An image with connected circles is generated and spectral clustering is used to separate the circles.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18</cp:revision>
  <dcterms:created xsi:type="dcterms:W3CDTF">2023-11-01T11:41:35Z</dcterms:created>
  <dcterms:modified xsi:type="dcterms:W3CDTF">2024-02-07T07:22:03Z</dcterms:modified>
</cp:coreProperties>
</file>