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E8574F-EBF0-4F53-8C8E-4CD1E1ABD5ED}">
          <p14:sldIdLst>
            <p14:sldId id="25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308" autoAdjust="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Birch.html#sklearn.cluster.Bi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3" y="-3361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 (Balanced Iterative Reducing and Clustering using Hierarchies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 Learning)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4621" y="1350950"/>
            <a:ext cx="10092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BIRCH (Balanced Iterative Reducing and Clustering using Hierarchies) is a hierarchical clustering algorithm designed for large datasets. It incrementally builds a tree structure to represent the clustering, making it memory-efficient and suitable for streaming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4620" y="2741563"/>
            <a:ext cx="96995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878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klearn.cluster.Birch"/>
              </a:rPr>
              <a:t>Birch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builds a tree called the Clustering Feature Tree (CFT) for the given data. The data is essentially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compressed to a set of Clustering Feature nodes (CF Nodes). The CF Nodes have a number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called Clustering Feature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these CF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located in the non-terminal CF Nodes can have CF Nodes as children.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4620" y="4316842"/>
            <a:ext cx="9699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BIRCH algorithm has two parameters, the </a:t>
            </a:r>
            <a:r>
              <a:rPr lang="en-GB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branching factor limits the number of </a:t>
            </a:r>
            <a:r>
              <a:rPr lang="en-GB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node and the threshold limits the distance between the entering sample and the existing </a:t>
            </a:r>
            <a:r>
              <a:rPr lang="en-GB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9823" y="571773"/>
            <a:ext cx="862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can be viewed as an instance or data reduction method, since it reduces the input data to a set of </a:t>
            </a:r>
            <a:r>
              <a:rPr lang="en-GB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subclusters</a:t>
            </a: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are obtained directly from the leaves of the CFT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IRCH without global clustering, BIRCH with global clustering, MiniBatchKM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04" y="3275636"/>
            <a:ext cx="9444943" cy="34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 rot="10800000" flipV="1">
            <a:off x="1909822" y="2050219"/>
            <a:ext cx="8924081" cy="646331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MiniBatchKMeans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very scalable algorithms and could run efficiently on hundreds of thousands or even millions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datapoints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000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Words>126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BIRCH (Balanced Iterative Reducing and Clustering using Hierarchies)  (Unsupervised Learning)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2023-11-01T11:41:35Z</dcterms:created>
  <dcterms:modified xsi:type="dcterms:W3CDTF">2024-02-07T07:18:59Z</dcterms:modified>
</cp:coreProperties>
</file>