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23"/>
  </p:notesMasterIdLst>
  <p:sldIdLst>
    <p:sldId id="288" r:id="rId2"/>
    <p:sldId id="330" r:id="rId3"/>
    <p:sldId id="291" r:id="rId4"/>
    <p:sldId id="311" r:id="rId5"/>
    <p:sldId id="294" r:id="rId6"/>
    <p:sldId id="310" r:id="rId7"/>
    <p:sldId id="293" r:id="rId8"/>
    <p:sldId id="331" r:id="rId9"/>
    <p:sldId id="337" r:id="rId10"/>
    <p:sldId id="338" r:id="rId11"/>
    <p:sldId id="336" r:id="rId12"/>
    <p:sldId id="308" r:id="rId13"/>
    <p:sldId id="307" r:id="rId14"/>
    <p:sldId id="335" r:id="rId15"/>
    <p:sldId id="339" r:id="rId16"/>
    <p:sldId id="332" r:id="rId17"/>
    <p:sldId id="315" r:id="rId18"/>
    <p:sldId id="316" r:id="rId19"/>
    <p:sldId id="340" r:id="rId20"/>
    <p:sldId id="334" r:id="rId21"/>
    <p:sldId id="3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5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3867421F-8072-4F63-8D15-DA724953B99B}" type="presOf" srcId="{59C858CA-1207-4019-BFD8-614592ED906A}" destId="{D22BFE7D-944E-4C97-A083-626D37B20CAA}" srcOrd="0" destOrd="0" presId="urn:microsoft.com/office/officeart/2005/8/layout/hProcess9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97051460-68BE-424E-8656-6141785A5350}" type="presOf" srcId="{4E4EFF7A-6EA8-444C-A638-C8104DA96CDA}" destId="{81EF120D-80C4-4636-B5E3-204A840E9609}" srcOrd="0" destOrd="0" presId="urn:microsoft.com/office/officeart/2005/8/layout/hProcess9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E925EF3-C534-4422-B23E-7A6D0E0144C0}" type="presParOf" srcId="{659AADBF-D560-49A9-94A9-3A2A34B63037}" destId="{49E8F612-A7D6-4E2F-970D-8C23293FD90F}" srcOrd="0" destOrd="0" presId="urn:microsoft.com/office/officeart/2005/8/layout/hProcess9"/>
    <dgm:cxn modelId="{7D23DED0-1333-49D6-9303-FE3256B83FEF}" type="presParOf" srcId="{659AADBF-D560-49A9-94A9-3A2A34B63037}" destId="{90E041AF-EAD6-4B79-8136-3EB3060BCC79}" srcOrd="1" destOrd="0" presId="urn:microsoft.com/office/officeart/2005/8/layout/hProcess9"/>
    <dgm:cxn modelId="{14C1B859-F536-4B81-88F7-741B81F309DE}" type="presParOf" srcId="{659AADBF-D560-49A9-94A9-3A2A34B63037}" destId="{D22BFE7D-944E-4C97-A083-626D37B20CAA}" srcOrd="2" destOrd="0" presId="urn:microsoft.com/office/officeart/2005/8/layout/hProcess9"/>
    <dgm:cxn modelId="{FDE7408F-B0E0-4325-8AB6-EE8506A82EAD}" type="presParOf" srcId="{659AADBF-D560-49A9-94A9-3A2A34B63037}" destId="{01FF6FB2-A00A-4396-9B42-F39445447627}" srcOrd="3" destOrd="0" presId="urn:microsoft.com/office/officeart/2005/8/layout/hProcess9"/>
    <dgm:cxn modelId="{8EA7BA71-F836-4D59-9138-934FA42DCDD7}" type="presParOf" srcId="{659AADBF-D560-49A9-94A9-3A2A34B63037}" destId="{81EF120D-80C4-4636-B5E3-204A840E9609}" srcOrd="4" destOrd="0" presId="urn:microsoft.com/office/officeart/2005/8/layout/hProcess9"/>
    <dgm:cxn modelId="{87AA9EB0-D797-458C-AA10-48E5385B0E86}" type="presParOf" srcId="{659AADBF-D560-49A9-94A9-3A2A34B63037}" destId="{DC7E1527-BFBE-4453-93A3-B2E84FD87560}" srcOrd="5" destOrd="0" presId="urn:microsoft.com/office/officeart/2005/8/layout/hProcess9"/>
    <dgm:cxn modelId="{EC8F47B3-6CCA-42CC-BFA2-31B8883540DD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E7F274B1-1AD6-4C63-9769-93FA11BF0104}">
      <dgm:prSet phldrT="[Text]"/>
      <dgm:spPr/>
      <dgm:t>
        <a:bodyPr/>
        <a:lstStyle/>
        <a:p>
          <a:r>
            <a:rPr lang="en-US" dirty="0" smtClean="0"/>
            <a:t>Item Removed</a:t>
          </a:r>
          <a:endParaRPr lang="en-US" dirty="0"/>
        </a:p>
      </dgm:t>
    </dgm:pt>
    <dgm:pt modelId="{510D12E8-3AB4-4ED6-9B71-8CA2AFBD7E2E}" type="parTrans" cxnId="{72A7A66E-648E-4525-AA80-6C8F4AF33B71}">
      <dgm:prSet/>
      <dgm:spPr/>
      <dgm:t>
        <a:bodyPr/>
        <a:lstStyle/>
        <a:p>
          <a:endParaRPr lang="en-US"/>
        </a:p>
      </dgm:t>
    </dgm:pt>
    <dgm:pt modelId="{039F2DC5-C9F5-41F6-80E4-B21F7993CF57}" type="sibTrans" cxnId="{72A7A66E-648E-4525-AA80-6C8F4AF33B71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9AA53738-F6A5-4262-B2AF-3C8AB34110F1}" type="pres">
      <dgm:prSet presAssocID="{E7F274B1-1AD6-4C63-9769-93FA11BF0104}" presName="textNode" presStyleLbl="node1" presStyleIdx="3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BC30-E990-418B-8CC2-F5E0D21180A4}" type="pres">
      <dgm:prSet presAssocID="{039F2DC5-C9F5-41F6-80E4-B21F7993CF57}" presName="sibTrans" presStyleCnt="0"/>
      <dgm:spPr/>
    </dgm:pt>
    <dgm:pt modelId="{4AB5E007-3862-4B15-8B18-99BE3C16519F}" type="pres">
      <dgm:prSet presAssocID="{4FB49ABD-00DC-411B-991C-3A3167F3A65B}" presName="textNode" presStyleLbl="node1" presStyleIdx="4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72A7A66E-648E-4525-AA80-6C8F4AF33B71}" srcId="{C9B1DCEE-4CE6-4B8E-9E32-A7CA98DBF00B}" destId="{E7F274B1-1AD6-4C63-9769-93FA11BF0104}" srcOrd="3" destOrd="0" parTransId="{510D12E8-3AB4-4ED6-9B71-8CA2AFBD7E2E}" sibTransId="{039F2DC5-C9F5-41F6-80E4-B21F7993CF57}"/>
    <dgm:cxn modelId="{7A6BD956-CBE0-4169-9CE9-D89B5B2901D4}" type="presOf" srcId="{C9B1DCEE-4CE6-4B8E-9E32-A7CA98DBF00B}" destId="{E5C98766-C6E5-43CC-AF09-B6EFBD9F87CC}" srcOrd="0" destOrd="0" presId="urn:microsoft.com/office/officeart/2005/8/layout/hProcess9"/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C3E45BF7-5CFB-41D2-971E-A865BDB03564}" type="presOf" srcId="{4FB49ABD-00DC-411B-991C-3A3167F3A65B}" destId="{4AB5E007-3862-4B15-8B18-99BE3C16519F}" srcOrd="0" destOrd="0" presId="urn:microsoft.com/office/officeart/2005/8/layout/hProcess9"/>
    <dgm:cxn modelId="{38A40C36-8AB4-4721-A4C0-E2BBF586ACD5}" type="presOf" srcId="{4E4EFF7A-6EA8-444C-A638-C8104DA96CDA}" destId="{81EF120D-80C4-4636-B5E3-204A840E9609}" srcOrd="0" destOrd="0" presId="urn:microsoft.com/office/officeart/2005/8/layout/hProcess9"/>
    <dgm:cxn modelId="{CE7ED0CF-E8E3-4645-931C-1AA4528C2457}" srcId="{C9B1DCEE-4CE6-4B8E-9E32-A7CA98DBF00B}" destId="{4FB49ABD-00DC-411B-991C-3A3167F3A65B}" srcOrd="4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176422E1-9100-49CA-846F-E5E4396C0773}" type="presOf" srcId="{E7F274B1-1AD6-4C63-9769-93FA11BF0104}" destId="{9AA53738-F6A5-4262-B2AF-3C8AB34110F1}" srcOrd="0" destOrd="0" presId="urn:microsoft.com/office/officeart/2005/8/layout/hProcess9"/>
    <dgm:cxn modelId="{2F0A7E6A-0096-4856-A82B-37FC6BB00056}" type="presOf" srcId="{59C858CA-1207-4019-BFD8-614592ED906A}" destId="{D22BFE7D-944E-4C97-A083-626D37B20CAA}" srcOrd="0" destOrd="0" presId="urn:microsoft.com/office/officeart/2005/8/layout/hProcess9"/>
    <dgm:cxn modelId="{A75FB9A1-2DCB-4B37-B95D-339DE9265D77}" type="presOf" srcId="{CBB572AD-9595-40F6-BFB5-5148CB9247CB}" destId="{49E8F612-A7D6-4E2F-970D-8C23293FD90F}" srcOrd="0" destOrd="0" presId="urn:microsoft.com/office/officeart/2005/8/layout/hProcess9"/>
    <dgm:cxn modelId="{481F7BDF-DA72-441B-AAD1-0E816B57FF23}" type="presParOf" srcId="{E5C98766-C6E5-43CC-AF09-B6EFBD9F87CC}" destId="{4E15D9B2-E599-43BA-88A2-A6EE8C686704}" srcOrd="0" destOrd="0" presId="urn:microsoft.com/office/officeart/2005/8/layout/hProcess9"/>
    <dgm:cxn modelId="{10590A13-E595-4EC6-9D95-BD7A160385D8}" type="presParOf" srcId="{E5C98766-C6E5-43CC-AF09-B6EFBD9F87CC}" destId="{659AADBF-D560-49A9-94A9-3A2A34B63037}" srcOrd="1" destOrd="0" presId="urn:microsoft.com/office/officeart/2005/8/layout/hProcess9"/>
    <dgm:cxn modelId="{5AF7980F-ADEA-420D-8061-0A8FA24AA9A5}" type="presParOf" srcId="{659AADBF-D560-49A9-94A9-3A2A34B63037}" destId="{49E8F612-A7D6-4E2F-970D-8C23293FD90F}" srcOrd="0" destOrd="0" presId="urn:microsoft.com/office/officeart/2005/8/layout/hProcess9"/>
    <dgm:cxn modelId="{8EF4F570-1C21-4C10-9D7C-B31E961D3F2B}" type="presParOf" srcId="{659AADBF-D560-49A9-94A9-3A2A34B63037}" destId="{90E041AF-EAD6-4B79-8136-3EB3060BCC79}" srcOrd="1" destOrd="0" presId="urn:microsoft.com/office/officeart/2005/8/layout/hProcess9"/>
    <dgm:cxn modelId="{93FC61D7-6696-49F3-B597-F70AE2EA068B}" type="presParOf" srcId="{659AADBF-D560-49A9-94A9-3A2A34B63037}" destId="{D22BFE7D-944E-4C97-A083-626D37B20CAA}" srcOrd="2" destOrd="0" presId="urn:microsoft.com/office/officeart/2005/8/layout/hProcess9"/>
    <dgm:cxn modelId="{80D23E95-C1BC-45AD-A4B9-640680EE985E}" type="presParOf" srcId="{659AADBF-D560-49A9-94A9-3A2A34B63037}" destId="{01FF6FB2-A00A-4396-9B42-F39445447627}" srcOrd="3" destOrd="0" presId="urn:microsoft.com/office/officeart/2005/8/layout/hProcess9"/>
    <dgm:cxn modelId="{82321B58-ADBA-421D-9707-A56F4DBE53A0}" type="presParOf" srcId="{659AADBF-D560-49A9-94A9-3A2A34B63037}" destId="{81EF120D-80C4-4636-B5E3-204A840E9609}" srcOrd="4" destOrd="0" presId="urn:microsoft.com/office/officeart/2005/8/layout/hProcess9"/>
    <dgm:cxn modelId="{E29E1972-915D-46ED-AA76-5810818BDE53}" type="presParOf" srcId="{659AADBF-D560-49A9-94A9-3A2A34B63037}" destId="{DC7E1527-BFBE-4453-93A3-B2E84FD87560}" srcOrd="5" destOrd="0" presId="urn:microsoft.com/office/officeart/2005/8/layout/hProcess9"/>
    <dgm:cxn modelId="{93DD7321-4F2D-4A97-AF07-293F9A49E5E1}" type="presParOf" srcId="{659AADBF-D560-49A9-94A9-3A2A34B63037}" destId="{9AA53738-F6A5-4262-B2AF-3C8AB34110F1}" srcOrd="6" destOrd="0" presId="urn:microsoft.com/office/officeart/2005/8/layout/hProcess9"/>
    <dgm:cxn modelId="{01D69810-DA82-45BB-920C-859E7351F7AD}" type="presParOf" srcId="{659AADBF-D560-49A9-94A9-3A2A34B63037}" destId="{149ABC30-E990-418B-8CC2-F5E0D21180A4}" srcOrd="7" destOrd="0" presId="urn:microsoft.com/office/officeart/2005/8/layout/hProcess9"/>
    <dgm:cxn modelId="{90779F72-C73D-4CD9-B7FA-3457CDC1E6AF}" type="presParOf" srcId="{659AADBF-D560-49A9-94A9-3A2A34B63037}" destId="{4AB5E007-3862-4B15-8B18-99BE3C16519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463836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519788" y="2189547"/>
        <a:ext cx="1586627" cy="1034280"/>
      </dsp:txXfrm>
    </dsp:sp>
    <dsp:sp modelId="{D22BFE7D-944E-4C97-A083-626D37B20CAA}">
      <dsp:nvSpPr>
        <dsp:cNvPr id="0" name=""/>
        <dsp:cNvSpPr/>
      </dsp:nvSpPr>
      <dsp:spPr>
        <a:xfrm>
          <a:off x="2433235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2489187" y="2189547"/>
        <a:ext cx="1586627" cy="1034280"/>
      </dsp:txXfrm>
    </dsp:sp>
    <dsp:sp modelId="{81EF120D-80C4-4636-B5E3-204A840E9609}">
      <dsp:nvSpPr>
        <dsp:cNvPr id="0" name=""/>
        <dsp:cNvSpPr/>
      </dsp:nvSpPr>
      <dsp:spPr>
        <a:xfrm>
          <a:off x="4402634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4458586" y="2189547"/>
        <a:ext cx="1586627" cy="1034280"/>
      </dsp:txXfrm>
    </dsp:sp>
    <dsp:sp modelId="{4AB5E007-3862-4B15-8B18-99BE3C16519F}">
      <dsp:nvSpPr>
        <dsp:cNvPr id="0" name=""/>
        <dsp:cNvSpPr/>
      </dsp:nvSpPr>
      <dsp:spPr>
        <a:xfrm>
          <a:off x="6372032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Purchase Cart</a:t>
          </a:r>
          <a:endParaRPr lang="en-US" sz="2700" kern="1200" dirty="0"/>
        </a:p>
      </dsp:txBody>
      <dsp:txXfrm>
        <a:off x="6427984" y="2189547"/>
        <a:ext cx="1586627" cy="103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3667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59619" y="2189547"/>
        <a:ext cx="1426359" cy="1034280"/>
      </dsp:txXfrm>
    </dsp:sp>
    <dsp:sp modelId="{D22BFE7D-944E-4C97-A083-626D37B20CAA}">
      <dsp:nvSpPr>
        <dsp:cNvPr id="0" name=""/>
        <dsp:cNvSpPr/>
      </dsp:nvSpPr>
      <dsp:spPr>
        <a:xfrm>
          <a:off x="17508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1806820" y="2189547"/>
        <a:ext cx="1426359" cy="1034280"/>
      </dsp:txXfrm>
    </dsp:sp>
    <dsp:sp modelId="{81EF120D-80C4-4636-B5E3-204A840E9609}">
      <dsp:nvSpPr>
        <dsp:cNvPr id="0" name=""/>
        <dsp:cNvSpPr/>
      </dsp:nvSpPr>
      <dsp:spPr>
        <a:xfrm>
          <a:off x="34980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3554020" y="2189547"/>
        <a:ext cx="1426359" cy="1034280"/>
      </dsp:txXfrm>
    </dsp:sp>
    <dsp:sp modelId="{9AA53738-F6A5-4262-B2AF-3C8AB34110F1}">
      <dsp:nvSpPr>
        <dsp:cNvPr id="0" name=""/>
        <dsp:cNvSpPr/>
      </dsp:nvSpPr>
      <dsp:spPr>
        <a:xfrm>
          <a:off x="5245269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Removed</a:t>
          </a:r>
          <a:endParaRPr lang="en-US" sz="2400" kern="1200" dirty="0"/>
        </a:p>
      </dsp:txBody>
      <dsp:txXfrm>
        <a:off x="5301221" y="2189547"/>
        <a:ext cx="1426359" cy="1034280"/>
      </dsp:txXfrm>
    </dsp:sp>
    <dsp:sp modelId="{4AB5E007-3862-4B15-8B18-99BE3C16519F}">
      <dsp:nvSpPr>
        <dsp:cNvPr id="0" name=""/>
        <dsp:cNvSpPr/>
      </dsp:nvSpPr>
      <dsp:spPr>
        <a:xfrm>
          <a:off x="6992470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Purchase Cart</a:t>
          </a:r>
          <a:endParaRPr lang="en-US" sz="2400" kern="1200" dirty="0"/>
        </a:p>
      </dsp:txBody>
      <dsp:txXfrm>
        <a:off x="7048422" y="2189547"/>
        <a:ext cx="1426359" cy="103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chemeClr val="bg2"/>
                </a:solidFill>
              </a:rPr>
              <a:t>Yo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Dawg</a:t>
            </a:r>
            <a:r>
              <a:rPr lang="en-US" sz="5400" dirty="0" smtClean="0">
                <a:solidFill>
                  <a:schemeClr val="bg2"/>
                </a:solidFill>
              </a:rPr>
              <a:t> I Heard You Like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8800" dirty="0" smtClean="0">
                <a:solidFill>
                  <a:schemeClr val="bg2"/>
                </a:solidFill>
              </a:rPr>
              <a:t>CQRS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SimHei" pitchFamily="49" charset="-122"/>
              </a:rPr>
              <a:t>Ryan Hansen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     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ketikochofax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407" y="4500471"/>
            <a:ext cx="609600" cy="309471"/>
            <a:chOff x="2362200" y="3429000"/>
            <a:chExt cx="609600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err="1" smtClean="0"/>
              <a:t>ChangeAddressCommand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Queries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65994">
            <a:off x="4753470" y="1751012"/>
            <a:ext cx="2888425" cy="3548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Consistency, Availability , </a:t>
            </a:r>
            <a:r>
              <a:rPr lang="en-US" dirty="0" err="1"/>
              <a:t>Partionability</a:t>
            </a:r>
            <a:endParaRPr lang="en-US" dirty="0"/>
          </a:p>
          <a:p>
            <a:r>
              <a:rPr lang="en-US" dirty="0"/>
              <a:t>Most systems are restricted to single CAP</a:t>
            </a:r>
          </a:p>
          <a:p>
            <a:pPr lvl="1"/>
            <a:r>
              <a:rPr lang="en-US" dirty="0"/>
              <a:t>Typically Consistency and </a:t>
            </a:r>
            <a:r>
              <a:rPr lang="en-US" dirty="0" err="1"/>
              <a:t>Availablity</a:t>
            </a:r>
            <a:endParaRPr lang="en-US" dirty="0"/>
          </a:p>
          <a:p>
            <a:r>
              <a:rPr lang="en-US" dirty="0"/>
              <a:t>CQRS allows for Read and Write to be optimized</a:t>
            </a:r>
          </a:p>
          <a:p>
            <a:pPr lvl="1"/>
            <a:r>
              <a:rPr lang="en-US" dirty="0"/>
              <a:t>Read = Availability and </a:t>
            </a:r>
            <a:r>
              <a:rPr lang="en-US" dirty="0" err="1"/>
              <a:t>Partionability</a:t>
            </a:r>
            <a:endParaRPr lang="en-US" dirty="0"/>
          </a:p>
          <a:p>
            <a:pPr lvl="1"/>
            <a:r>
              <a:rPr lang="en-US" dirty="0"/>
              <a:t>Write = Consistency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Events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5954761">
            <a:off x="1803446" y="214052"/>
            <a:ext cx="1880931" cy="533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projections</a:t>
            </a:r>
          </a:p>
          <a:p>
            <a:pPr lvl="1"/>
            <a:r>
              <a:rPr lang="en-US" dirty="0"/>
              <a:t>Can replay events to populate new views for business</a:t>
            </a:r>
          </a:p>
          <a:p>
            <a:r>
              <a:rPr lang="en-US" dirty="0"/>
              <a:t>Can switch to event sourcing if cost efficient</a:t>
            </a:r>
          </a:p>
          <a:p>
            <a:pPr lvl="1"/>
            <a:r>
              <a:rPr lang="en-US" dirty="0"/>
              <a:t>Replace 3nf DB altogether and load aggregates from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>
          <a:xfrm>
            <a:off x="745340" y="170656"/>
            <a:ext cx="7653321" cy="65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739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2044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tense</a:t>
            </a:r>
          </a:p>
          <a:p>
            <a:pPr lvl="1"/>
            <a:r>
              <a:rPr lang="en-US" dirty="0" err="1" smtClean="0"/>
              <a:t>MoveCustomer</a:t>
            </a:r>
            <a:endParaRPr lang="en-US" dirty="0" smtClean="0"/>
          </a:p>
          <a:p>
            <a:r>
              <a:rPr lang="en-US" dirty="0" smtClean="0"/>
              <a:t>Events have already happened you cannot </a:t>
            </a:r>
            <a:r>
              <a:rPr lang="en-US" smtClean="0"/>
              <a:t>change </a:t>
            </a:r>
            <a:r>
              <a:rPr lang="en-US" smtClean="0"/>
              <a:t>them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6050" y="1752600"/>
            <a:ext cx="3771900" cy="19812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 &amp; A</a:t>
            </a:r>
            <a:endParaRPr lang="en-US" sz="1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0" y="3962400"/>
            <a:ext cx="49530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Who’s got a question?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90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r>
              <a:rPr lang="en-US" dirty="0" smtClean="0"/>
              <a:t>located at </a:t>
            </a:r>
            <a:r>
              <a:rPr lang="en-US" dirty="0" smtClean="0">
                <a:hlinkClick r:id="rId2"/>
              </a:rPr>
              <a:t>http://github.com/ketikochofax/CQRS.Presentation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9" y="222590"/>
            <a:ext cx="7538362" cy="641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762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 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598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266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5934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060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564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</a:t>
            </a:r>
            <a:r>
              <a:rPr lang="en-US" dirty="0" err="1" smtClean="0"/>
              <a:t>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1054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5052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438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971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0292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087916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4" name="Flowchart: Magnetic Disk 3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Commands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779125">
            <a:off x="1419922" y="1826792"/>
            <a:ext cx="2795592" cy="3664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3443</TotalTime>
  <Words>379</Words>
  <Application>Microsoft Office PowerPoint</Application>
  <PresentationFormat>On-screen Show (4:3)</PresentationFormat>
  <Paragraphs>102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Yo Dawg I Heard You Like CQRS</vt:lpstr>
      <vt:lpstr>Sponsors</vt:lpstr>
      <vt:lpstr>What is CQRS?</vt:lpstr>
      <vt:lpstr>PowerPoint Presentation</vt:lpstr>
      <vt:lpstr>PowerPoint Presentation</vt:lpstr>
      <vt:lpstr>PowerPoint Presentation</vt:lpstr>
      <vt:lpstr>How does it work?</vt:lpstr>
      <vt:lpstr>Commands</vt:lpstr>
      <vt:lpstr>Benefits:</vt:lpstr>
      <vt:lpstr>Anti-Patterns:</vt:lpstr>
      <vt:lpstr>Queries</vt:lpstr>
      <vt:lpstr>Benefits:</vt:lpstr>
      <vt:lpstr>Benefits:</vt:lpstr>
      <vt:lpstr>Events</vt:lpstr>
      <vt:lpstr>Benefits:</vt:lpstr>
      <vt:lpstr>PowerPoint Presentation</vt:lpstr>
      <vt:lpstr>PowerPoint Presentation</vt:lpstr>
      <vt:lpstr>PowerPoint Presentation</vt:lpstr>
      <vt:lpstr>Anti-Patterns:</vt:lpstr>
      <vt:lpstr>Q &amp; A</vt:lpstr>
      <vt:lpstr>More Resources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191</cp:revision>
  <dcterms:created xsi:type="dcterms:W3CDTF">2009-02-09T17:20:10Z</dcterms:created>
  <dcterms:modified xsi:type="dcterms:W3CDTF">2012-03-09T05:26:48Z</dcterms:modified>
</cp:coreProperties>
</file>