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7"/>
  </p:notesMasterIdLst>
  <p:sldIdLst>
    <p:sldId id="288" r:id="rId2"/>
    <p:sldId id="330" r:id="rId3"/>
    <p:sldId id="349" r:id="rId4"/>
    <p:sldId id="341" r:id="rId5"/>
    <p:sldId id="346" r:id="rId6"/>
    <p:sldId id="291" r:id="rId7"/>
    <p:sldId id="311" r:id="rId8"/>
    <p:sldId id="294" r:id="rId9"/>
    <p:sldId id="310" r:id="rId10"/>
    <p:sldId id="293" r:id="rId11"/>
    <p:sldId id="331" r:id="rId12"/>
    <p:sldId id="337" r:id="rId13"/>
    <p:sldId id="338" r:id="rId14"/>
    <p:sldId id="335" r:id="rId15"/>
    <p:sldId id="339" r:id="rId16"/>
    <p:sldId id="332" r:id="rId17"/>
    <p:sldId id="315" r:id="rId18"/>
    <p:sldId id="316" r:id="rId19"/>
    <p:sldId id="340" r:id="rId20"/>
    <p:sldId id="336" r:id="rId21"/>
    <p:sldId id="308" r:id="rId22"/>
    <p:sldId id="307" r:id="rId23"/>
    <p:sldId id="334" r:id="rId24"/>
    <p:sldId id="343" r:id="rId25"/>
    <p:sldId id="32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smtClean="0"/>
              <a:t>Bad – </a:t>
            </a:r>
            <a:r>
              <a:rPr lang="en-US" dirty="0" err="1" smtClean="0"/>
              <a:t>ChangeAddress</a:t>
            </a:r>
            <a:endParaRPr lang="en-US" dirty="0" smtClean="0"/>
          </a:p>
          <a:p>
            <a:pPr lvl="1"/>
            <a:r>
              <a:rPr lang="en-US" dirty="0" smtClean="0"/>
              <a:t>Good - </a:t>
            </a:r>
            <a:r>
              <a:rPr lang="en-US" dirty="0" err="1" smtClean="0"/>
              <a:t>MoveEmployee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</a:t>
            </a:r>
            <a:r>
              <a:rPr lang="en-US" dirty="0" smtClean="0"/>
              <a:t>tense</a:t>
            </a:r>
          </a:p>
          <a:p>
            <a:pPr lvl="1"/>
            <a:r>
              <a:rPr lang="en-US" dirty="0" smtClean="0"/>
              <a:t>Bad – </a:t>
            </a:r>
            <a:r>
              <a:rPr lang="en-US" dirty="0" err="1" smtClean="0"/>
              <a:t>MoveCustomer</a:t>
            </a:r>
            <a:endParaRPr lang="en-US" dirty="0" smtClean="0"/>
          </a:p>
          <a:p>
            <a:pPr lvl="1"/>
            <a:r>
              <a:rPr lang="en-US" dirty="0" smtClean="0"/>
              <a:t>Good - </a:t>
            </a:r>
            <a:r>
              <a:rPr lang="en-US" dirty="0" err="1" smtClean="0"/>
              <a:t>CustomerMoved</a:t>
            </a:r>
            <a:endParaRPr lang="en-US" dirty="0" smtClean="0"/>
          </a:p>
          <a:p>
            <a:r>
              <a:rPr lang="en-US" dirty="0" smtClean="0"/>
              <a:t>Events have already happened you cannot change them</a:t>
            </a:r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enr\Downloads\Sponsor 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" y="2754"/>
            <a:ext cx="9136020" cy="685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ansenr\Desktop\13414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6096000" cy="1143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Why ‘</a:t>
            </a:r>
            <a:r>
              <a:rPr lang="en-US" sz="7200" dirty="0" err="1" smtClean="0"/>
              <a:t>Yo</a:t>
            </a:r>
            <a:r>
              <a:rPr lang="en-US" sz="7200" dirty="0" smtClean="0"/>
              <a:t> </a:t>
            </a:r>
            <a:r>
              <a:rPr lang="en-US" sz="7200" dirty="0" err="1" smtClean="0"/>
              <a:t>Dawg</a:t>
            </a:r>
            <a:r>
              <a:rPr lang="en-US" sz="7200" dirty="0" smtClean="0"/>
              <a:t>’?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273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hansenr\Desktop\crashwhileucrash-4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senr\Desktop\yo-dawg-xhibit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49632"/>
            <a:ext cx="7143750" cy="5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4" y="615452"/>
            <a:ext cx="6614733" cy="56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3943</TotalTime>
  <Words>394</Words>
  <Application>Microsoft Office PowerPoint</Application>
  <PresentationFormat>On-screen Show (4:3)</PresentationFormat>
  <Paragraphs>105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Yo Dawg I Heard You Like CQRS</vt:lpstr>
      <vt:lpstr>PowerPoint Presentation</vt:lpstr>
      <vt:lpstr>Why ‘Yo Dawg’?</vt:lpstr>
      <vt:lpstr>PowerPoint Presentation</vt:lpstr>
      <vt:lpstr>PowerPoint Presentation</vt:lpstr>
      <vt:lpstr>What is CQRS?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Events</vt:lpstr>
      <vt:lpstr>Benefits:</vt:lpstr>
      <vt:lpstr>PowerPoint Presentation</vt:lpstr>
      <vt:lpstr>PowerPoint Presentation</vt:lpstr>
      <vt:lpstr>PowerPoint Presentation</vt:lpstr>
      <vt:lpstr>Anti-Patterns:</vt:lpstr>
      <vt:lpstr>Queries</vt:lpstr>
      <vt:lpstr>Benefits:</vt:lpstr>
      <vt:lpstr>Benefits:</vt:lpstr>
      <vt:lpstr>Q &amp; A</vt:lpstr>
      <vt:lpstr>PowerPoint Presentation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209</cp:revision>
  <dcterms:created xsi:type="dcterms:W3CDTF">2009-02-09T17:20:10Z</dcterms:created>
  <dcterms:modified xsi:type="dcterms:W3CDTF">2012-03-10T04:42:32Z</dcterms:modified>
</cp:coreProperties>
</file>