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1"/>
  </p:sldMasterIdLst>
  <p:notesMasterIdLst>
    <p:notesMasterId r:id="rId27"/>
  </p:notesMasterIdLst>
  <p:sldIdLst>
    <p:sldId id="288" r:id="rId2"/>
    <p:sldId id="330" r:id="rId3"/>
    <p:sldId id="349" r:id="rId4"/>
    <p:sldId id="341" r:id="rId5"/>
    <p:sldId id="346" r:id="rId6"/>
    <p:sldId id="291" r:id="rId7"/>
    <p:sldId id="311" r:id="rId8"/>
    <p:sldId id="294" r:id="rId9"/>
    <p:sldId id="310" r:id="rId10"/>
    <p:sldId id="293" r:id="rId11"/>
    <p:sldId id="331" r:id="rId12"/>
    <p:sldId id="337" r:id="rId13"/>
    <p:sldId id="338" r:id="rId14"/>
    <p:sldId id="335" r:id="rId15"/>
    <p:sldId id="339" r:id="rId16"/>
    <p:sldId id="332" r:id="rId17"/>
    <p:sldId id="315" r:id="rId18"/>
    <p:sldId id="316" r:id="rId19"/>
    <p:sldId id="340" r:id="rId20"/>
    <p:sldId id="336" r:id="rId21"/>
    <p:sldId id="308" r:id="rId22"/>
    <p:sldId id="307" r:id="rId23"/>
    <p:sldId id="334" r:id="rId24"/>
    <p:sldId id="343" r:id="rId25"/>
    <p:sldId id="32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55" autoAdjust="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B1DCEE-4CE6-4B8E-9E32-A7CA98DBF00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BB572AD-9595-40F6-BFB5-5148CB9247CB}">
      <dgm:prSet phldrT="[Text]"/>
      <dgm:spPr/>
      <dgm:t>
        <a:bodyPr/>
        <a:lstStyle/>
        <a:p>
          <a:r>
            <a:rPr lang="en-US" dirty="0" smtClean="0"/>
            <a:t>Item Added</a:t>
          </a:r>
          <a:endParaRPr lang="en-US" dirty="0"/>
        </a:p>
      </dgm:t>
    </dgm:pt>
    <dgm:pt modelId="{065663AF-4B60-4512-BD77-3D24D8BD8505}" type="parTrans" cxnId="{F7A8C129-EBF4-44FE-8621-4C44D1598259}">
      <dgm:prSet/>
      <dgm:spPr/>
      <dgm:t>
        <a:bodyPr/>
        <a:lstStyle/>
        <a:p>
          <a:endParaRPr lang="en-US"/>
        </a:p>
      </dgm:t>
    </dgm:pt>
    <dgm:pt modelId="{01407962-F7B9-4BE3-9E2E-C655394C5E4D}" type="sibTrans" cxnId="{F7A8C129-EBF4-44FE-8621-4C44D1598259}">
      <dgm:prSet/>
      <dgm:spPr/>
      <dgm:t>
        <a:bodyPr/>
        <a:lstStyle/>
        <a:p>
          <a:endParaRPr lang="en-US"/>
        </a:p>
      </dgm:t>
    </dgm:pt>
    <dgm:pt modelId="{4FB49ABD-00DC-411B-991C-3A3167F3A65B}">
      <dgm:prSet phldrT="[Text]"/>
      <dgm:spPr/>
      <dgm:t>
        <a:bodyPr/>
        <a:lstStyle/>
        <a:p>
          <a:r>
            <a:rPr lang="en-US" dirty="0" smtClean="0"/>
            <a:t>Purchase Cart</a:t>
          </a:r>
          <a:endParaRPr lang="en-US" dirty="0"/>
        </a:p>
      </dgm:t>
    </dgm:pt>
    <dgm:pt modelId="{C639196A-B65C-44FC-B1E6-6FC0540BDFD1}" type="parTrans" cxnId="{CE7ED0CF-E8E3-4645-931C-1AA4528C2457}">
      <dgm:prSet/>
      <dgm:spPr/>
      <dgm:t>
        <a:bodyPr/>
        <a:lstStyle/>
        <a:p>
          <a:endParaRPr lang="en-US"/>
        </a:p>
      </dgm:t>
    </dgm:pt>
    <dgm:pt modelId="{BC788DFE-7DC5-4D05-9E02-377E93CDDD72}" type="sibTrans" cxnId="{CE7ED0CF-E8E3-4645-931C-1AA4528C2457}">
      <dgm:prSet/>
      <dgm:spPr/>
      <dgm:t>
        <a:bodyPr/>
        <a:lstStyle/>
        <a:p>
          <a:endParaRPr lang="en-US"/>
        </a:p>
      </dgm:t>
    </dgm:pt>
    <dgm:pt modelId="{4E4EFF7A-6EA8-444C-A638-C8104DA96CDA}">
      <dgm:prSet phldrT="[Text]"/>
      <dgm:spPr/>
      <dgm:t>
        <a:bodyPr/>
        <a:lstStyle/>
        <a:p>
          <a:r>
            <a:rPr lang="en-US" dirty="0" smtClean="0"/>
            <a:t>Item Added</a:t>
          </a:r>
          <a:endParaRPr lang="en-US" dirty="0"/>
        </a:p>
      </dgm:t>
    </dgm:pt>
    <dgm:pt modelId="{2981421F-102B-4E9B-AF26-1189D1162462}" type="parTrans" cxnId="{62539342-F2D9-420F-AA28-40134B8C3EC9}">
      <dgm:prSet/>
      <dgm:spPr/>
      <dgm:t>
        <a:bodyPr/>
        <a:lstStyle/>
        <a:p>
          <a:endParaRPr lang="en-US"/>
        </a:p>
      </dgm:t>
    </dgm:pt>
    <dgm:pt modelId="{BFCE513C-73B1-477E-A554-F654D2D8D0CE}" type="sibTrans" cxnId="{62539342-F2D9-420F-AA28-40134B8C3EC9}">
      <dgm:prSet/>
      <dgm:spPr/>
      <dgm:t>
        <a:bodyPr/>
        <a:lstStyle/>
        <a:p>
          <a:endParaRPr lang="en-US"/>
        </a:p>
      </dgm:t>
    </dgm:pt>
    <dgm:pt modelId="{59C858CA-1207-4019-BFD8-614592ED906A}">
      <dgm:prSet phldrT="[Text]"/>
      <dgm:spPr/>
      <dgm:t>
        <a:bodyPr/>
        <a:lstStyle/>
        <a:p>
          <a:r>
            <a:rPr lang="en-US" dirty="0" smtClean="0"/>
            <a:t>Item Added</a:t>
          </a:r>
          <a:endParaRPr lang="en-US" dirty="0"/>
        </a:p>
      </dgm:t>
    </dgm:pt>
    <dgm:pt modelId="{A67CD458-486F-4EBE-B9AA-8051EC0E560E}" type="parTrans" cxnId="{662A015F-1E70-4760-BCDA-4FD99AC3538A}">
      <dgm:prSet/>
      <dgm:spPr/>
      <dgm:t>
        <a:bodyPr/>
        <a:lstStyle/>
        <a:p>
          <a:endParaRPr lang="en-US"/>
        </a:p>
      </dgm:t>
    </dgm:pt>
    <dgm:pt modelId="{6D88D9F8-A169-4E46-882A-FBAE454EC871}" type="sibTrans" cxnId="{662A015F-1E70-4760-BCDA-4FD99AC3538A}">
      <dgm:prSet/>
      <dgm:spPr/>
      <dgm:t>
        <a:bodyPr/>
        <a:lstStyle/>
        <a:p>
          <a:endParaRPr lang="en-US"/>
        </a:p>
      </dgm:t>
    </dgm:pt>
    <dgm:pt modelId="{E5C98766-C6E5-43CC-AF09-B6EFBD9F87CC}" type="pres">
      <dgm:prSet presAssocID="{C9B1DCEE-4CE6-4B8E-9E32-A7CA98DBF00B}" presName="CompostProcess" presStyleCnt="0">
        <dgm:presLayoutVars>
          <dgm:dir/>
          <dgm:resizeHandles val="exact"/>
        </dgm:presLayoutVars>
      </dgm:prSet>
      <dgm:spPr/>
    </dgm:pt>
    <dgm:pt modelId="{4E15D9B2-E599-43BA-88A2-A6EE8C686704}" type="pres">
      <dgm:prSet presAssocID="{C9B1DCEE-4CE6-4B8E-9E32-A7CA98DBF00B}" presName="arrow" presStyleLbl="bgShp" presStyleIdx="0" presStyleCnt="1"/>
      <dgm:spPr/>
    </dgm:pt>
    <dgm:pt modelId="{659AADBF-D560-49A9-94A9-3A2A34B63037}" type="pres">
      <dgm:prSet presAssocID="{C9B1DCEE-4CE6-4B8E-9E32-A7CA98DBF00B}" presName="linearProcess" presStyleCnt="0"/>
      <dgm:spPr/>
    </dgm:pt>
    <dgm:pt modelId="{49E8F612-A7D6-4E2F-970D-8C23293FD90F}" type="pres">
      <dgm:prSet presAssocID="{CBB572AD-9595-40F6-BFB5-5148CB9247CB}" presName="textNode" presStyleLbl="node1" presStyleIdx="0" presStyleCnt="4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E041AF-EAD6-4B79-8136-3EB3060BCC79}" type="pres">
      <dgm:prSet presAssocID="{01407962-F7B9-4BE3-9E2E-C655394C5E4D}" presName="sibTrans" presStyleCnt="0"/>
      <dgm:spPr/>
    </dgm:pt>
    <dgm:pt modelId="{D22BFE7D-944E-4C97-A083-626D37B20CAA}" type="pres">
      <dgm:prSet presAssocID="{59C858CA-1207-4019-BFD8-614592ED906A}" presName="textNode" presStyleLbl="node1" presStyleIdx="1" presStyleCnt="4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FF6FB2-A00A-4396-9B42-F39445447627}" type="pres">
      <dgm:prSet presAssocID="{6D88D9F8-A169-4E46-882A-FBAE454EC871}" presName="sibTrans" presStyleCnt="0"/>
      <dgm:spPr/>
    </dgm:pt>
    <dgm:pt modelId="{81EF120D-80C4-4636-B5E3-204A840E9609}" type="pres">
      <dgm:prSet presAssocID="{4E4EFF7A-6EA8-444C-A638-C8104DA96CDA}" presName="textNode" presStyleLbl="node1" presStyleIdx="2" presStyleCnt="4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E1527-BFBE-4453-93A3-B2E84FD87560}" type="pres">
      <dgm:prSet presAssocID="{BFCE513C-73B1-477E-A554-F654D2D8D0CE}" presName="sibTrans" presStyleCnt="0"/>
      <dgm:spPr/>
    </dgm:pt>
    <dgm:pt modelId="{4AB5E007-3862-4B15-8B18-99BE3C16519F}" type="pres">
      <dgm:prSet presAssocID="{4FB49ABD-00DC-411B-991C-3A3167F3A65B}" presName="textNode" presStyleLbl="node1" presStyleIdx="3" presStyleCnt="4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539342-F2D9-420F-AA28-40134B8C3EC9}" srcId="{C9B1DCEE-4CE6-4B8E-9E32-A7CA98DBF00B}" destId="{4E4EFF7A-6EA8-444C-A638-C8104DA96CDA}" srcOrd="2" destOrd="0" parTransId="{2981421F-102B-4E9B-AF26-1189D1162462}" sibTransId="{BFCE513C-73B1-477E-A554-F654D2D8D0CE}"/>
    <dgm:cxn modelId="{3867421F-8072-4F63-8D15-DA724953B99B}" type="presOf" srcId="{59C858CA-1207-4019-BFD8-614592ED906A}" destId="{D22BFE7D-944E-4C97-A083-626D37B20CAA}" srcOrd="0" destOrd="0" presId="urn:microsoft.com/office/officeart/2005/8/layout/hProcess9"/>
    <dgm:cxn modelId="{FB6A9358-7D5B-4B71-B681-A3A16E811C57}" type="presOf" srcId="{4FB49ABD-00DC-411B-991C-3A3167F3A65B}" destId="{4AB5E007-3862-4B15-8B18-99BE3C16519F}" srcOrd="0" destOrd="0" presId="urn:microsoft.com/office/officeart/2005/8/layout/hProcess9"/>
    <dgm:cxn modelId="{DF6F236E-D9BA-46F0-AAE5-5AF78353983C}" type="presOf" srcId="{C9B1DCEE-4CE6-4B8E-9E32-A7CA98DBF00B}" destId="{E5C98766-C6E5-43CC-AF09-B6EFBD9F87CC}" srcOrd="0" destOrd="0" presId="urn:microsoft.com/office/officeart/2005/8/layout/hProcess9"/>
    <dgm:cxn modelId="{97051460-68BE-424E-8656-6141785A5350}" type="presOf" srcId="{4E4EFF7A-6EA8-444C-A638-C8104DA96CDA}" destId="{81EF120D-80C4-4636-B5E3-204A840E9609}" srcOrd="0" destOrd="0" presId="urn:microsoft.com/office/officeart/2005/8/layout/hProcess9"/>
    <dgm:cxn modelId="{F7A8C129-EBF4-44FE-8621-4C44D1598259}" srcId="{C9B1DCEE-4CE6-4B8E-9E32-A7CA98DBF00B}" destId="{CBB572AD-9595-40F6-BFB5-5148CB9247CB}" srcOrd="0" destOrd="0" parTransId="{065663AF-4B60-4512-BD77-3D24D8BD8505}" sibTransId="{01407962-F7B9-4BE3-9E2E-C655394C5E4D}"/>
    <dgm:cxn modelId="{D58500C8-6ECC-4EC0-ADE4-001A7B0B9FBB}" type="presOf" srcId="{CBB572AD-9595-40F6-BFB5-5148CB9247CB}" destId="{49E8F612-A7D6-4E2F-970D-8C23293FD90F}" srcOrd="0" destOrd="0" presId="urn:microsoft.com/office/officeart/2005/8/layout/hProcess9"/>
    <dgm:cxn modelId="{662A015F-1E70-4760-BCDA-4FD99AC3538A}" srcId="{C9B1DCEE-4CE6-4B8E-9E32-A7CA98DBF00B}" destId="{59C858CA-1207-4019-BFD8-614592ED906A}" srcOrd="1" destOrd="0" parTransId="{A67CD458-486F-4EBE-B9AA-8051EC0E560E}" sibTransId="{6D88D9F8-A169-4E46-882A-FBAE454EC871}"/>
    <dgm:cxn modelId="{CE7ED0CF-E8E3-4645-931C-1AA4528C2457}" srcId="{C9B1DCEE-4CE6-4B8E-9E32-A7CA98DBF00B}" destId="{4FB49ABD-00DC-411B-991C-3A3167F3A65B}" srcOrd="3" destOrd="0" parTransId="{C639196A-B65C-44FC-B1E6-6FC0540BDFD1}" sibTransId="{BC788DFE-7DC5-4D05-9E02-377E93CDDD72}"/>
    <dgm:cxn modelId="{1F57E64A-2A08-4FA0-A1BE-EC1EAAC752D8}" type="presParOf" srcId="{E5C98766-C6E5-43CC-AF09-B6EFBD9F87CC}" destId="{4E15D9B2-E599-43BA-88A2-A6EE8C686704}" srcOrd="0" destOrd="0" presId="urn:microsoft.com/office/officeart/2005/8/layout/hProcess9"/>
    <dgm:cxn modelId="{58CB29D5-BDCD-41C7-9CC7-E746B02AD9BF}" type="presParOf" srcId="{E5C98766-C6E5-43CC-AF09-B6EFBD9F87CC}" destId="{659AADBF-D560-49A9-94A9-3A2A34B63037}" srcOrd="1" destOrd="0" presId="urn:microsoft.com/office/officeart/2005/8/layout/hProcess9"/>
    <dgm:cxn modelId="{CE925EF3-C534-4422-B23E-7A6D0E0144C0}" type="presParOf" srcId="{659AADBF-D560-49A9-94A9-3A2A34B63037}" destId="{49E8F612-A7D6-4E2F-970D-8C23293FD90F}" srcOrd="0" destOrd="0" presId="urn:microsoft.com/office/officeart/2005/8/layout/hProcess9"/>
    <dgm:cxn modelId="{7D23DED0-1333-49D6-9303-FE3256B83FEF}" type="presParOf" srcId="{659AADBF-D560-49A9-94A9-3A2A34B63037}" destId="{90E041AF-EAD6-4B79-8136-3EB3060BCC79}" srcOrd="1" destOrd="0" presId="urn:microsoft.com/office/officeart/2005/8/layout/hProcess9"/>
    <dgm:cxn modelId="{14C1B859-F536-4B81-88F7-741B81F309DE}" type="presParOf" srcId="{659AADBF-D560-49A9-94A9-3A2A34B63037}" destId="{D22BFE7D-944E-4C97-A083-626D37B20CAA}" srcOrd="2" destOrd="0" presId="urn:microsoft.com/office/officeart/2005/8/layout/hProcess9"/>
    <dgm:cxn modelId="{FDE7408F-B0E0-4325-8AB6-EE8506A82EAD}" type="presParOf" srcId="{659AADBF-D560-49A9-94A9-3A2A34B63037}" destId="{01FF6FB2-A00A-4396-9B42-F39445447627}" srcOrd="3" destOrd="0" presId="urn:microsoft.com/office/officeart/2005/8/layout/hProcess9"/>
    <dgm:cxn modelId="{8EA7BA71-F836-4D59-9138-934FA42DCDD7}" type="presParOf" srcId="{659AADBF-D560-49A9-94A9-3A2A34B63037}" destId="{81EF120D-80C4-4636-B5E3-204A840E9609}" srcOrd="4" destOrd="0" presId="urn:microsoft.com/office/officeart/2005/8/layout/hProcess9"/>
    <dgm:cxn modelId="{87AA9EB0-D797-458C-AA10-48E5385B0E86}" type="presParOf" srcId="{659AADBF-D560-49A9-94A9-3A2A34B63037}" destId="{DC7E1527-BFBE-4453-93A3-B2E84FD87560}" srcOrd="5" destOrd="0" presId="urn:microsoft.com/office/officeart/2005/8/layout/hProcess9"/>
    <dgm:cxn modelId="{EC8F47B3-6CCA-42CC-BFA2-31B8883540DD}" type="presParOf" srcId="{659AADBF-D560-49A9-94A9-3A2A34B63037}" destId="{4AB5E007-3862-4B15-8B18-99BE3C16519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B1DCEE-4CE6-4B8E-9E32-A7CA98DBF00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BB572AD-9595-40F6-BFB5-5148CB9247CB}">
      <dgm:prSet phldrT="[Text]"/>
      <dgm:spPr/>
      <dgm:t>
        <a:bodyPr/>
        <a:lstStyle/>
        <a:p>
          <a:r>
            <a:rPr lang="en-US" dirty="0" smtClean="0"/>
            <a:t>Item Added</a:t>
          </a:r>
          <a:endParaRPr lang="en-US" dirty="0"/>
        </a:p>
      </dgm:t>
    </dgm:pt>
    <dgm:pt modelId="{065663AF-4B60-4512-BD77-3D24D8BD8505}" type="parTrans" cxnId="{F7A8C129-EBF4-44FE-8621-4C44D1598259}">
      <dgm:prSet/>
      <dgm:spPr/>
      <dgm:t>
        <a:bodyPr/>
        <a:lstStyle/>
        <a:p>
          <a:endParaRPr lang="en-US"/>
        </a:p>
      </dgm:t>
    </dgm:pt>
    <dgm:pt modelId="{01407962-F7B9-4BE3-9E2E-C655394C5E4D}" type="sibTrans" cxnId="{F7A8C129-EBF4-44FE-8621-4C44D1598259}">
      <dgm:prSet/>
      <dgm:spPr/>
      <dgm:t>
        <a:bodyPr/>
        <a:lstStyle/>
        <a:p>
          <a:endParaRPr lang="en-US"/>
        </a:p>
      </dgm:t>
    </dgm:pt>
    <dgm:pt modelId="{4FB49ABD-00DC-411B-991C-3A3167F3A65B}">
      <dgm:prSet phldrT="[Text]"/>
      <dgm:spPr/>
      <dgm:t>
        <a:bodyPr/>
        <a:lstStyle/>
        <a:p>
          <a:r>
            <a:rPr lang="en-US" dirty="0" smtClean="0"/>
            <a:t>Purchase Cart</a:t>
          </a:r>
          <a:endParaRPr lang="en-US" dirty="0"/>
        </a:p>
      </dgm:t>
    </dgm:pt>
    <dgm:pt modelId="{C639196A-B65C-44FC-B1E6-6FC0540BDFD1}" type="parTrans" cxnId="{CE7ED0CF-E8E3-4645-931C-1AA4528C2457}">
      <dgm:prSet/>
      <dgm:spPr/>
      <dgm:t>
        <a:bodyPr/>
        <a:lstStyle/>
        <a:p>
          <a:endParaRPr lang="en-US"/>
        </a:p>
      </dgm:t>
    </dgm:pt>
    <dgm:pt modelId="{BC788DFE-7DC5-4D05-9E02-377E93CDDD72}" type="sibTrans" cxnId="{CE7ED0CF-E8E3-4645-931C-1AA4528C2457}">
      <dgm:prSet/>
      <dgm:spPr/>
      <dgm:t>
        <a:bodyPr/>
        <a:lstStyle/>
        <a:p>
          <a:endParaRPr lang="en-US"/>
        </a:p>
      </dgm:t>
    </dgm:pt>
    <dgm:pt modelId="{4E4EFF7A-6EA8-444C-A638-C8104DA96CDA}">
      <dgm:prSet phldrT="[Text]"/>
      <dgm:spPr/>
      <dgm:t>
        <a:bodyPr/>
        <a:lstStyle/>
        <a:p>
          <a:r>
            <a:rPr lang="en-US" dirty="0" smtClean="0"/>
            <a:t>Item Added</a:t>
          </a:r>
          <a:endParaRPr lang="en-US" dirty="0"/>
        </a:p>
      </dgm:t>
    </dgm:pt>
    <dgm:pt modelId="{2981421F-102B-4E9B-AF26-1189D1162462}" type="parTrans" cxnId="{62539342-F2D9-420F-AA28-40134B8C3EC9}">
      <dgm:prSet/>
      <dgm:spPr/>
      <dgm:t>
        <a:bodyPr/>
        <a:lstStyle/>
        <a:p>
          <a:endParaRPr lang="en-US"/>
        </a:p>
      </dgm:t>
    </dgm:pt>
    <dgm:pt modelId="{BFCE513C-73B1-477E-A554-F654D2D8D0CE}" type="sibTrans" cxnId="{62539342-F2D9-420F-AA28-40134B8C3EC9}">
      <dgm:prSet/>
      <dgm:spPr/>
      <dgm:t>
        <a:bodyPr/>
        <a:lstStyle/>
        <a:p>
          <a:endParaRPr lang="en-US"/>
        </a:p>
      </dgm:t>
    </dgm:pt>
    <dgm:pt modelId="{E7F274B1-1AD6-4C63-9769-93FA11BF0104}">
      <dgm:prSet phldrT="[Text]"/>
      <dgm:spPr/>
      <dgm:t>
        <a:bodyPr/>
        <a:lstStyle/>
        <a:p>
          <a:r>
            <a:rPr lang="en-US" dirty="0" smtClean="0"/>
            <a:t>Item Removed</a:t>
          </a:r>
          <a:endParaRPr lang="en-US" dirty="0"/>
        </a:p>
      </dgm:t>
    </dgm:pt>
    <dgm:pt modelId="{510D12E8-3AB4-4ED6-9B71-8CA2AFBD7E2E}" type="parTrans" cxnId="{72A7A66E-648E-4525-AA80-6C8F4AF33B71}">
      <dgm:prSet/>
      <dgm:spPr/>
      <dgm:t>
        <a:bodyPr/>
        <a:lstStyle/>
        <a:p>
          <a:endParaRPr lang="en-US"/>
        </a:p>
      </dgm:t>
    </dgm:pt>
    <dgm:pt modelId="{039F2DC5-C9F5-41F6-80E4-B21F7993CF57}" type="sibTrans" cxnId="{72A7A66E-648E-4525-AA80-6C8F4AF33B71}">
      <dgm:prSet/>
      <dgm:spPr/>
      <dgm:t>
        <a:bodyPr/>
        <a:lstStyle/>
        <a:p>
          <a:endParaRPr lang="en-US"/>
        </a:p>
      </dgm:t>
    </dgm:pt>
    <dgm:pt modelId="{59C858CA-1207-4019-BFD8-614592ED906A}">
      <dgm:prSet phldrT="[Text]"/>
      <dgm:spPr/>
      <dgm:t>
        <a:bodyPr/>
        <a:lstStyle/>
        <a:p>
          <a:r>
            <a:rPr lang="en-US" dirty="0" smtClean="0"/>
            <a:t>Item Added</a:t>
          </a:r>
          <a:endParaRPr lang="en-US" dirty="0"/>
        </a:p>
      </dgm:t>
    </dgm:pt>
    <dgm:pt modelId="{A67CD458-486F-4EBE-B9AA-8051EC0E560E}" type="parTrans" cxnId="{662A015F-1E70-4760-BCDA-4FD99AC3538A}">
      <dgm:prSet/>
      <dgm:spPr/>
      <dgm:t>
        <a:bodyPr/>
        <a:lstStyle/>
        <a:p>
          <a:endParaRPr lang="en-US"/>
        </a:p>
      </dgm:t>
    </dgm:pt>
    <dgm:pt modelId="{6D88D9F8-A169-4E46-882A-FBAE454EC871}" type="sibTrans" cxnId="{662A015F-1E70-4760-BCDA-4FD99AC3538A}">
      <dgm:prSet/>
      <dgm:spPr/>
      <dgm:t>
        <a:bodyPr/>
        <a:lstStyle/>
        <a:p>
          <a:endParaRPr lang="en-US"/>
        </a:p>
      </dgm:t>
    </dgm:pt>
    <dgm:pt modelId="{E5C98766-C6E5-43CC-AF09-B6EFBD9F87CC}" type="pres">
      <dgm:prSet presAssocID="{C9B1DCEE-4CE6-4B8E-9E32-A7CA98DBF00B}" presName="CompostProcess" presStyleCnt="0">
        <dgm:presLayoutVars>
          <dgm:dir/>
          <dgm:resizeHandles val="exact"/>
        </dgm:presLayoutVars>
      </dgm:prSet>
      <dgm:spPr/>
    </dgm:pt>
    <dgm:pt modelId="{4E15D9B2-E599-43BA-88A2-A6EE8C686704}" type="pres">
      <dgm:prSet presAssocID="{C9B1DCEE-4CE6-4B8E-9E32-A7CA98DBF00B}" presName="arrow" presStyleLbl="bgShp" presStyleIdx="0" presStyleCnt="1"/>
      <dgm:spPr/>
    </dgm:pt>
    <dgm:pt modelId="{659AADBF-D560-49A9-94A9-3A2A34B63037}" type="pres">
      <dgm:prSet presAssocID="{C9B1DCEE-4CE6-4B8E-9E32-A7CA98DBF00B}" presName="linearProcess" presStyleCnt="0"/>
      <dgm:spPr/>
    </dgm:pt>
    <dgm:pt modelId="{49E8F612-A7D6-4E2F-970D-8C23293FD90F}" type="pres">
      <dgm:prSet presAssocID="{CBB572AD-9595-40F6-BFB5-5148CB9247CB}" presName="textNode" presStyleLbl="node1" presStyleIdx="0" presStyleCnt="5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E041AF-EAD6-4B79-8136-3EB3060BCC79}" type="pres">
      <dgm:prSet presAssocID="{01407962-F7B9-4BE3-9E2E-C655394C5E4D}" presName="sibTrans" presStyleCnt="0"/>
      <dgm:spPr/>
    </dgm:pt>
    <dgm:pt modelId="{D22BFE7D-944E-4C97-A083-626D37B20CAA}" type="pres">
      <dgm:prSet presAssocID="{59C858CA-1207-4019-BFD8-614592ED906A}" presName="textNode" presStyleLbl="node1" presStyleIdx="1" presStyleCnt="5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FF6FB2-A00A-4396-9B42-F39445447627}" type="pres">
      <dgm:prSet presAssocID="{6D88D9F8-A169-4E46-882A-FBAE454EC871}" presName="sibTrans" presStyleCnt="0"/>
      <dgm:spPr/>
    </dgm:pt>
    <dgm:pt modelId="{81EF120D-80C4-4636-B5E3-204A840E9609}" type="pres">
      <dgm:prSet presAssocID="{4E4EFF7A-6EA8-444C-A638-C8104DA96CDA}" presName="textNode" presStyleLbl="node1" presStyleIdx="2" presStyleCnt="5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E1527-BFBE-4453-93A3-B2E84FD87560}" type="pres">
      <dgm:prSet presAssocID="{BFCE513C-73B1-477E-A554-F654D2D8D0CE}" presName="sibTrans" presStyleCnt="0"/>
      <dgm:spPr/>
    </dgm:pt>
    <dgm:pt modelId="{9AA53738-F6A5-4262-B2AF-3C8AB34110F1}" type="pres">
      <dgm:prSet presAssocID="{E7F274B1-1AD6-4C63-9769-93FA11BF0104}" presName="textNode" presStyleLbl="node1" presStyleIdx="3" presStyleCnt="5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9ABC30-E990-418B-8CC2-F5E0D21180A4}" type="pres">
      <dgm:prSet presAssocID="{039F2DC5-C9F5-41F6-80E4-B21F7993CF57}" presName="sibTrans" presStyleCnt="0"/>
      <dgm:spPr/>
    </dgm:pt>
    <dgm:pt modelId="{4AB5E007-3862-4B15-8B18-99BE3C16519F}" type="pres">
      <dgm:prSet presAssocID="{4FB49ABD-00DC-411B-991C-3A3167F3A65B}" presName="textNode" presStyleLbl="node1" presStyleIdx="4" presStyleCnt="5" custScaleX="61832" custScaleY="52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2A015F-1E70-4760-BCDA-4FD99AC3538A}" srcId="{C9B1DCEE-4CE6-4B8E-9E32-A7CA98DBF00B}" destId="{59C858CA-1207-4019-BFD8-614592ED906A}" srcOrd="1" destOrd="0" parTransId="{A67CD458-486F-4EBE-B9AA-8051EC0E560E}" sibTransId="{6D88D9F8-A169-4E46-882A-FBAE454EC871}"/>
    <dgm:cxn modelId="{72A7A66E-648E-4525-AA80-6C8F4AF33B71}" srcId="{C9B1DCEE-4CE6-4B8E-9E32-A7CA98DBF00B}" destId="{E7F274B1-1AD6-4C63-9769-93FA11BF0104}" srcOrd="3" destOrd="0" parTransId="{510D12E8-3AB4-4ED6-9B71-8CA2AFBD7E2E}" sibTransId="{039F2DC5-C9F5-41F6-80E4-B21F7993CF57}"/>
    <dgm:cxn modelId="{7A6BD956-CBE0-4169-9CE9-D89B5B2901D4}" type="presOf" srcId="{C9B1DCEE-4CE6-4B8E-9E32-A7CA98DBF00B}" destId="{E5C98766-C6E5-43CC-AF09-B6EFBD9F87CC}" srcOrd="0" destOrd="0" presId="urn:microsoft.com/office/officeart/2005/8/layout/hProcess9"/>
    <dgm:cxn modelId="{62539342-F2D9-420F-AA28-40134B8C3EC9}" srcId="{C9B1DCEE-4CE6-4B8E-9E32-A7CA98DBF00B}" destId="{4E4EFF7A-6EA8-444C-A638-C8104DA96CDA}" srcOrd="2" destOrd="0" parTransId="{2981421F-102B-4E9B-AF26-1189D1162462}" sibTransId="{BFCE513C-73B1-477E-A554-F654D2D8D0CE}"/>
    <dgm:cxn modelId="{C3E45BF7-5CFB-41D2-971E-A865BDB03564}" type="presOf" srcId="{4FB49ABD-00DC-411B-991C-3A3167F3A65B}" destId="{4AB5E007-3862-4B15-8B18-99BE3C16519F}" srcOrd="0" destOrd="0" presId="urn:microsoft.com/office/officeart/2005/8/layout/hProcess9"/>
    <dgm:cxn modelId="{38A40C36-8AB4-4721-A4C0-E2BBF586ACD5}" type="presOf" srcId="{4E4EFF7A-6EA8-444C-A638-C8104DA96CDA}" destId="{81EF120D-80C4-4636-B5E3-204A840E9609}" srcOrd="0" destOrd="0" presId="urn:microsoft.com/office/officeart/2005/8/layout/hProcess9"/>
    <dgm:cxn modelId="{CE7ED0CF-E8E3-4645-931C-1AA4528C2457}" srcId="{C9B1DCEE-4CE6-4B8E-9E32-A7CA98DBF00B}" destId="{4FB49ABD-00DC-411B-991C-3A3167F3A65B}" srcOrd="4" destOrd="0" parTransId="{C639196A-B65C-44FC-B1E6-6FC0540BDFD1}" sibTransId="{BC788DFE-7DC5-4D05-9E02-377E93CDDD72}"/>
    <dgm:cxn modelId="{F7A8C129-EBF4-44FE-8621-4C44D1598259}" srcId="{C9B1DCEE-4CE6-4B8E-9E32-A7CA98DBF00B}" destId="{CBB572AD-9595-40F6-BFB5-5148CB9247CB}" srcOrd="0" destOrd="0" parTransId="{065663AF-4B60-4512-BD77-3D24D8BD8505}" sibTransId="{01407962-F7B9-4BE3-9E2E-C655394C5E4D}"/>
    <dgm:cxn modelId="{176422E1-9100-49CA-846F-E5E4396C0773}" type="presOf" srcId="{E7F274B1-1AD6-4C63-9769-93FA11BF0104}" destId="{9AA53738-F6A5-4262-B2AF-3C8AB34110F1}" srcOrd="0" destOrd="0" presId="urn:microsoft.com/office/officeart/2005/8/layout/hProcess9"/>
    <dgm:cxn modelId="{2F0A7E6A-0096-4856-A82B-37FC6BB00056}" type="presOf" srcId="{59C858CA-1207-4019-BFD8-614592ED906A}" destId="{D22BFE7D-944E-4C97-A083-626D37B20CAA}" srcOrd="0" destOrd="0" presId="urn:microsoft.com/office/officeart/2005/8/layout/hProcess9"/>
    <dgm:cxn modelId="{A75FB9A1-2DCB-4B37-B95D-339DE9265D77}" type="presOf" srcId="{CBB572AD-9595-40F6-BFB5-5148CB9247CB}" destId="{49E8F612-A7D6-4E2F-970D-8C23293FD90F}" srcOrd="0" destOrd="0" presId="urn:microsoft.com/office/officeart/2005/8/layout/hProcess9"/>
    <dgm:cxn modelId="{481F7BDF-DA72-441B-AAD1-0E816B57FF23}" type="presParOf" srcId="{E5C98766-C6E5-43CC-AF09-B6EFBD9F87CC}" destId="{4E15D9B2-E599-43BA-88A2-A6EE8C686704}" srcOrd="0" destOrd="0" presId="urn:microsoft.com/office/officeart/2005/8/layout/hProcess9"/>
    <dgm:cxn modelId="{10590A13-E595-4EC6-9D95-BD7A160385D8}" type="presParOf" srcId="{E5C98766-C6E5-43CC-AF09-B6EFBD9F87CC}" destId="{659AADBF-D560-49A9-94A9-3A2A34B63037}" srcOrd="1" destOrd="0" presId="urn:microsoft.com/office/officeart/2005/8/layout/hProcess9"/>
    <dgm:cxn modelId="{5AF7980F-ADEA-420D-8061-0A8FA24AA9A5}" type="presParOf" srcId="{659AADBF-D560-49A9-94A9-3A2A34B63037}" destId="{49E8F612-A7D6-4E2F-970D-8C23293FD90F}" srcOrd="0" destOrd="0" presId="urn:microsoft.com/office/officeart/2005/8/layout/hProcess9"/>
    <dgm:cxn modelId="{8EF4F570-1C21-4C10-9D7C-B31E961D3F2B}" type="presParOf" srcId="{659AADBF-D560-49A9-94A9-3A2A34B63037}" destId="{90E041AF-EAD6-4B79-8136-3EB3060BCC79}" srcOrd="1" destOrd="0" presId="urn:microsoft.com/office/officeart/2005/8/layout/hProcess9"/>
    <dgm:cxn modelId="{93FC61D7-6696-49F3-B597-F70AE2EA068B}" type="presParOf" srcId="{659AADBF-D560-49A9-94A9-3A2A34B63037}" destId="{D22BFE7D-944E-4C97-A083-626D37B20CAA}" srcOrd="2" destOrd="0" presId="urn:microsoft.com/office/officeart/2005/8/layout/hProcess9"/>
    <dgm:cxn modelId="{80D23E95-C1BC-45AD-A4B9-640680EE985E}" type="presParOf" srcId="{659AADBF-D560-49A9-94A9-3A2A34B63037}" destId="{01FF6FB2-A00A-4396-9B42-F39445447627}" srcOrd="3" destOrd="0" presId="urn:microsoft.com/office/officeart/2005/8/layout/hProcess9"/>
    <dgm:cxn modelId="{82321B58-ADBA-421D-9707-A56F4DBE53A0}" type="presParOf" srcId="{659AADBF-D560-49A9-94A9-3A2A34B63037}" destId="{81EF120D-80C4-4636-B5E3-204A840E9609}" srcOrd="4" destOrd="0" presId="urn:microsoft.com/office/officeart/2005/8/layout/hProcess9"/>
    <dgm:cxn modelId="{E29E1972-915D-46ED-AA76-5810818BDE53}" type="presParOf" srcId="{659AADBF-D560-49A9-94A9-3A2A34B63037}" destId="{DC7E1527-BFBE-4453-93A3-B2E84FD87560}" srcOrd="5" destOrd="0" presId="urn:microsoft.com/office/officeart/2005/8/layout/hProcess9"/>
    <dgm:cxn modelId="{93DD7321-4F2D-4A97-AF07-293F9A49E5E1}" type="presParOf" srcId="{659AADBF-D560-49A9-94A9-3A2A34B63037}" destId="{9AA53738-F6A5-4262-B2AF-3C8AB34110F1}" srcOrd="6" destOrd="0" presId="urn:microsoft.com/office/officeart/2005/8/layout/hProcess9"/>
    <dgm:cxn modelId="{01D69810-DA82-45BB-920C-859E7351F7AD}" type="presParOf" srcId="{659AADBF-D560-49A9-94A9-3A2A34B63037}" destId="{149ABC30-E990-418B-8CC2-F5E0D21180A4}" srcOrd="7" destOrd="0" presId="urn:microsoft.com/office/officeart/2005/8/layout/hProcess9"/>
    <dgm:cxn modelId="{90779F72-C73D-4CD9-B7FA-3457CDC1E6AF}" type="presParOf" srcId="{659AADBF-D560-49A9-94A9-3A2A34B63037}" destId="{4AB5E007-3862-4B15-8B18-99BE3C16519F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5D9B2-E599-43BA-88A2-A6EE8C686704}">
      <dsp:nvSpPr>
        <dsp:cNvPr id="0" name=""/>
        <dsp:cNvSpPr/>
      </dsp:nvSpPr>
      <dsp:spPr>
        <a:xfrm>
          <a:off x="640080" y="0"/>
          <a:ext cx="7254240" cy="54133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E8F612-A7D6-4E2F-970D-8C23293FD90F}">
      <dsp:nvSpPr>
        <dsp:cNvPr id="0" name=""/>
        <dsp:cNvSpPr/>
      </dsp:nvSpPr>
      <dsp:spPr>
        <a:xfrm>
          <a:off x="463836" y="2133595"/>
          <a:ext cx="1698531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Item Added</a:t>
          </a:r>
          <a:endParaRPr lang="en-US" sz="2700" kern="1200" dirty="0"/>
        </a:p>
      </dsp:txBody>
      <dsp:txXfrm>
        <a:off x="519788" y="2189547"/>
        <a:ext cx="1586627" cy="1034280"/>
      </dsp:txXfrm>
    </dsp:sp>
    <dsp:sp modelId="{D22BFE7D-944E-4C97-A083-626D37B20CAA}">
      <dsp:nvSpPr>
        <dsp:cNvPr id="0" name=""/>
        <dsp:cNvSpPr/>
      </dsp:nvSpPr>
      <dsp:spPr>
        <a:xfrm>
          <a:off x="2433235" y="2133595"/>
          <a:ext cx="1698531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Item Added</a:t>
          </a:r>
          <a:endParaRPr lang="en-US" sz="2700" kern="1200" dirty="0"/>
        </a:p>
      </dsp:txBody>
      <dsp:txXfrm>
        <a:off x="2489187" y="2189547"/>
        <a:ext cx="1586627" cy="1034280"/>
      </dsp:txXfrm>
    </dsp:sp>
    <dsp:sp modelId="{81EF120D-80C4-4636-B5E3-204A840E9609}">
      <dsp:nvSpPr>
        <dsp:cNvPr id="0" name=""/>
        <dsp:cNvSpPr/>
      </dsp:nvSpPr>
      <dsp:spPr>
        <a:xfrm>
          <a:off x="4402634" y="2133595"/>
          <a:ext cx="1698531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Item Added</a:t>
          </a:r>
          <a:endParaRPr lang="en-US" sz="2700" kern="1200" dirty="0"/>
        </a:p>
      </dsp:txBody>
      <dsp:txXfrm>
        <a:off x="4458586" y="2189547"/>
        <a:ext cx="1586627" cy="1034280"/>
      </dsp:txXfrm>
    </dsp:sp>
    <dsp:sp modelId="{4AB5E007-3862-4B15-8B18-99BE3C16519F}">
      <dsp:nvSpPr>
        <dsp:cNvPr id="0" name=""/>
        <dsp:cNvSpPr/>
      </dsp:nvSpPr>
      <dsp:spPr>
        <a:xfrm>
          <a:off x="6372032" y="2133595"/>
          <a:ext cx="1698531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Purchase Cart</a:t>
          </a:r>
          <a:endParaRPr lang="en-US" sz="2700" kern="1200" dirty="0"/>
        </a:p>
      </dsp:txBody>
      <dsp:txXfrm>
        <a:off x="6427984" y="2189547"/>
        <a:ext cx="1586627" cy="1034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5D9B2-E599-43BA-88A2-A6EE8C686704}">
      <dsp:nvSpPr>
        <dsp:cNvPr id="0" name=""/>
        <dsp:cNvSpPr/>
      </dsp:nvSpPr>
      <dsp:spPr>
        <a:xfrm>
          <a:off x="640080" y="0"/>
          <a:ext cx="7254240" cy="54133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E8F612-A7D6-4E2F-970D-8C23293FD90F}">
      <dsp:nvSpPr>
        <dsp:cNvPr id="0" name=""/>
        <dsp:cNvSpPr/>
      </dsp:nvSpPr>
      <dsp:spPr>
        <a:xfrm>
          <a:off x="3667" y="2133595"/>
          <a:ext cx="1538263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Added</a:t>
          </a:r>
          <a:endParaRPr lang="en-US" sz="2400" kern="1200" dirty="0"/>
        </a:p>
      </dsp:txBody>
      <dsp:txXfrm>
        <a:off x="59619" y="2189547"/>
        <a:ext cx="1426359" cy="1034280"/>
      </dsp:txXfrm>
    </dsp:sp>
    <dsp:sp modelId="{D22BFE7D-944E-4C97-A083-626D37B20CAA}">
      <dsp:nvSpPr>
        <dsp:cNvPr id="0" name=""/>
        <dsp:cNvSpPr/>
      </dsp:nvSpPr>
      <dsp:spPr>
        <a:xfrm>
          <a:off x="1750868" y="2133595"/>
          <a:ext cx="1538263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Added</a:t>
          </a:r>
          <a:endParaRPr lang="en-US" sz="2400" kern="1200" dirty="0"/>
        </a:p>
      </dsp:txBody>
      <dsp:txXfrm>
        <a:off x="1806820" y="2189547"/>
        <a:ext cx="1426359" cy="1034280"/>
      </dsp:txXfrm>
    </dsp:sp>
    <dsp:sp modelId="{81EF120D-80C4-4636-B5E3-204A840E9609}">
      <dsp:nvSpPr>
        <dsp:cNvPr id="0" name=""/>
        <dsp:cNvSpPr/>
      </dsp:nvSpPr>
      <dsp:spPr>
        <a:xfrm>
          <a:off x="3498068" y="2133595"/>
          <a:ext cx="1538263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Added</a:t>
          </a:r>
          <a:endParaRPr lang="en-US" sz="2400" kern="1200" dirty="0"/>
        </a:p>
      </dsp:txBody>
      <dsp:txXfrm>
        <a:off x="3554020" y="2189547"/>
        <a:ext cx="1426359" cy="1034280"/>
      </dsp:txXfrm>
    </dsp:sp>
    <dsp:sp modelId="{9AA53738-F6A5-4262-B2AF-3C8AB34110F1}">
      <dsp:nvSpPr>
        <dsp:cNvPr id="0" name=""/>
        <dsp:cNvSpPr/>
      </dsp:nvSpPr>
      <dsp:spPr>
        <a:xfrm>
          <a:off x="5245269" y="2133595"/>
          <a:ext cx="1538263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Removed</a:t>
          </a:r>
          <a:endParaRPr lang="en-US" sz="2400" kern="1200" dirty="0"/>
        </a:p>
      </dsp:txBody>
      <dsp:txXfrm>
        <a:off x="5301221" y="2189547"/>
        <a:ext cx="1426359" cy="1034280"/>
      </dsp:txXfrm>
    </dsp:sp>
    <dsp:sp modelId="{4AB5E007-3862-4B15-8B18-99BE3C16519F}">
      <dsp:nvSpPr>
        <dsp:cNvPr id="0" name=""/>
        <dsp:cNvSpPr/>
      </dsp:nvSpPr>
      <dsp:spPr>
        <a:xfrm>
          <a:off x="6992470" y="2133595"/>
          <a:ext cx="1538263" cy="1146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Purchase Cart</a:t>
          </a:r>
          <a:endParaRPr lang="en-US" sz="2400" kern="1200" dirty="0"/>
        </a:p>
      </dsp:txBody>
      <dsp:txXfrm>
        <a:off x="7048422" y="2189547"/>
        <a:ext cx="1426359" cy="1034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25EAB-CC1D-44DE-870B-60C4521F5D72}" type="datetimeFigureOut">
              <a:rPr lang="en-US" smtClean="0"/>
              <a:t>3/9/2012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E080A-9404-45AA-8636-A1AF2582F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2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E080A-9404-45AA-8636-A1AF2582F0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2C9E58D-73E8-4C3A-87F4-C0B220249DB4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2EE078-D2CB-4BE5-AE0C-C5973A72848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bliki/CQRS.html" TargetMode="External"/><Relationship Id="rId2" Type="http://schemas.openxmlformats.org/officeDocument/2006/relationships/hyperlink" Target="http://github.com/ketikochofax/CQRS.Presen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qrs.wordpress.com/document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 err="1" smtClean="0">
                <a:solidFill>
                  <a:schemeClr val="bg2"/>
                </a:solidFill>
              </a:rPr>
              <a:t>Yo</a:t>
            </a:r>
            <a:r>
              <a:rPr lang="en-US" sz="5400" dirty="0" smtClean="0">
                <a:solidFill>
                  <a:schemeClr val="bg2"/>
                </a:solidFill>
              </a:rPr>
              <a:t> </a:t>
            </a:r>
            <a:r>
              <a:rPr lang="en-US" sz="5400" dirty="0" err="1" smtClean="0">
                <a:solidFill>
                  <a:schemeClr val="bg2"/>
                </a:solidFill>
              </a:rPr>
              <a:t>Dawg</a:t>
            </a:r>
            <a:r>
              <a:rPr lang="en-US" sz="5400" dirty="0" smtClean="0">
                <a:solidFill>
                  <a:schemeClr val="bg2"/>
                </a:solidFill>
              </a:rPr>
              <a:t> I Heard You Like</a:t>
            </a:r>
            <a:br>
              <a:rPr lang="en-US" sz="5400" dirty="0" smtClean="0">
                <a:solidFill>
                  <a:schemeClr val="bg2"/>
                </a:solidFill>
              </a:rPr>
            </a:br>
            <a:r>
              <a:rPr lang="en-US" sz="8800" dirty="0" smtClean="0">
                <a:solidFill>
                  <a:schemeClr val="bg2"/>
                </a:solidFill>
              </a:rPr>
              <a:t>CQRS</a:t>
            </a:r>
            <a:endParaRPr lang="en-US" sz="8800" dirty="0">
              <a:solidFill>
                <a:schemeClr val="bg2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3400" y="3581400"/>
            <a:ext cx="7854696" cy="11430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+mj-lt"/>
                <a:ea typeface="SimHei" pitchFamily="49" charset="-122"/>
              </a:rPr>
              <a:t>Ryan Hansen</a:t>
            </a:r>
            <a:endParaRPr lang="en-US" sz="4400" dirty="0" smtClean="0">
              <a:solidFill>
                <a:schemeClr val="bg1"/>
              </a:solidFill>
              <a:latin typeface="+mj-lt"/>
              <a:ea typeface="SimHei" pitchFamily="49" charset="-122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+mj-lt"/>
                <a:ea typeface="SimHei" pitchFamily="49" charset="-122"/>
                <a:cs typeface="Calibri" pitchFamily="34" charset="0"/>
              </a:rPr>
              <a:t>     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  <a:ea typeface="SimHei" pitchFamily="49" charset="-122"/>
                <a:cs typeface="Calibri" pitchFamily="34" charset="0"/>
              </a:rPr>
              <a:t>ketikochofax</a:t>
            </a:r>
            <a:endParaRPr lang="en-US" sz="4400" dirty="0" smtClean="0">
              <a:solidFill>
                <a:schemeClr val="bg1"/>
              </a:solidFill>
              <a:latin typeface="+mj-lt"/>
              <a:ea typeface="SimHei" pitchFamily="49" charset="-122"/>
              <a:cs typeface="Calibri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87407" y="4500471"/>
            <a:ext cx="609600" cy="309471"/>
            <a:chOff x="2362200" y="3429000"/>
            <a:chExt cx="609600" cy="309471"/>
          </a:xfrm>
        </p:grpSpPr>
        <p:pic>
          <p:nvPicPr>
            <p:cNvPr id="1026" name="Picture 2" descr="C:\Users\hansenr\Desktop\twitter_newbird_boxed_whiteonblu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667000" y="34290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hansenr\Desktop\github_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3433671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1" t="-7324" r="-2831"/>
          <a:stretch/>
        </p:blipFill>
        <p:spPr bwMode="auto">
          <a:xfrm>
            <a:off x="1585475" y="1935163"/>
            <a:ext cx="5973050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09600" y="2306200"/>
            <a:ext cx="914400" cy="1219200"/>
            <a:chOff x="609600" y="2438400"/>
            <a:chExt cx="914400" cy="1219200"/>
          </a:xfrm>
          <a:solidFill>
            <a:srgbClr val="0070C0"/>
          </a:solidFill>
        </p:grpSpPr>
        <p:sp>
          <p:nvSpPr>
            <p:cNvPr id="4" name="Flowchart: Magnetic Disk 3"/>
            <p:cNvSpPr/>
            <p:nvPr/>
          </p:nvSpPr>
          <p:spPr>
            <a:xfrm>
              <a:off x="609600" y="2438400"/>
              <a:ext cx="914400" cy="1219200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5800" y="2877236"/>
              <a:ext cx="76200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Event Log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216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1" t="-7324" r="-2831"/>
          <a:stretch/>
        </p:blipFill>
        <p:spPr bwMode="auto">
          <a:xfrm>
            <a:off x="1585475" y="1935163"/>
            <a:ext cx="5973050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Commands</a:t>
            </a:r>
            <a:endParaRPr lang="en-US" sz="5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09600" y="2306200"/>
            <a:ext cx="914400" cy="1219200"/>
            <a:chOff x="609600" y="2438400"/>
            <a:chExt cx="914400" cy="1219200"/>
          </a:xfrm>
          <a:solidFill>
            <a:srgbClr val="0070C0"/>
          </a:solidFill>
        </p:grpSpPr>
        <p:sp>
          <p:nvSpPr>
            <p:cNvPr id="9" name="Flowchart: Magnetic Disk 8"/>
            <p:cNvSpPr/>
            <p:nvPr/>
          </p:nvSpPr>
          <p:spPr>
            <a:xfrm>
              <a:off x="609600" y="2438400"/>
              <a:ext cx="914400" cy="1219200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5800" y="2877236"/>
              <a:ext cx="76200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Event Log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Oval 5"/>
          <p:cNvSpPr/>
          <p:nvPr/>
        </p:nvSpPr>
        <p:spPr>
          <a:xfrm rot="19779125">
            <a:off x="1419922" y="1826792"/>
            <a:ext cx="2795592" cy="36641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</a:rPr>
              <a:t>demo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29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Requires discussion and analysis with business</a:t>
            </a:r>
          </a:p>
          <a:p>
            <a:pPr lvl="1"/>
            <a:r>
              <a:rPr lang="en-US" dirty="0" smtClean="0"/>
              <a:t>Development gains greater understanding of domain</a:t>
            </a:r>
          </a:p>
          <a:p>
            <a:pPr lvl="1"/>
            <a:r>
              <a:rPr lang="en-US" dirty="0" smtClean="0"/>
              <a:t>UI is modeled after actual business workflow</a:t>
            </a:r>
          </a:p>
          <a:p>
            <a:pPr lvl="1"/>
            <a:r>
              <a:rPr lang="en-US" dirty="0" smtClean="0"/>
              <a:t>UI is more intuitive for new users</a:t>
            </a:r>
          </a:p>
          <a:p>
            <a:pPr lvl="1"/>
            <a:r>
              <a:rPr lang="en-US" dirty="0" smtClean="0"/>
              <a:t>Removes dependency on users being trained to use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02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Anti-Patterns: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in the past tense</a:t>
            </a:r>
          </a:p>
          <a:p>
            <a:pPr lvl="1"/>
            <a:r>
              <a:rPr lang="en-US" dirty="0" smtClean="0"/>
              <a:t>Commands can be accepted or rejected</a:t>
            </a:r>
          </a:p>
          <a:p>
            <a:pPr lvl="1"/>
            <a:r>
              <a:rPr lang="en-US" dirty="0" smtClean="0"/>
              <a:t>Example: Permissions on invoking an action</a:t>
            </a:r>
          </a:p>
          <a:p>
            <a:r>
              <a:rPr lang="en-US" dirty="0" smtClean="0"/>
              <a:t>CRUD based commands</a:t>
            </a:r>
          </a:p>
          <a:p>
            <a:pPr lvl="1"/>
            <a:r>
              <a:rPr lang="en-US" dirty="0" smtClean="0"/>
              <a:t>Bad – </a:t>
            </a:r>
            <a:r>
              <a:rPr lang="en-US" dirty="0" err="1" smtClean="0"/>
              <a:t>ChangeAddress</a:t>
            </a:r>
            <a:endParaRPr lang="en-US" dirty="0" smtClean="0"/>
          </a:p>
          <a:p>
            <a:pPr lvl="1"/>
            <a:r>
              <a:rPr lang="en-US" dirty="0" smtClean="0"/>
              <a:t>Good - </a:t>
            </a:r>
            <a:r>
              <a:rPr lang="en-US" dirty="0" err="1" smtClean="0"/>
              <a:t>MoveEmployee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91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1" t="-7324" r="-2831"/>
          <a:stretch/>
        </p:blipFill>
        <p:spPr bwMode="auto">
          <a:xfrm>
            <a:off x="1585475" y="1935163"/>
            <a:ext cx="5973050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Events</a:t>
            </a:r>
            <a:endParaRPr lang="en-US" sz="5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09600" y="2306200"/>
            <a:ext cx="914400" cy="1219200"/>
            <a:chOff x="609600" y="2438400"/>
            <a:chExt cx="914400" cy="1219200"/>
          </a:xfrm>
          <a:solidFill>
            <a:srgbClr val="0070C0"/>
          </a:solidFill>
        </p:grpSpPr>
        <p:sp>
          <p:nvSpPr>
            <p:cNvPr id="9" name="Flowchart: Magnetic Disk 8"/>
            <p:cNvSpPr/>
            <p:nvPr/>
          </p:nvSpPr>
          <p:spPr>
            <a:xfrm>
              <a:off x="609600" y="2438400"/>
              <a:ext cx="914400" cy="1219200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5800" y="2877236"/>
              <a:ext cx="76200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Event Log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Oval 5"/>
          <p:cNvSpPr/>
          <p:nvPr/>
        </p:nvSpPr>
        <p:spPr>
          <a:xfrm rot="15954761">
            <a:off x="1803446" y="214052"/>
            <a:ext cx="1880931" cy="53387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</a:rPr>
              <a:t>demo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96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create new projections</a:t>
            </a:r>
          </a:p>
          <a:p>
            <a:pPr lvl="1"/>
            <a:r>
              <a:rPr lang="en-US" dirty="0"/>
              <a:t>Can replay events to populate new views for business</a:t>
            </a:r>
          </a:p>
          <a:p>
            <a:r>
              <a:rPr lang="en-US" dirty="0"/>
              <a:t>Can switch to event sourcing if cost efficient</a:t>
            </a:r>
          </a:p>
          <a:p>
            <a:pPr lvl="1"/>
            <a:r>
              <a:rPr lang="en-US" dirty="0"/>
              <a:t>Replace 3nf DB altogether and load aggregates from events</a:t>
            </a:r>
          </a:p>
        </p:txBody>
      </p:sp>
    </p:spTree>
    <p:extLst>
      <p:ext uri="{BB962C8B-B14F-4D97-AF65-F5344CB8AC3E}">
        <p14:creationId xmlns:p14="http://schemas.microsoft.com/office/powerpoint/2010/main" val="141124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" r="8725"/>
          <a:stretch>
            <a:fillRect/>
          </a:stretch>
        </p:blipFill>
        <p:spPr>
          <a:xfrm>
            <a:off x="745340" y="170656"/>
            <a:ext cx="7653321" cy="651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2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7027396"/>
              </p:ext>
            </p:extLst>
          </p:nvPr>
        </p:nvGraphicFramePr>
        <p:xfrm>
          <a:off x="304800" y="722313"/>
          <a:ext cx="8534401" cy="541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742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8920446"/>
              </p:ext>
            </p:extLst>
          </p:nvPr>
        </p:nvGraphicFramePr>
        <p:xfrm>
          <a:off x="304800" y="722313"/>
          <a:ext cx="8534401" cy="541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542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Anti-Patterns: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 in present tense</a:t>
            </a:r>
          </a:p>
          <a:p>
            <a:pPr lvl="1"/>
            <a:r>
              <a:rPr lang="en-US" dirty="0" smtClean="0"/>
              <a:t>Bad – </a:t>
            </a:r>
            <a:r>
              <a:rPr lang="en-US" dirty="0" err="1" smtClean="0"/>
              <a:t>MoveCustomer</a:t>
            </a:r>
            <a:endParaRPr lang="en-US" dirty="0" smtClean="0"/>
          </a:p>
          <a:p>
            <a:pPr lvl="1"/>
            <a:r>
              <a:rPr lang="en-US" dirty="0" smtClean="0"/>
              <a:t>Good - </a:t>
            </a:r>
            <a:r>
              <a:rPr lang="en-US" dirty="0" err="1" smtClean="0"/>
              <a:t>CustomerMoved</a:t>
            </a:r>
            <a:endParaRPr lang="en-US" dirty="0" smtClean="0"/>
          </a:p>
          <a:p>
            <a:r>
              <a:rPr lang="en-US" dirty="0" smtClean="0"/>
              <a:t>Events have already happened you cannot change them</a:t>
            </a:r>
          </a:p>
        </p:txBody>
      </p:sp>
    </p:spTree>
    <p:extLst>
      <p:ext uri="{BB962C8B-B14F-4D97-AF65-F5344CB8AC3E}">
        <p14:creationId xmlns:p14="http://schemas.microsoft.com/office/powerpoint/2010/main" val="188247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nsenr\Downloads\Sponsor Sl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" y="2754"/>
            <a:ext cx="9136020" cy="685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27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1" t="-7324" r="-2831"/>
          <a:stretch/>
        </p:blipFill>
        <p:spPr bwMode="auto">
          <a:xfrm>
            <a:off x="1585475" y="1935163"/>
            <a:ext cx="5973050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Queries</a:t>
            </a:r>
            <a:endParaRPr lang="en-US" sz="5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09600" y="2306200"/>
            <a:ext cx="914400" cy="1219200"/>
            <a:chOff x="609600" y="2438400"/>
            <a:chExt cx="914400" cy="1219200"/>
          </a:xfrm>
          <a:solidFill>
            <a:srgbClr val="0070C0"/>
          </a:solidFill>
        </p:grpSpPr>
        <p:sp>
          <p:nvSpPr>
            <p:cNvPr id="9" name="Flowchart: Magnetic Disk 8"/>
            <p:cNvSpPr/>
            <p:nvPr/>
          </p:nvSpPr>
          <p:spPr>
            <a:xfrm>
              <a:off x="609600" y="2438400"/>
              <a:ext cx="914400" cy="1219200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5800" y="2877236"/>
              <a:ext cx="76200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Event Log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Oval 5"/>
          <p:cNvSpPr/>
          <p:nvPr/>
        </p:nvSpPr>
        <p:spPr>
          <a:xfrm rot="1965994">
            <a:off x="4753470" y="1751012"/>
            <a:ext cx="2888425" cy="35487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</a:rPr>
              <a:t>demo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96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Allows optimizations to be made on read and write models separately</a:t>
            </a:r>
          </a:p>
          <a:p>
            <a:r>
              <a:rPr lang="en-US" dirty="0"/>
              <a:t>CAP Theorem</a:t>
            </a:r>
          </a:p>
          <a:p>
            <a:r>
              <a:rPr lang="en-US" dirty="0"/>
              <a:t>Consistency, Availability , </a:t>
            </a:r>
            <a:r>
              <a:rPr lang="en-US" dirty="0" err="1"/>
              <a:t>Partionability</a:t>
            </a:r>
            <a:endParaRPr lang="en-US" dirty="0"/>
          </a:p>
          <a:p>
            <a:r>
              <a:rPr lang="en-US" dirty="0"/>
              <a:t>Most systems are restricted to single CAP</a:t>
            </a:r>
          </a:p>
          <a:p>
            <a:pPr lvl="1"/>
            <a:r>
              <a:rPr lang="en-US" dirty="0"/>
              <a:t>Typically Consistency and </a:t>
            </a:r>
            <a:r>
              <a:rPr lang="en-US" dirty="0" err="1"/>
              <a:t>Availablity</a:t>
            </a:r>
            <a:endParaRPr lang="en-US" dirty="0"/>
          </a:p>
          <a:p>
            <a:r>
              <a:rPr lang="en-US" dirty="0"/>
              <a:t>CQRS allows for Read and Write to be optimized</a:t>
            </a:r>
          </a:p>
          <a:p>
            <a:pPr lvl="1"/>
            <a:r>
              <a:rPr lang="en-US" dirty="0"/>
              <a:t>Read = Availability and </a:t>
            </a:r>
            <a:r>
              <a:rPr lang="en-US" dirty="0" err="1"/>
              <a:t>Partionability</a:t>
            </a:r>
            <a:endParaRPr lang="en-US" dirty="0"/>
          </a:p>
          <a:p>
            <a:pPr lvl="1"/>
            <a:r>
              <a:rPr lang="en-US" dirty="0"/>
              <a:t>Write = Consistency and Availability</a:t>
            </a:r>
          </a:p>
        </p:txBody>
      </p:sp>
    </p:spTree>
    <p:extLst>
      <p:ext uri="{BB962C8B-B14F-4D97-AF65-F5344CB8AC3E}">
        <p14:creationId xmlns:p14="http://schemas.microsoft.com/office/powerpoint/2010/main" val="386266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Removes need for public properties on domain model</a:t>
            </a:r>
          </a:p>
          <a:p>
            <a:pPr lvl="1"/>
            <a:r>
              <a:rPr lang="en-US" dirty="0" smtClean="0"/>
              <a:t>Domain becomes strictly behavioral</a:t>
            </a:r>
          </a:p>
          <a:p>
            <a:r>
              <a:rPr lang="en-US" dirty="0" smtClean="0"/>
              <a:t>Queries become simplified</a:t>
            </a:r>
          </a:p>
          <a:p>
            <a:pPr lvl="1"/>
            <a:r>
              <a:rPr lang="en-US" dirty="0" smtClean="0"/>
              <a:t>SELECT * FROM </a:t>
            </a:r>
            <a:r>
              <a:rPr lang="en-US" dirty="0" err="1" smtClean="0"/>
              <a:t>MyTable</a:t>
            </a:r>
            <a:endParaRPr lang="en-US" dirty="0" smtClean="0"/>
          </a:p>
          <a:p>
            <a:r>
              <a:rPr lang="en-US" dirty="0" smtClean="0"/>
              <a:t>Removes need for an ORM tool</a:t>
            </a:r>
          </a:p>
          <a:p>
            <a:r>
              <a:rPr lang="en-US" dirty="0" smtClean="0"/>
              <a:t>Opens us up to use different databases</a:t>
            </a:r>
          </a:p>
          <a:p>
            <a:pPr lvl="1"/>
            <a:r>
              <a:rPr lang="en-US" dirty="0" err="1" smtClean="0"/>
              <a:t>PostgreSQL</a:t>
            </a:r>
            <a:r>
              <a:rPr lang="en-US" dirty="0" smtClean="0"/>
              <a:t>, MySQL, SQL Express</a:t>
            </a:r>
          </a:p>
          <a:p>
            <a:pPr lvl="1"/>
            <a:r>
              <a:rPr lang="en-US" dirty="0" smtClean="0"/>
              <a:t>How about document based – </a:t>
            </a:r>
            <a:r>
              <a:rPr lang="en-US" dirty="0" err="1" smtClean="0"/>
              <a:t>RavenDB</a:t>
            </a:r>
            <a:r>
              <a:rPr lang="en-US" dirty="0" smtClean="0"/>
              <a:t> or </a:t>
            </a:r>
            <a:r>
              <a:rPr lang="en-US" dirty="0" err="1" smtClean="0"/>
              <a:t>MongoDb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305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86050" y="1752600"/>
            <a:ext cx="3771900" cy="1981200"/>
          </a:xfrm>
        </p:spPr>
        <p:txBody>
          <a:bodyPr>
            <a:noAutofit/>
          </a:bodyPr>
          <a:lstStyle/>
          <a:p>
            <a:r>
              <a:rPr lang="en-US" sz="11500" dirty="0" smtClean="0"/>
              <a:t>Q &amp; A</a:t>
            </a:r>
            <a:endParaRPr lang="en-US" sz="115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95500" y="3962400"/>
            <a:ext cx="4953000" cy="129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Who’s got a question?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8901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C:\Users\hansenr\Desktop\134146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1643063"/>
            <a:ext cx="35718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54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Resources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Presentation located at </a:t>
            </a:r>
            <a:r>
              <a:rPr lang="en-US" dirty="0" smtClean="0">
                <a:hlinkClick r:id="rId2"/>
              </a:rPr>
              <a:t>http://github.com/ketikochofax/CQRS.Presentation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martinfowler.com/bliki/CQRS.html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http://cqrs.wordpress.com/documents/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70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‘</a:t>
            </a:r>
            <a:r>
              <a:rPr lang="en-US" dirty="0" err="1" smtClean="0"/>
              <a:t>Yo</a:t>
            </a:r>
            <a:r>
              <a:rPr lang="en-US" dirty="0" smtClean="0"/>
              <a:t> </a:t>
            </a:r>
            <a:r>
              <a:rPr lang="en-US" dirty="0" err="1" smtClean="0"/>
              <a:t>Dawg</a:t>
            </a:r>
            <a:r>
              <a:rPr lang="en-US" dirty="0" smtClean="0"/>
              <a:t>’?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65" y="2133600"/>
            <a:ext cx="8035871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737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C:\Users\hansenr\Desktop\crashwhileucrash-480x3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57250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9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hansenr\Desktop\yo-dawg-xhibit-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749632"/>
            <a:ext cx="7143750" cy="535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00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CQRS?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Command Query Responsibility Segregation</a:t>
            </a:r>
          </a:p>
          <a:p>
            <a:pPr marL="365760" lvl="1" indent="0">
              <a:buNone/>
            </a:pPr>
            <a:r>
              <a:rPr lang="en-US" dirty="0"/>
              <a:t>“A single model cannot be appropriate for reporting, searching, and transactional behaviors.” – Greg Young </a:t>
            </a:r>
            <a:endParaRPr lang="en-US" dirty="0" smtClean="0"/>
          </a:p>
          <a:p>
            <a:pPr marL="365760" lvl="1" indent="0">
              <a:buNone/>
            </a:pPr>
            <a:endParaRPr lang="en-US" b="1" dirty="0" smtClean="0"/>
          </a:p>
          <a:p>
            <a:r>
              <a:rPr lang="en-US" b="1" dirty="0" smtClean="0"/>
              <a:t>Based on CQS by Bertrand Meyer</a:t>
            </a:r>
          </a:p>
          <a:p>
            <a:pPr marL="365760" lvl="1" indent="0">
              <a:buNone/>
            </a:pPr>
            <a:r>
              <a:rPr lang="en-US" dirty="0" smtClean="0"/>
              <a:t>“</a:t>
            </a:r>
            <a:r>
              <a:rPr lang="en-US" dirty="0"/>
              <a:t>E</a:t>
            </a:r>
            <a:r>
              <a:rPr lang="en-US" dirty="0" smtClean="0"/>
              <a:t>very method should </a:t>
            </a:r>
            <a:r>
              <a:rPr lang="en-US" dirty="0"/>
              <a:t>either be a </a:t>
            </a:r>
            <a:r>
              <a:rPr lang="en-US" i="1" dirty="0"/>
              <a:t>command</a:t>
            </a:r>
            <a:r>
              <a:rPr lang="en-US" dirty="0"/>
              <a:t> that performs an action, or a </a:t>
            </a:r>
            <a:r>
              <a:rPr lang="en-US" i="1" dirty="0"/>
              <a:t>query</a:t>
            </a:r>
            <a:r>
              <a:rPr lang="en-US" dirty="0"/>
              <a:t> that returns data to the caller, but not both. In other words, </a:t>
            </a:r>
            <a:r>
              <a:rPr lang="en-US" i="1" dirty="0"/>
              <a:t>asking a question should not change the answer</a:t>
            </a:r>
            <a:r>
              <a:rPr lang="en-US" dirty="0" smtClean="0"/>
              <a:t>.”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90800" y="1524000"/>
            <a:ext cx="3505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90800" y="25908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Services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3352800" y="152400"/>
            <a:ext cx="1905000" cy="1219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16002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Object</a:t>
            </a:r>
            <a:endParaRPr lang="en-US" dirty="0"/>
          </a:p>
        </p:txBody>
      </p:sp>
      <p:sp>
        <p:nvSpPr>
          <p:cNvPr id="11" name="Cloud 10"/>
          <p:cNvSpPr/>
          <p:nvPr/>
        </p:nvSpPr>
        <p:spPr>
          <a:xfrm>
            <a:off x="2514600" y="3657600"/>
            <a:ext cx="3733800" cy="1447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43200" y="60960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90800" y="31242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Facade</a:t>
            </a:r>
            <a:endParaRPr lang="en-US" dirty="0"/>
          </a:p>
        </p:txBody>
      </p:sp>
      <p:sp>
        <p:nvSpPr>
          <p:cNvPr id="15" name="Up-Down Arrow 14"/>
          <p:cNvSpPr/>
          <p:nvPr/>
        </p:nvSpPr>
        <p:spPr>
          <a:xfrm>
            <a:off x="5486400" y="4953000"/>
            <a:ext cx="762000" cy="1143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-Down Arrow 15"/>
          <p:cNvSpPr/>
          <p:nvPr/>
        </p:nvSpPr>
        <p:spPr>
          <a:xfrm>
            <a:off x="2667000" y="4953000"/>
            <a:ext cx="762000" cy="1143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ne Callout 1 17"/>
          <p:cNvSpPr/>
          <p:nvPr/>
        </p:nvSpPr>
        <p:spPr>
          <a:xfrm>
            <a:off x="6705600" y="4419600"/>
            <a:ext cx="2209800" cy="1066800"/>
          </a:xfrm>
          <a:prstGeom prst="borderCallout1">
            <a:avLst>
              <a:gd name="adj1" fmla="val 1607"/>
              <a:gd name="adj2" fmla="val -57"/>
              <a:gd name="adj3" fmla="val 120000"/>
              <a:gd name="adj4" fmla="val -29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Request DTO</a:t>
            </a:r>
          </a:p>
          <a:p>
            <a:pPr algn="ctr"/>
            <a:r>
              <a:rPr lang="en-US" b="1" dirty="0" smtClean="0"/>
              <a:t>DTO returned</a:t>
            </a:r>
            <a:endParaRPr lang="en-US" b="1" dirty="0"/>
          </a:p>
        </p:txBody>
      </p:sp>
      <p:sp>
        <p:nvSpPr>
          <p:cNvPr id="21" name="Line Callout 1 20"/>
          <p:cNvSpPr/>
          <p:nvPr/>
        </p:nvSpPr>
        <p:spPr>
          <a:xfrm>
            <a:off x="152400" y="4495800"/>
            <a:ext cx="2209800" cy="1066800"/>
          </a:xfrm>
          <a:prstGeom prst="borderCallout1">
            <a:avLst>
              <a:gd name="adj1" fmla="val 2678"/>
              <a:gd name="adj2" fmla="val 100288"/>
              <a:gd name="adj3" fmla="val 116786"/>
              <a:gd name="adj4" fmla="val 1214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up DTO</a:t>
            </a:r>
          </a:p>
          <a:p>
            <a:pPr algn="ctr"/>
            <a:r>
              <a:rPr lang="en-US" dirty="0" smtClean="0"/>
              <a:t>Status returned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419600" y="1600200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Object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</a:rPr>
              <a:t>demo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8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634" y="615452"/>
            <a:ext cx="6614733" cy="562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213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/>
          <p:cNvSpPr/>
          <p:nvPr/>
        </p:nvSpPr>
        <p:spPr>
          <a:xfrm>
            <a:off x="3429000" y="76200"/>
            <a:ext cx="2362200" cy="1219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        Storage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459832"/>
            <a:ext cx="3505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2526632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Services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1536032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Object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152400" y="3593432"/>
            <a:ext cx="3733800" cy="1447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3060032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Facade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57400" y="1536032"/>
            <a:ext cx="114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Object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19200" y="6256420"/>
            <a:ext cx="6553200" cy="44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en-US" dirty="0" smtClean="0"/>
              <a:t>Client        			Client</a:t>
            </a:r>
            <a:endParaRPr lang="en-US" dirty="0"/>
          </a:p>
        </p:txBody>
      </p:sp>
      <p:sp>
        <p:nvSpPr>
          <p:cNvPr id="10" name="Up-Down Arrow 9"/>
          <p:cNvSpPr/>
          <p:nvPr/>
        </p:nvSpPr>
        <p:spPr>
          <a:xfrm>
            <a:off x="2667000" y="5105400"/>
            <a:ext cx="762000" cy="1066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228600" y="5105400"/>
            <a:ext cx="2209800" cy="990600"/>
          </a:xfrm>
          <a:prstGeom prst="borderCallout1">
            <a:avLst>
              <a:gd name="adj1" fmla="val -1230"/>
              <a:gd name="adj2" fmla="val 100868"/>
              <a:gd name="adj3" fmla="val 72883"/>
              <a:gd name="adj4" fmla="val 117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Message Sent</a:t>
            </a:r>
          </a:p>
          <a:p>
            <a:pPr algn="ctr"/>
            <a:r>
              <a:rPr lang="en-US" b="1" dirty="0" err="1" smtClean="0"/>
              <a:t>Ack</a:t>
            </a:r>
            <a:r>
              <a:rPr lang="en-US" b="1" dirty="0" smtClean="0"/>
              <a:t>/</a:t>
            </a:r>
            <a:r>
              <a:rPr lang="en-US" b="1" dirty="0" err="1" smtClean="0"/>
              <a:t>Nak</a:t>
            </a:r>
            <a:r>
              <a:rPr lang="en-US" b="1" dirty="0" smtClean="0"/>
              <a:t> Response</a:t>
            </a:r>
            <a:endParaRPr lang="en-US" b="1" dirty="0"/>
          </a:p>
        </p:txBody>
      </p:sp>
      <p:sp>
        <p:nvSpPr>
          <p:cNvPr id="13" name="Cloud 12"/>
          <p:cNvSpPr/>
          <p:nvPr/>
        </p:nvSpPr>
        <p:spPr>
          <a:xfrm>
            <a:off x="5257800" y="3505200"/>
            <a:ext cx="3733800" cy="1447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4000" y="24384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Thin Read Layer (Direct to DTO)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34000" y="29718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Facade</a:t>
            </a:r>
            <a:endParaRPr lang="en-US" dirty="0"/>
          </a:p>
        </p:txBody>
      </p:sp>
      <p:sp>
        <p:nvSpPr>
          <p:cNvPr id="17" name="Up-Down Arrow 16"/>
          <p:cNvSpPr/>
          <p:nvPr/>
        </p:nvSpPr>
        <p:spPr>
          <a:xfrm>
            <a:off x="5410200" y="5105400"/>
            <a:ext cx="762000" cy="1066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ne Callout 1 17"/>
          <p:cNvSpPr/>
          <p:nvPr/>
        </p:nvSpPr>
        <p:spPr>
          <a:xfrm>
            <a:off x="6781800" y="5029200"/>
            <a:ext cx="2209800" cy="1066800"/>
          </a:xfrm>
          <a:prstGeom prst="borderCallout1">
            <a:avLst>
              <a:gd name="adj1" fmla="val 1607"/>
              <a:gd name="adj2" fmla="val -57"/>
              <a:gd name="adj3" fmla="val 69355"/>
              <a:gd name="adj4" fmla="val -336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Request DTO</a:t>
            </a:r>
          </a:p>
          <a:p>
            <a:pPr algn="ctr"/>
            <a:r>
              <a:rPr lang="en-US" b="1" dirty="0" smtClean="0"/>
              <a:t>DTO returned</a:t>
            </a:r>
            <a:endParaRPr lang="en-US" b="1" dirty="0"/>
          </a:p>
        </p:txBody>
      </p:sp>
      <p:cxnSp>
        <p:nvCxnSpPr>
          <p:cNvPr id="20" name="Straight Connector 19"/>
          <p:cNvCxnSpPr/>
          <p:nvPr/>
        </p:nvCxnSpPr>
        <p:spPr>
          <a:xfrm rot="16200000" flipH="1">
            <a:off x="1087916" y="3390900"/>
            <a:ext cx="6858000" cy="76200"/>
          </a:xfrm>
          <a:prstGeom prst="line">
            <a:avLst/>
          </a:prstGeom>
          <a:ln w="698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04800" y="152400"/>
            <a:ext cx="2971800" cy="1066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(Command)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5943600" y="152400"/>
            <a:ext cx="2971800" cy="1066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(Query)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3952</TotalTime>
  <Words>393</Words>
  <Application>Microsoft Office PowerPoint</Application>
  <PresentationFormat>On-screen Show (4:3)</PresentationFormat>
  <Paragraphs>104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Flow</vt:lpstr>
      <vt:lpstr>Yo Dawg I Heard You Like CQRS</vt:lpstr>
      <vt:lpstr>PowerPoint Presentation</vt:lpstr>
      <vt:lpstr>Why ‘Yo Dawg’?</vt:lpstr>
      <vt:lpstr>PowerPoint Presentation</vt:lpstr>
      <vt:lpstr>PowerPoint Presentation</vt:lpstr>
      <vt:lpstr>What is CQRS?</vt:lpstr>
      <vt:lpstr>PowerPoint Presentation</vt:lpstr>
      <vt:lpstr>PowerPoint Presentation</vt:lpstr>
      <vt:lpstr>PowerPoint Presentation</vt:lpstr>
      <vt:lpstr>How does it work?</vt:lpstr>
      <vt:lpstr>Commands</vt:lpstr>
      <vt:lpstr>Benefits:</vt:lpstr>
      <vt:lpstr>Anti-Patterns:</vt:lpstr>
      <vt:lpstr>Events</vt:lpstr>
      <vt:lpstr>Benefits:</vt:lpstr>
      <vt:lpstr>PowerPoint Presentation</vt:lpstr>
      <vt:lpstr>PowerPoint Presentation</vt:lpstr>
      <vt:lpstr>PowerPoint Presentation</vt:lpstr>
      <vt:lpstr>Anti-Patterns:</vt:lpstr>
      <vt:lpstr>Queries</vt:lpstr>
      <vt:lpstr>Benefits:</vt:lpstr>
      <vt:lpstr>Benefits:</vt:lpstr>
      <vt:lpstr>Q &amp; A</vt:lpstr>
      <vt:lpstr>PowerPoint Presentation</vt:lpstr>
      <vt:lpstr>More Resources</vt:lpstr>
    </vt:vector>
  </TitlesOfParts>
  <Company>IMIS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Young</dc:creator>
  <cp:lastModifiedBy>Ryan Hansen</cp:lastModifiedBy>
  <cp:revision>210</cp:revision>
  <dcterms:created xsi:type="dcterms:W3CDTF">2009-02-09T17:20:10Z</dcterms:created>
  <dcterms:modified xsi:type="dcterms:W3CDTF">2012-03-10T06:38:10Z</dcterms:modified>
</cp:coreProperties>
</file>