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lege(DV)\Day%202\Project\TELECOM\DS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lege(DV)\Day%202\Project\TELECOM\DS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lege(DV)\Day%202\Project\TELECOM\DS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lege(DV)\Day%202\Project\TELECOM\DS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lege(DV)\Day%202\Project\TELECOM\DS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lege(DV)\Day%202\Project\TELECOM\DS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College(DV)\Day%202\Project\TELECOM\DS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[DS1.xlsx]Sheet2!PivotTable16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47422201477602155"/>
                  <c:h val="0.12863333947188449"/>
                </c:manualLayout>
              </c15:layout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5199984601931494"/>
                  <c:h val="0.12348182407453229"/>
                </c:manualLayout>
              </c15:layout>
            </c:ext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2683319036168401"/>
                  <c:h val="0.17896364490401548"/>
                </c:manualLayout>
              </c15:layout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47422201477602155"/>
                  <c:h val="0.12863333947188449"/>
                </c:manualLayout>
              </c15:layout>
            </c:ext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2683319036168401"/>
                  <c:h val="0.17896364490401548"/>
                </c:manualLayout>
              </c15:layout>
            </c:ext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5199984601931494"/>
                  <c:h val="0.12348182407453229"/>
                </c:manualLayout>
              </c15:layout>
            </c:ext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47422201477602155"/>
                  <c:h val="0.12863333947188449"/>
                </c:manualLayout>
              </c15:layout>
            </c:ext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2683319036168401"/>
                  <c:h val="0.17896364490401548"/>
                </c:manualLayout>
              </c15:layout>
            </c:ext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5199984601931494"/>
                  <c:h val="0.12348182407453229"/>
                </c:manualLayout>
              </c15:layout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Sheet2!$J$90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AC3-426A-8BFC-CF396CF30F8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AC3-426A-8BFC-CF396CF30F8F}"/>
              </c:ext>
            </c:extLst>
          </c:dPt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7422201477602155"/>
                      <c:h val="0.1286333394718844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8AC3-426A-8BFC-CF396CF30F8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683319036168401"/>
                      <c:h val="0.178963644904015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8AC3-426A-8BFC-CF396CF30F8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199984601931494"/>
                      <c:h val="0.123481824074532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AC3-426A-8BFC-CF396CF30F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Sheet2!$I$91:$I$94</c:f>
              <c:strCache>
                <c:ptCount val="3"/>
                <c:pt idx="0">
                  <c:v>Churned</c:v>
                </c:pt>
                <c:pt idx="1">
                  <c:v>Joined</c:v>
                </c:pt>
                <c:pt idx="2">
                  <c:v>Stayed</c:v>
                </c:pt>
              </c:strCache>
            </c:strRef>
          </c:cat>
          <c:val>
            <c:numRef>
              <c:f>Sheet2!$J$91:$J$94</c:f>
              <c:numCache>
                <c:formatCode>0.00</c:formatCode>
                <c:ptCount val="3"/>
                <c:pt idx="0">
                  <c:v>1971.3535687533458</c:v>
                </c:pt>
                <c:pt idx="1">
                  <c:v>119.55892070484576</c:v>
                </c:pt>
                <c:pt idx="2">
                  <c:v>3735.6762966101696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C3-426A-8BFC-CF396CF30F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54649679"/>
        <c:axId val="154644399"/>
      </c:barChart>
      <c:catAx>
        <c:axId val="15464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44399"/>
        <c:crosses val="autoZero"/>
        <c:auto val="1"/>
        <c:lblAlgn val="ctr"/>
        <c:lblOffset val="100"/>
        <c:noMultiLvlLbl val="0"/>
      </c:catAx>
      <c:valAx>
        <c:axId val="154644399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5464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[DS1.xlsx]Sheet2!PivotTable7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Sheet2!$B$73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Sheet2!$A$74:$A$76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Sheet2!$B$74:$B$76</c:f>
              <c:numCache>
                <c:formatCode>0.00%</c:formatCode>
                <c:ptCount val="2"/>
                <c:pt idx="0">
                  <c:v>0.49524350418855601</c:v>
                </c:pt>
                <c:pt idx="1">
                  <c:v>0.50475649581144399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1-49AB-8A8A-DB3856CEC9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8545680"/>
        <c:axId val="48546160"/>
      </c:barChart>
      <c:catAx>
        <c:axId val="48545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46160"/>
        <c:crosses val="autoZero"/>
        <c:auto val="1"/>
        <c:lblAlgn val="ctr"/>
        <c:lblOffset val="100"/>
        <c:noMultiLvlLbl val="0"/>
      </c:catAx>
      <c:valAx>
        <c:axId val="4854616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4854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[DS1.xlsx]Sheet2!chrun reason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/>
              <a:t>Chruned</a:t>
            </a:r>
            <a:r>
              <a:rPr lang="en-IN" sz="1800" baseline="0"/>
              <a:t> Reason</a:t>
            </a:r>
            <a:endParaRPr lang="en-IN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3358007422039851"/>
          <c:y val="0.12726619316380577"/>
          <c:w val="0.51742158414782258"/>
          <c:h val="0.7718354457853958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Sheet2!$B$10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cat>
            <c:strRef>
              <c:f>Sheet2!$A$11:$A$31</c:f>
              <c:strCache>
                <c:ptCount val="20"/>
                <c:pt idx="0">
                  <c:v>Deceased</c:v>
                </c:pt>
                <c:pt idx="1">
                  <c:v>Poor expertise of phone support</c:v>
                </c:pt>
                <c:pt idx="2">
                  <c:v>Lack of self-service on Website</c:v>
                </c:pt>
                <c:pt idx="3">
                  <c:v>Lack of affordable download/upload speed</c:v>
                </c:pt>
                <c:pt idx="4">
                  <c:v>Poor expertise of online support</c:v>
                </c:pt>
                <c:pt idx="5">
                  <c:v>Limited range of services</c:v>
                </c:pt>
                <c:pt idx="6">
                  <c:v>Extra data charges</c:v>
                </c:pt>
                <c:pt idx="7">
                  <c:v>Moved</c:v>
                </c:pt>
                <c:pt idx="8">
                  <c:v>Service dissatisfaction</c:v>
                </c:pt>
                <c:pt idx="9">
                  <c:v>Long distance charges</c:v>
                </c:pt>
                <c:pt idx="10">
                  <c:v>Network reliability</c:v>
                </c:pt>
                <c:pt idx="11">
                  <c:v>Product dissatisfaction</c:v>
                </c:pt>
                <c:pt idx="12">
                  <c:v>Price too high</c:v>
                </c:pt>
                <c:pt idx="13">
                  <c:v>Attitude of service provider</c:v>
                </c:pt>
                <c:pt idx="14">
                  <c:v>Competitor offered higher download speeds</c:v>
                </c:pt>
                <c:pt idx="15">
                  <c:v>Competitor offered more data</c:v>
                </c:pt>
                <c:pt idx="16">
                  <c:v>Don't know</c:v>
                </c:pt>
                <c:pt idx="17">
                  <c:v>Attitude of support person</c:v>
                </c:pt>
                <c:pt idx="18">
                  <c:v>Competitor made better offer</c:v>
                </c:pt>
                <c:pt idx="19">
                  <c:v>Competitor had better devices</c:v>
                </c:pt>
              </c:strCache>
            </c:strRef>
          </c:cat>
          <c:val>
            <c:numRef>
              <c:f>Sheet2!$B$11:$B$31</c:f>
              <c:numCache>
                <c:formatCode>0.00%</c:formatCode>
                <c:ptCount val="20"/>
                <c:pt idx="0">
                  <c:v>3.2102728731942215E-3</c:v>
                </c:pt>
                <c:pt idx="1">
                  <c:v>6.420545746388443E-3</c:v>
                </c:pt>
                <c:pt idx="2">
                  <c:v>1.5516318887105404E-2</c:v>
                </c:pt>
                <c:pt idx="3">
                  <c:v>1.6051364365971106E-2</c:v>
                </c:pt>
                <c:pt idx="4">
                  <c:v>1.6586409844836811E-2</c:v>
                </c:pt>
                <c:pt idx="5">
                  <c:v>1.9796682718031033E-2</c:v>
                </c:pt>
                <c:pt idx="6">
                  <c:v>2.0866773675762441E-2</c:v>
                </c:pt>
                <c:pt idx="7">
                  <c:v>2.4612092027822365E-2</c:v>
                </c:pt>
                <c:pt idx="8">
                  <c:v>3.3707865168539325E-2</c:v>
                </c:pt>
                <c:pt idx="9">
                  <c:v>3.4242910647405027E-2</c:v>
                </c:pt>
                <c:pt idx="10">
                  <c:v>3.8523274478330656E-2</c:v>
                </c:pt>
                <c:pt idx="11">
                  <c:v>4.1198501872659173E-2</c:v>
                </c:pt>
                <c:pt idx="12">
                  <c:v>4.1733547351524881E-2</c:v>
                </c:pt>
                <c:pt idx="13">
                  <c:v>5.029427501337614E-2</c:v>
                </c:pt>
                <c:pt idx="14">
                  <c:v>5.3504547886570358E-2</c:v>
                </c:pt>
                <c:pt idx="15">
                  <c:v>6.2600321027287326E-2</c:v>
                </c:pt>
                <c:pt idx="16">
                  <c:v>6.9555912252541471E-2</c:v>
                </c:pt>
                <c:pt idx="17">
                  <c:v>0.11771000535045478</c:v>
                </c:pt>
                <c:pt idx="18">
                  <c:v>0.16639914392723382</c:v>
                </c:pt>
                <c:pt idx="19">
                  <c:v>0.16746923488496523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3-4344-9BD9-C5481E68D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8368992"/>
        <c:axId val="48378112"/>
      </c:barChart>
      <c:catAx>
        <c:axId val="48368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78112"/>
        <c:crosses val="autoZero"/>
        <c:auto val="1"/>
        <c:lblAlgn val="ctr"/>
        <c:lblOffset val="100"/>
        <c:noMultiLvlLbl val="0"/>
      </c:catAx>
      <c:valAx>
        <c:axId val="48378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6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[DS1.xlsx]Sheet2!compitoter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Chruned</a:t>
            </a:r>
            <a:r>
              <a:rPr lang="en-US" baseline="0"/>
              <a:t> Reason by Compititor</a:t>
            </a:r>
            <a:endParaRPr lang="en-US"/>
          </a:p>
        </c:rich>
      </c:tx>
      <c:layout>
        <c:manualLayout>
          <c:xMode val="edge"/>
          <c:yMode val="edge"/>
          <c:x val="0.12518114568579908"/>
          <c:y val="5.18925880631520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Sheet2!$B$52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DD9-4075-9584-801BEB8FAE2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DD9-4075-9584-801BEB8FAE2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DD9-4075-9584-801BEB8FAE2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DD9-4075-9584-801BEB8FAE26}"/>
              </c:ext>
            </c:extLst>
          </c:dPt>
          <c:cat>
            <c:multiLvlStrRef>
              <c:f>Sheet2!$A$53:$A$58</c:f>
              <c:multiLvlStrCache>
                <c:ptCount val="4"/>
                <c:lvl>
                  <c:pt idx="0">
                    <c:v>Competitor had better devices</c:v>
                  </c:pt>
                  <c:pt idx="1">
                    <c:v>Competitor made better offer</c:v>
                  </c:pt>
                  <c:pt idx="2">
                    <c:v>Competitor offered higher download speeds</c:v>
                  </c:pt>
                  <c:pt idx="3">
                    <c:v>Competitor offered more data</c:v>
                  </c:pt>
                </c:lvl>
                <c:lvl>
                  <c:pt idx="0">
                    <c:v>Competitor</c:v>
                  </c:pt>
                </c:lvl>
              </c:multiLvlStrCache>
            </c:multiLvlStrRef>
          </c:cat>
          <c:val>
            <c:numRef>
              <c:f>Sheet2!$B$53:$B$58</c:f>
              <c:numCache>
                <c:formatCode>0.00%</c:formatCode>
                <c:ptCount val="4"/>
                <c:pt idx="0">
                  <c:v>0.37217598097502974</c:v>
                </c:pt>
                <c:pt idx="1">
                  <c:v>0.36979785969084422</c:v>
                </c:pt>
                <c:pt idx="2">
                  <c:v>0.11890606420927467</c:v>
                </c:pt>
                <c:pt idx="3">
                  <c:v>0.13912009512485138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9-4075-9584-801BEB8FAE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330383654610896"/>
          <c:y val="0.17477341939058488"/>
          <c:w val="0.39829789453300984"/>
          <c:h val="0.699906797643014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[DS1.xlsx]Sheet2!PivotTable13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Payment</a:t>
            </a:r>
            <a:r>
              <a:rPr lang="en-IN" baseline="0"/>
              <a:t> Method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Sheet2!$P$63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cat>
            <c:strRef>
              <c:f>Sheet2!$O$64:$O$67</c:f>
              <c:strCache>
                <c:ptCount val="3"/>
                <c:pt idx="0">
                  <c:v>Bank Withdrawal</c:v>
                </c:pt>
                <c:pt idx="1">
                  <c:v>Credit Card</c:v>
                </c:pt>
                <c:pt idx="2">
                  <c:v>Mailed Check</c:v>
                </c:pt>
              </c:strCache>
            </c:strRef>
          </c:cat>
          <c:val>
            <c:numRef>
              <c:f>Sheet2!$P$64:$P$67</c:f>
              <c:numCache>
                <c:formatCode>0.00%</c:formatCode>
                <c:ptCount val="3"/>
                <c:pt idx="0">
                  <c:v>0.55501916796819539</c:v>
                </c:pt>
                <c:pt idx="1">
                  <c:v>0.39031662643759762</c:v>
                </c:pt>
                <c:pt idx="2">
                  <c:v>5.4664205594207017E-2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98-4264-AE47-F8381030A5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2376784"/>
        <c:axId val="1482377264"/>
      </c:barChart>
      <c:catAx>
        <c:axId val="148237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377264"/>
        <c:crosses val="autoZero"/>
        <c:auto val="1"/>
        <c:lblAlgn val="ctr"/>
        <c:lblOffset val="100"/>
        <c:noMultiLvlLbl val="0"/>
      </c:catAx>
      <c:valAx>
        <c:axId val="148237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37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[DS1.xlsx]Sheet2!PivotTable14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Offers</a:t>
            </a:r>
            <a:r>
              <a:rPr lang="en-IN" baseline="0"/>
              <a:t> Used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Sheet2!$P$83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D4A4-44E6-B221-353671535A9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D4A4-44E6-B221-353671535A9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D4A4-44E6-B221-353671535A9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D4A4-44E6-B221-353671535A9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D4A4-44E6-B221-353671535A9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D4A4-44E6-B221-353671535A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Sheet2!$O$84:$O$90</c:f>
              <c:strCache>
                <c:ptCount val="6"/>
                <c:pt idx="0">
                  <c:v>None</c:v>
                </c:pt>
                <c:pt idx="1">
                  <c:v>Offer A</c:v>
                </c:pt>
                <c:pt idx="2">
                  <c:v>Offer B</c:v>
                </c:pt>
                <c:pt idx="3">
                  <c:v>Offer C</c:v>
                </c:pt>
                <c:pt idx="4">
                  <c:v>Offer D</c:v>
                </c:pt>
                <c:pt idx="5">
                  <c:v>Offer E</c:v>
                </c:pt>
              </c:strCache>
            </c:strRef>
          </c:cat>
          <c:val>
            <c:numRef>
              <c:f>Sheet2!$P$84:$P$90</c:f>
              <c:numCache>
                <c:formatCode>General</c:formatCode>
                <c:ptCount val="6"/>
                <c:pt idx="0">
                  <c:v>3877</c:v>
                </c:pt>
                <c:pt idx="1">
                  <c:v>520</c:v>
                </c:pt>
                <c:pt idx="2">
                  <c:v>824</c:v>
                </c:pt>
                <c:pt idx="3">
                  <c:v>415</c:v>
                </c:pt>
                <c:pt idx="4">
                  <c:v>602</c:v>
                </c:pt>
                <c:pt idx="5">
                  <c:v>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4A4-44E6-B221-353671535A9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Sheet2!$A$37:$A$42</cx:f>
        <cx:lvl ptCount="6">
          <cx:pt idx="0">Attitude</cx:pt>
          <cx:pt idx="1">Competitor</cx:pt>
          <cx:pt idx="2">Dissatisfaction</cx:pt>
          <cx:pt idx="3">Other</cx:pt>
          <cx:pt idx="4">Price</cx:pt>
          <cx:pt idx="5"/>
        </cx:lvl>
      </cx:strDim>
      <cx:numDim type="size">
        <cx:f>Sheet2!$B$37:$B$42</cx:f>
        <cx:lvl ptCount="6" formatCode="0.00%">
          <cx:pt idx="0">0.16800428036383092</cx:pt>
          <cx:pt idx="1">0.44997324772605674</cx:pt>
          <cx:pt idx="2">0.17174959871589085</cx:pt>
          <cx:pt idx="3">0.097378277153558054</cx:pt>
          <cx:pt idx="4">0.11289459604066346</cx:pt>
        </cx:lvl>
      </cx:numDim>
    </cx:data>
  </cx:chartData>
  <cx:chart>
    <cx:title pos="t" align="ctr" overlay="0">
      <cx:tx>
        <cx:txData>
          <cx:v>Chruned By Category</cx:v>
        </cx:txData>
      </cx:tx>
      <cx:txPr>
        <a:bodyPr vertOverflow="overflow" horzOverflow="overflow" wrap="square" lIns="0" tIns="0" rIns="0" bIns="0"/>
        <a:lstStyle/>
        <a:p>
          <a:pPr algn="ctr" rtl="0">
            <a:defRPr sz="1600" b="1" i="0">
              <a:ln>
                <a:noFill/>
              </a:ln>
              <a:solidFill>
                <a:srgbClr val="F2F2F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r>
            <a:rPr lang="en-IN">
              <a:ln>
                <a:noFill/>
              </a:ln>
            </a:rPr>
            <a:t>Chruned By Category</a:t>
          </a:r>
        </a:p>
      </cx:txPr>
    </cx:title>
    <cx:plotArea>
      <cx:plotAreaRegion>
        <cx:series layoutId="treemap" uniqueId="{F6A029A6-C15B-42F6-BE98-01E04F1DD7E8}">
          <cx:tx>
            <cx:txData>
              <cx:f>Sheet2!$B$36</cx:f>
              <cx:v>Count of Churn Category</cx:v>
            </cx:txData>
          </cx:tx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1300" b="1" i="0">
                    <a:ln>
                      <a:noFill/>
                    </a:ln>
                    <a:solidFill>
                      <a:srgbClr val="F2F2F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IN" sz="1300" b="1">
                  <a:ln>
                    <a:noFill/>
                  </a:ln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  <cx:spPr>
    <a:ln>
      <a:solidFill>
        <a:schemeClr val="accent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5">
  <cs:axisTitle>
    <cs:lnRef idx="0"/>
    <cs:fillRef idx="0"/>
    <cs:effectRef idx="0"/>
    <cs:fontRef idx="minor">
      <a:schemeClr val="lt1">
        <a:lumMod val="95000"/>
      </a:schemeClr>
    </cs:fontRef>
    <cs:spPr>
      <a:solidFill>
        <a:schemeClr val="bg1">
          <a:lumMod val="65000"/>
        </a:schemeClr>
      </a:solidFill>
      <a:ln>
        <a:solidFill>
          <a:schemeClr val="tx1"/>
        </a:solidFill>
      </a:ln>
    </cs:spPr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68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22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7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23417" y="1656333"/>
            <a:ext cx="3081020" cy="270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7007" y="1656333"/>
            <a:ext cx="2846704" cy="270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01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6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7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8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51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3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7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05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55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17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3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19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2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1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9" Type="http://schemas.openxmlformats.org/officeDocument/2006/relationships/image" Target="../media/image115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42" Type="http://schemas.openxmlformats.org/officeDocument/2006/relationships/image" Target="../media/image118.png"/><Relationship Id="rId7" Type="http://schemas.openxmlformats.org/officeDocument/2006/relationships/image" Target="../media/image83.png"/><Relationship Id="rId2" Type="http://schemas.openxmlformats.org/officeDocument/2006/relationships/image" Target="../media/image10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05.png"/><Relationship Id="rId41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40" Type="http://schemas.openxmlformats.org/officeDocument/2006/relationships/image" Target="../media/image116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36" Type="http://schemas.openxmlformats.org/officeDocument/2006/relationships/image" Target="../media/image112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8" Type="http://schemas.openxmlformats.org/officeDocument/2006/relationships/image" Target="../media/image84.png"/><Relationship Id="rId3" Type="http://schemas.openxmlformats.org/officeDocument/2006/relationships/image" Target="../media/image11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image" Target="../media/image1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28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7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6.png"/><Relationship Id="rId5" Type="http://schemas.openxmlformats.org/officeDocument/2006/relationships/image" Target="../media/image122.png"/><Relationship Id="rId10" Type="http://schemas.openxmlformats.org/officeDocument/2006/relationships/image" Target="../media/image39.png"/><Relationship Id="rId4" Type="http://schemas.openxmlformats.org/officeDocument/2006/relationships/image" Target="../media/image121.png"/><Relationship Id="rId9" Type="http://schemas.openxmlformats.org/officeDocument/2006/relationships/image" Target="../media/image38.png"/><Relationship Id="rId1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7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chart" Target="../charts/chart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microsoft.com/office/2014/relationships/chartEx" Target="../charts/chartEx1.xml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1.png"/><Relationship Id="rId7" Type="http://schemas.openxmlformats.org/officeDocument/2006/relationships/image" Target="../media/image4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855" y="4376928"/>
            <a:ext cx="3601720" cy="767080"/>
            <a:chOff x="240855" y="4376928"/>
            <a:chExt cx="3601720" cy="767080"/>
          </a:xfrm>
        </p:grpSpPr>
        <p:sp>
          <p:nvSpPr>
            <p:cNvPr id="3" name="object 3"/>
            <p:cNvSpPr/>
            <p:nvPr/>
          </p:nvSpPr>
          <p:spPr>
            <a:xfrm>
              <a:off x="240855" y="4376928"/>
              <a:ext cx="2372995" cy="767080"/>
            </a:xfrm>
            <a:custGeom>
              <a:avLst/>
              <a:gdLst/>
              <a:ahLst/>
              <a:cxnLst/>
              <a:rect l="l" t="t" r="r" b="b"/>
              <a:pathLst>
                <a:path w="2372995" h="767079">
                  <a:moveTo>
                    <a:pt x="61645" y="766572"/>
                  </a:moveTo>
                  <a:lnTo>
                    <a:pt x="0" y="670560"/>
                  </a:lnTo>
                  <a:lnTo>
                    <a:pt x="0" y="766572"/>
                  </a:lnTo>
                  <a:lnTo>
                    <a:pt x="61645" y="766572"/>
                  </a:lnTo>
                  <a:close/>
                </a:path>
                <a:path w="2372995" h="767079">
                  <a:moveTo>
                    <a:pt x="205092" y="766572"/>
                  </a:moveTo>
                  <a:lnTo>
                    <a:pt x="0" y="446532"/>
                  </a:lnTo>
                  <a:lnTo>
                    <a:pt x="0" y="558419"/>
                  </a:lnTo>
                  <a:lnTo>
                    <a:pt x="133324" y="766572"/>
                  </a:lnTo>
                  <a:lnTo>
                    <a:pt x="205092" y="766572"/>
                  </a:lnTo>
                  <a:close/>
                </a:path>
                <a:path w="2372995" h="767079">
                  <a:moveTo>
                    <a:pt x="348335" y="766572"/>
                  </a:moveTo>
                  <a:lnTo>
                    <a:pt x="0" y="222567"/>
                  </a:lnTo>
                  <a:lnTo>
                    <a:pt x="0" y="334492"/>
                  </a:lnTo>
                  <a:lnTo>
                    <a:pt x="276656" y="766572"/>
                  </a:lnTo>
                  <a:lnTo>
                    <a:pt x="348335" y="766572"/>
                  </a:lnTo>
                  <a:close/>
                </a:path>
                <a:path w="2372995" h="767079">
                  <a:moveTo>
                    <a:pt x="491566" y="766572"/>
                  </a:moveTo>
                  <a:lnTo>
                    <a:pt x="0" y="0"/>
                  </a:lnTo>
                  <a:lnTo>
                    <a:pt x="0" y="111760"/>
                  </a:lnTo>
                  <a:lnTo>
                    <a:pt x="419900" y="766572"/>
                  </a:lnTo>
                  <a:lnTo>
                    <a:pt x="491566" y="766572"/>
                  </a:lnTo>
                  <a:close/>
                </a:path>
                <a:path w="2372995" h="767079">
                  <a:moveTo>
                    <a:pt x="634834" y="766572"/>
                  </a:moveTo>
                  <a:lnTo>
                    <a:pt x="143294" y="0"/>
                  </a:lnTo>
                  <a:lnTo>
                    <a:pt x="71564" y="0"/>
                  </a:lnTo>
                  <a:lnTo>
                    <a:pt x="563562" y="766572"/>
                  </a:lnTo>
                  <a:lnTo>
                    <a:pt x="634834" y="766572"/>
                  </a:lnTo>
                  <a:close/>
                </a:path>
                <a:path w="2372995" h="767079">
                  <a:moveTo>
                    <a:pt x="778129" y="766572"/>
                  </a:moveTo>
                  <a:lnTo>
                    <a:pt x="287375" y="0"/>
                  </a:lnTo>
                  <a:lnTo>
                    <a:pt x="216408" y="0"/>
                  </a:lnTo>
                  <a:lnTo>
                    <a:pt x="706640" y="766572"/>
                  </a:lnTo>
                  <a:lnTo>
                    <a:pt x="778129" y="766572"/>
                  </a:lnTo>
                  <a:close/>
                </a:path>
                <a:path w="2372995" h="767079">
                  <a:moveTo>
                    <a:pt x="921346" y="766572"/>
                  </a:moveTo>
                  <a:lnTo>
                    <a:pt x="429806" y="0"/>
                  </a:lnTo>
                  <a:lnTo>
                    <a:pt x="358076" y="0"/>
                  </a:lnTo>
                  <a:lnTo>
                    <a:pt x="849617" y="766572"/>
                  </a:lnTo>
                  <a:lnTo>
                    <a:pt x="921346" y="766572"/>
                  </a:lnTo>
                  <a:close/>
                </a:path>
                <a:path w="2372995" h="767079">
                  <a:moveTo>
                    <a:pt x="1064488" y="766572"/>
                  </a:moveTo>
                  <a:lnTo>
                    <a:pt x="573049" y="0"/>
                  </a:lnTo>
                  <a:lnTo>
                    <a:pt x="501396" y="0"/>
                  </a:lnTo>
                  <a:lnTo>
                    <a:pt x="992860" y="766572"/>
                  </a:lnTo>
                  <a:lnTo>
                    <a:pt x="1064488" y="766572"/>
                  </a:lnTo>
                  <a:close/>
                </a:path>
                <a:path w="2372995" h="767079">
                  <a:moveTo>
                    <a:pt x="1209230" y="766572"/>
                  </a:moveTo>
                  <a:lnTo>
                    <a:pt x="716495" y="0"/>
                  </a:lnTo>
                  <a:lnTo>
                    <a:pt x="644588" y="0"/>
                  </a:lnTo>
                  <a:lnTo>
                    <a:pt x="1137348" y="766572"/>
                  </a:lnTo>
                  <a:lnTo>
                    <a:pt x="1209230" y="766572"/>
                  </a:lnTo>
                  <a:close/>
                </a:path>
                <a:path w="2372995" h="767079">
                  <a:moveTo>
                    <a:pt x="1352511" y="766572"/>
                  </a:moveTo>
                  <a:lnTo>
                    <a:pt x="861034" y="0"/>
                  </a:lnTo>
                  <a:lnTo>
                    <a:pt x="789368" y="0"/>
                  </a:lnTo>
                  <a:lnTo>
                    <a:pt x="1280883" y="766572"/>
                  </a:lnTo>
                  <a:lnTo>
                    <a:pt x="1352511" y="766572"/>
                  </a:lnTo>
                  <a:close/>
                </a:path>
                <a:path w="2372995" h="767079">
                  <a:moveTo>
                    <a:pt x="1495894" y="766572"/>
                  </a:moveTo>
                  <a:lnTo>
                    <a:pt x="1004354" y="0"/>
                  </a:lnTo>
                  <a:lnTo>
                    <a:pt x="932688" y="0"/>
                  </a:lnTo>
                  <a:lnTo>
                    <a:pt x="1424254" y="766572"/>
                  </a:lnTo>
                  <a:lnTo>
                    <a:pt x="1495894" y="766572"/>
                  </a:lnTo>
                  <a:close/>
                </a:path>
                <a:path w="2372995" h="767079">
                  <a:moveTo>
                    <a:pt x="1639138" y="766572"/>
                  </a:moveTo>
                  <a:lnTo>
                    <a:pt x="1147508" y="0"/>
                  </a:lnTo>
                  <a:lnTo>
                    <a:pt x="1075880" y="0"/>
                  </a:lnTo>
                  <a:lnTo>
                    <a:pt x="1567395" y="766572"/>
                  </a:lnTo>
                  <a:lnTo>
                    <a:pt x="1639138" y="766572"/>
                  </a:lnTo>
                  <a:close/>
                </a:path>
                <a:path w="2372995" h="767079">
                  <a:moveTo>
                    <a:pt x="1782292" y="766572"/>
                  </a:moveTo>
                  <a:lnTo>
                    <a:pt x="1290891" y="0"/>
                  </a:lnTo>
                  <a:lnTo>
                    <a:pt x="1219263" y="0"/>
                  </a:lnTo>
                  <a:lnTo>
                    <a:pt x="1710664" y="766572"/>
                  </a:lnTo>
                  <a:lnTo>
                    <a:pt x="1782292" y="766572"/>
                  </a:lnTo>
                  <a:close/>
                </a:path>
                <a:path w="2372995" h="767079">
                  <a:moveTo>
                    <a:pt x="1925662" y="766572"/>
                  </a:moveTo>
                  <a:lnTo>
                    <a:pt x="1434147" y="0"/>
                  </a:lnTo>
                  <a:lnTo>
                    <a:pt x="1362392" y="0"/>
                  </a:lnTo>
                  <a:lnTo>
                    <a:pt x="1853907" y="766572"/>
                  </a:lnTo>
                  <a:lnTo>
                    <a:pt x="1925662" y="766572"/>
                  </a:lnTo>
                  <a:close/>
                </a:path>
                <a:path w="2372995" h="767079">
                  <a:moveTo>
                    <a:pt x="2068804" y="766572"/>
                  </a:moveTo>
                  <a:lnTo>
                    <a:pt x="1577403" y="0"/>
                  </a:lnTo>
                  <a:lnTo>
                    <a:pt x="1505775" y="0"/>
                  </a:lnTo>
                  <a:lnTo>
                    <a:pt x="1997633" y="766572"/>
                  </a:lnTo>
                  <a:lnTo>
                    <a:pt x="2068804" y="766572"/>
                  </a:lnTo>
                  <a:close/>
                </a:path>
                <a:path w="2372995" h="767079">
                  <a:moveTo>
                    <a:pt x="2212124" y="766572"/>
                  </a:moveTo>
                  <a:lnTo>
                    <a:pt x="1720151" y="0"/>
                  </a:lnTo>
                  <a:lnTo>
                    <a:pt x="1648904" y="0"/>
                  </a:lnTo>
                  <a:lnTo>
                    <a:pt x="2140420" y="766572"/>
                  </a:lnTo>
                  <a:lnTo>
                    <a:pt x="2212124" y="766572"/>
                  </a:lnTo>
                  <a:close/>
                </a:path>
                <a:path w="2372995" h="767079">
                  <a:moveTo>
                    <a:pt x="2354796" y="766572"/>
                  </a:moveTo>
                  <a:lnTo>
                    <a:pt x="1863788" y="0"/>
                  </a:lnTo>
                  <a:lnTo>
                    <a:pt x="1792160" y="0"/>
                  </a:lnTo>
                  <a:lnTo>
                    <a:pt x="2283218" y="766572"/>
                  </a:lnTo>
                  <a:lnTo>
                    <a:pt x="2354796" y="766572"/>
                  </a:lnTo>
                  <a:close/>
                </a:path>
                <a:path w="2372995" h="767079">
                  <a:moveTo>
                    <a:pt x="2372677" y="570903"/>
                  </a:moveTo>
                  <a:lnTo>
                    <a:pt x="2007044" y="0"/>
                  </a:lnTo>
                  <a:lnTo>
                    <a:pt x="1935543" y="0"/>
                  </a:lnTo>
                  <a:lnTo>
                    <a:pt x="2372677" y="682688"/>
                  </a:lnTo>
                  <a:lnTo>
                    <a:pt x="2372677" y="570903"/>
                  </a:lnTo>
                  <a:close/>
                </a:path>
                <a:path w="2372995" h="767079">
                  <a:moveTo>
                    <a:pt x="2372677" y="346951"/>
                  </a:moveTo>
                  <a:lnTo>
                    <a:pt x="2150300" y="0"/>
                  </a:lnTo>
                  <a:lnTo>
                    <a:pt x="2078672" y="0"/>
                  </a:lnTo>
                  <a:lnTo>
                    <a:pt x="2372677" y="458724"/>
                  </a:lnTo>
                  <a:lnTo>
                    <a:pt x="2372677" y="346951"/>
                  </a:lnTo>
                  <a:close/>
                </a:path>
                <a:path w="2372995" h="767079">
                  <a:moveTo>
                    <a:pt x="2372677" y="123113"/>
                  </a:moveTo>
                  <a:lnTo>
                    <a:pt x="2293556" y="0"/>
                  </a:lnTo>
                  <a:lnTo>
                    <a:pt x="2222055" y="0"/>
                  </a:lnTo>
                  <a:lnTo>
                    <a:pt x="2372677" y="234632"/>
                  </a:lnTo>
                  <a:lnTo>
                    <a:pt x="2372677" y="123113"/>
                  </a:lnTo>
                  <a:close/>
                </a:path>
                <a:path w="2372995" h="767079">
                  <a:moveTo>
                    <a:pt x="2372677" y="0"/>
                  </a:moveTo>
                  <a:lnTo>
                    <a:pt x="2365184" y="0"/>
                  </a:lnTo>
                  <a:lnTo>
                    <a:pt x="2372677" y="10604"/>
                  </a:lnTo>
                  <a:lnTo>
                    <a:pt x="2372677" y="0"/>
                  </a:lnTo>
                  <a:close/>
                </a:path>
              </a:pathLst>
            </a:custGeom>
            <a:solidFill>
              <a:srgbClr val="C8DFE9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5040" y="4774692"/>
              <a:ext cx="1617345" cy="144780"/>
            </a:xfrm>
            <a:custGeom>
              <a:avLst/>
              <a:gdLst/>
              <a:ahLst/>
              <a:cxnLst/>
              <a:rect l="l" t="t" r="r" b="b"/>
              <a:pathLst>
                <a:path w="1617345" h="144779">
                  <a:moveTo>
                    <a:pt x="1616964" y="88392"/>
                  </a:moveTo>
                  <a:lnTo>
                    <a:pt x="0" y="88392"/>
                  </a:lnTo>
                  <a:lnTo>
                    <a:pt x="0" y="144780"/>
                  </a:lnTo>
                  <a:lnTo>
                    <a:pt x="1616964" y="144780"/>
                  </a:lnTo>
                  <a:lnTo>
                    <a:pt x="1616964" y="88392"/>
                  </a:lnTo>
                  <a:close/>
                </a:path>
                <a:path w="1617345" h="144779">
                  <a:moveTo>
                    <a:pt x="1616964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1616964" y="57912"/>
                  </a:lnTo>
                  <a:lnTo>
                    <a:pt x="1616964" y="0"/>
                  </a:lnTo>
                  <a:close/>
                </a:path>
              </a:pathLst>
            </a:custGeom>
            <a:solidFill>
              <a:srgbClr val="27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670803" y="4351020"/>
            <a:ext cx="3478529" cy="733425"/>
            <a:chOff x="5670803" y="4351020"/>
            <a:chExt cx="3478529" cy="733425"/>
          </a:xfrm>
        </p:grpSpPr>
        <p:sp>
          <p:nvSpPr>
            <p:cNvPr id="6" name="object 6"/>
            <p:cNvSpPr/>
            <p:nvPr/>
          </p:nvSpPr>
          <p:spPr>
            <a:xfrm>
              <a:off x="5707379" y="4707636"/>
              <a:ext cx="3436620" cy="338455"/>
            </a:xfrm>
            <a:custGeom>
              <a:avLst/>
              <a:gdLst/>
              <a:ahLst/>
              <a:cxnLst/>
              <a:rect l="l" t="t" r="r" b="b"/>
              <a:pathLst>
                <a:path w="3436620" h="338454">
                  <a:moveTo>
                    <a:pt x="3436620" y="0"/>
                  </a:moveTo>
                  <a:lnTo>
                    <a:pt x="1533017" y="0"/>
                  </a:lnTo>
                  <a:lnTo>
                    <a:pt x="923417" y="338326"/>
                  </a:lnTo>
                  <a:lnTo>
                    <a:pt x="0" y="338326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0803" y="5007864"/>
              <a:ext cx="74675" cy="76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07679" y="4378452"/>
              <a:ext cx="1036319" cy="329565"/>
            </a:xfrm>
            <a:custGeom>
              <a:avLst/>
              <a:gdLst/>
              <a:ahLst/>
              <a:cxnLst/>
              <a:rect l="l" t="t" r="r" b="b"/>
              <a:pathLst>
                <a:path w="1036320" h="329564">
                  <a:moveTo>
                    <a:pt x="0" y="0"/>
                  </a:moveTo>
                  <a:lnTo>
                    <a:pt x="631190" y="329184"/>
                  </a:lnTo>
                  <a:lnTo>
                    <a:pt x="1036320" y="327757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3295" y="4351020"/>
              <a:ext cx="76200" cy="762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984747" y="80772"/>
            <a:ext cx="3164205" cy="809625"/>
            <a:chOff x="5984747" y="80772"/>
            <a:chExt cx="3164205" cy="809625"/>
          </a:xfrm>
        </p:grpSpPr>
        <p:sp>
          <p:nvSpPr>
            <p:cNvPr id="11" name="object 11"/>
            <p:cNvSpPr/>
            <p:nvPr/>
          </p:nvSpPr>
          <p:spPr>
            <a:xfrm>
              <a:off x="6059423" y="309372"/>
              <a:ext cx="3084830" cy="576580"/>
            </a:xfrm>
            <a:custGeom>
              <a:avLst/>
              <a:gdLst/>
              <a:ahLst/>
              <a:cxnLst/>
              <a:rect l="l" t="t" r="r" b="b"/>
              <a:pathLst>
                <a:path w="3084829" h="576580">
                  <a:moveTo>
                    <a:pt x="3084576" y="576072"/>
                  </a:moveTo>
                  <a:lnTo>
                    <a:pt x="2049018" y="576072"/>
                  </a:lnTo>
                  <a:lnTo>
                    <a:pt x="1560195" y="197357"/>
                  </a:lnTo>
                  <a:lnTo>
                    <a:pt x="723137" y="197357"/>
                  </a:lnTo>
                  <a:lnTo>
                    <a:pt x="475487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4747" y="269748"/>
              <a:ext cx="76200" cy="76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84035" y="128016"/>
              <a:ext cx="1242060" cy="386080"/>
            </a:xfrm>
            <a:custGeom>
              <a:avLst/>
              <a:gdLst/>
              <a:ahLst/>
              <a:cxnLst/>
              <a:rect l="l" t="t" r="r" b="b"/>
              <a:pathLst>
                <a:path w="1242059" h="386080">
                  <a:moveTo>
                    <a:pt x="1242060" y="385572"/>
                  </a:moveTo>
                  <a:lnTo>
                    <a:pt x="775462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9359" y="80772"/>
              <a:ext cx="74675" cy="74675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354836" y="19354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118872" y="0"/>
                </a:moveTo>
                <a:lnTo>
                  <a:pt x="0" y="0"/>
                </a:lnTo>
                <a:lnTo>
                  <a:pt x="0" y="118872"/>
                </a:lnTo>
                <a:lnTo>
                  <a:pt x="118872" y="118872"/>
                </a:lnTo>
                <a:lnTo>
                  <a:pt x="118872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00" y="193547"/>
            <a:ext cx="120650" cy="119380"/>
          </a:xfrm>
          <a:custGeom>
            <a:avLst/>
            <a:gdLst/>
            <a:ahLst/>
            <a:cxnLst/>
            <a:rect l="l" t="t" r="r" b="b"/>
            <a:pathLst>
              <a:path w="120650" h="119379">
                <a:moveTo>
                  <a:pt x="120395" y="0"/>
                </a:moveTo>
                <a:lnTo>
                  <a:pt x="0" y="0"/>
                </a:lnTo>
                <a:lnTo>
                  <a:pt x="0" y="118872"/>
                </a:lnTo>
                <a:lnTo>
                  <a:pt x="120395" y="118872"/>
                </a:lnTo>
                <a:lnTo>
                  <a:pt x="120395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4688" y="193547"/>
            <a:ext cx="120650" cy="119380"/>
          </a:xfrm>
          <a:custGeom>
            <a:avLst/>
            <a:gdLst/>
            <a:ahLst/>
            <a:cxnLst/>
            <a:rect l="l" t="t" r="r" b="b"/>
            <a:pathLst>
              <a:path w="120650" h="119379">
                <a:moveTo>
                  <a:pt x="120395" y="0"/>
                </a:moveTo>
                <a:lnTo>
                  <a:pt x="0" y="0"/>
                </a:lnTo>
                <a:lnTo>
                  <a:pt x="0" y="118872"/>
                </a:lnTo>
                <a:lnTo>
                  <a:pt x="120395" y="118872"/>
                </a:lnTo>
                <a:lnTo>
                  <a:pt x="120395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84441"/>
            <a:ext cx="2401570" cy="9525"/>
          </a:xfrm>
          <a:custGeom>
            <a:avLst/>
            <a:gdLst/>
            <a:ahLst/>
            <a:cxnLst/>
            <a:rect l="l" t="t" r="r" b="b"/>
            <a:pathLst>
              <a:path w="2401570" h="9525">
                <a:moveTo>
                  <a:pt x="2401570" y="0"/>
                </a:moveTo>
                <a:lnTo>
                  <a:pt x="0" y="0"/>
                </a:lnTo>
                <a:lnTo>
                  <a:pt x="0" y="9525"/>
                </a:lnTo>
                <a:lnTo>
                  <a:pt x="2401570" y="9525"/>
                </a:lnTo>
                <a:lnTo>
                  <a:pt x="2401570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570476" y="589800"/>
            <a:ext cx="3990340" cy="3988435"/>
            <a:chOff x="4570476" y="589800"/>
            <a:chExt cx="3990340" cy="398843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0476" y="589800"/>
              <a:ext cx="3989831" cy="398830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777740" y="778764"/>
              <a:ext cx="3589020" cy="3586479"/>
            </a:xfrm>
            <a:custGeom>
              <a:avLst/>
              <a:gdLst/>
              <a:ahLst/>
              <a:cxnLst/>
              <a:rect l="l" t="t" r="r" b="b"/>
              <a:pathLst>
                <a:path w="3589020" h="3586479">
                  <a:moveTo>
                    <a:pt x="1794510" y="0"/>
                  </a:moveTo>
                  <a:lnTo>
                    <a:pt x="1745921" y="644"/>
                  </a:lnTo>
                  <a:lnTo>
                    <a:pt x="1697651" y="2567"/>
                  </a:lnTo>
                  <a:lnTo>
                    <a:pt x="1649716" y="5751"/>
                  </a:lnTo>
                  <a:lnTo>
                    <a:pt x="1602132" y="10182"/>
                  </a:lnTo>
                  <a:lnTo>
                    <a:pt x="1554917" y="15841"/>
                  </a:lnTo>
                  <a:lnTo>
                    <a:pt x="1508085" y="22714"/>
                  </a:lnTo>
                  <a:lnTo>
                    <a:pt x="1461654" y="30783"/>
                  </a:lnTo>
                  <a:lnTo>
                    <a:pt x="1415640" y="40034"/>
                  </a:lnTo>
                  <a:lnTo>
                    <a:pt x="1370058" y="50448"/>
                  </a:lnTo>
                  <a:lnTo>
                    <a:pt x="1324925" y="62011"/>
                  </a:lnTo>
                  <a:lnTo>
                    <a:pt x="1280258" y="74705"/>
                  </a:lnTo>
                  <a:lnTo>
                    <a:pt x="1236073" y="88515"/>
                  </a:lnTo>
                  <a:lnTo>
                    <a:pt x="1192385" y="103424"/>
                  </a:lnTo>
                  <a:lnTo>
                    <a:pt x="1149212" y="119416"/>
                  </a:lnTo>
                  <a:lnTo>
                    <a:pt x="1106569" y="136475"/>
                  </a:lnTo>
                  <a:lnTo>
                    <a:pt x="1064474" y="154584"/>
                  </a:lnTo>
                  <a:lnTo>
                    <a:pt x="1022941" y="173727"/>
                  </a:lnTo>
                  <a:lnTo>
                    <a:pt x="981987" y="193889"/>
                  </a:lnTo>
                  <a:lnTo>
                    <a:pt x="941630" y="215052"/>
                  </a:lnTo>
                  <a:lnTo>
                    <a:pt x="901884" y="237200"/>
                  </a:lnTo>
                  <a:lnTo>
                    <a:pt x="862766" y="260318"/>
                  </a:lnTo>
                  <a:lnTo>
                    <a:pt x="824293" y="284388"/>
                  </a:lnTo>
                  <a:lnTo>
                    <a:pt x="786480" y="309395"/>
                  </a:lnTo>
                  <a:lnTo>
                    <a:pt x="749344" y="335322"/>
                  </a:lnTo>
                  <a:lnTo>
                    <a:pt x="712902" y="362154"/>
                  </a:lnTo>
                  <a:lnTo>
                    <a:pt x="677169" y="389873"/>
                  </a:lnTo>
                  <a:lnTo>
                    <a:pt x="642162" y="418464"/>
                  </a:lnTo>
                  <a:lnTo>
                    <a:pt x="607898" y="447910"/>
                  </a:lnTo>
                  <a:lnTo>
                    <a:pt x="574391" y="478195"/>
                  </a:lnTo>
                  <a:lnTo>
                    <a:pt x="541659" y="509303"/>
                  </a:lnTo>
                  <a:lnTo>
                    <a:pt x="509718" y="541217"/>
                  </a:lnTo>
                  <a:lnTo>
                    <a:pt x="478585" y="573922"/>
                  </a:lnTo>
                  <a:lnTo>
                    <a:pt x="448275" y="607400"/>
                  </a:lnTo>
                  <a:lnTo>
                    <a:pt x="418804" y="641637"/>
                  </a:lnTo>
                  <a:lnTo>
                    <a:pt x="390190" y="676614"/>
                  </a:lnTo>
                  <a:lnTo>
                    <a:pt x="362448" y="712317"/>
                  </a:lnTo>
                  <a:lnTo>
                    <a:pt x="335594" y="748729"/>
                  </a:lnTo>
                  <a:lnTo>
                    <a:pt x="309646" y="785833"/>
                  </a:lnTo>
                  <a:lnTo>
                    <a:pt x="284618" y="823613"/>
                  </a:lnTo>
                  <a:lnTo>
                    <a:pt x="260528" y="862054"/>
                  </a:lnTo>
                  <a:lnTo>
                    <a:pt x="237391" y="901139"/>
                  </a:lnTo>
                  <a:lnTo>
                    <a:pt x="215225" y="940851"/>
                  </a:lnTo>
                  <a:lnTo>
                    <a:pt x="194045" y="981174"/>
                  </a:lnTo>
                  <a:lnTo>
                    <a:pt x="173867" y="1022093"/>
                  </a:lnTo>
                  <a:lnTo>
                    <a:pt x="154708" y="1063590"/>
                  </a:lnTo>
                  <a:lnTo>
                    <a:pt x="136584" y="1105650"/>
                  </a:lnTo>
                  <a:lnTo>
                    <a:pt x="119511" y="1148256"/>
                  </a:lnTo>
                  <a:lnTo>
                    <a:pt x="103507" y="1191391"/>
                  </a:lnTo>
                  <a:lnTo>
                    <a:pt x="88585" y="1235041"/>
                  </a:lnTo>
                  <a:lnTo>
                    <a:pt x="74765" y="1279188"/>
                  </a:lnTo>
                  <a:lnTo>
                    <a:pt x="62060" y="1323816"/>
                  </a:lnTo>
                  <a:lnTo>
                    <a:pt x="50488" y="1368910"/>
                  </a:lnTo>
                  <a:lnTo>
                    <a:pt x="40065" y="1414451"/>
                  </a:lnTo>
                  <a:lnTo>
                    <a:pt x="30808" y="1460426"/>
                  </a:lnTo>
                  <a:lnTo>
                    <a:pt x="22732" y="1506816"/>
                  </a:lnTo>
                  <a:lnTo>
                    <a:pt x="15854" y="1553606"/>
                  </a:lnTo>
                  <a:lnTo>
                    <a:pt x="10190" y="1600780"/>
                  </a:lnTo>
                  <a:lnTo>
                    <a:pt x="5756" y="1648321"/>
                  </a:lnTo>
                  <a:lnTo>
                    <a:pt x="2569" y="1696213"/>
                  </a:lnTo>
                  <a:lnTo>
                    <a:pt x="645" y="1744440"/>
                  </a:lnTo>
                  <a:lnTo>
                    <a:pt x="0" y="1792986"/>
                  </a:lnTo>
                  <a:lnTo>
                    <a:pt x="645" y="1841531"/>
                  </a:lnTo>
                  <a:lnTo>
                    <a:pt x="2569" y="1889758"/>
                  </a:lnTo>
                  <a:lnTo>
                    <a:pt x="5756" y="1937650"/>
                  </a:lnTo>
                  <a:lnTo>
                    <a:pt x="10190" y="1985191"/>
                  </a:lnTo>
                  <a:lnTo>
                    <a:pt x="15854" y="2032365"/>
                  </a:lnTo>
                  <a:lnTo>
                    <a:pt x="22732" y="2079155"/>
                  </a:lnTo>
                  <a:lnTo>
                    <a:pt x="30808" y="2125545"/>
                  </a:lnTo>
                  <a:lnTo>
                    <a:pt x="40065" y="2171520"/>
                  </a:lnTo>
                  <a:lnTo>
                    <a:pt x="50488" y="2217061"/>
                  </a:lnTo>
                  <a:lnTo>
                    <a:pt x="62060" y="2262155"/>
                  </a:lnTo>
                  <a:lnTo>
                    <a:pt x="74765" y="2306783"/>
                  </a:lnTo>
                  <a:lnTo>
                    <a:pt x="88585" y="2350930"/>
                  </a:lnTo>
                  <a:lnTo>
                    <a:pt x="103507" y="2394580"/>
                  </a:lnTo>
                  <a:lnTo>
                    <a:pt x="119511" y="2437715"/>
                  </a:lnTo>
                  <a:lnTo>
                    <a:pt x="136584" y="2480321"/>
                  </a:lnTo>
                  <a:lnTo>
                    <a:pt x="154708" y="2522381"/>
                  </a:lnTo>
                  <a:lnTo>
                    <a:pt x="173867" y="2563878"/>
                  </a:lnTo>
                  <a:lnTo>
                    <a:pt x="194045" y="2604797"/>
                  </a:lnTo>
                  <a:lnTo>
                    <a:pt x="215225" y="2645120"/>
                  </a:lnTo>
                  <a:lnTo>
                    <a:pt x="237391" y="2684832"/>
                  </a:lnTo>
                  <a:lnTo>
                    <a:pt x="260528" y="2723917"/>
                  </a:lnTo>
                  <a:lnTo>
                    <a:pt x="284618" y="2762358"/>
                  </a:lnTo>
                  <a:lnTo>
                    <a:pt x="309646" y="2800138"/>
                  </a:lnTo>
                  <a:lnTo>
                    <a:pt x="335594" y="2837242"/>
                  </a:lnTo>
                  <a:lnTo>
                    <a:pt x="362448" y="2873654"/>
                  </a:lnTo>
                  <a:lnTo>
                    <a:pt x="390190" y="2909357"/>
                  </a:lnTo>
                  <a:lnTo>
                    <a:pt x="418804" y="2944334"/>
                  </a:lnTo>
                  <a:lnTo>
                    <a:pt x="448275" y="2978571"/>
                  </a:lnTo>
                  <a:lnTo>
                    <a:pt x="478585" y="3012049"/>
                  </a:lnTo>
                  <a:lnTo>
                    <a:pt x="509718" y="3044754"/>
                  </a:lnTo>
                  <a:lnTo>
                    <a:pt x="541659" y="3076668"/>
                  </a:lnTo>
                  <a:lnTo>
                    <a:pt x="574391" y="3107776"/>
                  </a:lnTo>
                  <a:lnTo>
                    <a:pt x="607898" y="3138061"/>
                  </a:lnTo>
                  <a:lnTo>
                    <a:pt x="642162" y="3167507"/>
                  </a:lnTo>
                  <a:lnTo>
                    <a:pt x="677169" y="3196098"/>
                  </a:lnTo>
                  <a:lnTo>
                    <a:pt x="712902" y="3223817"/>
                  </a:lnTo>
                  <a:lnTo>
                    <a:pt x="749344" y="3250649"/>
                  </a:lnTo>
                  <a:lnTo>
                    <a:pt x="786480" y="3276576"/>
                  </a:lnTo>
                  <a:lnTo>
                    <a:pt x="824293" y="3301583"/>
                  </a:lnTo>
                  <a:lnTo>
                    <a:pt x="862766" y="3325653"/>
                  </a:lnTo>
                  <a:lnTo>
                    <a:pt x="901884" y="3348771"/>
                  </a:lnTo>
                  <a:lnTo>
                    <a:pt x="941630" y="3370919"/>
                  </a:lnTo>
                  <a:lnTo>
                    <a:pt x="981987" y="3392082"/>
                  </a:lnTo>
                  <a:lnTo>
                    <a:pt x="1022941" y="3412244"/>
                  </a:lnTo>
                  <a:lnTo>
                    <a:pt x="1064474" y="3431387"/>
                  </a:lnTo>
                  <a:lnTo>
                    <a:pt x="1106569" y="3449496"/>
                  </a:lnTo>
                  <a:lnTo>
                    <a:pt x="1149212" y="3466555"/>
                  </a:lnTo>
                  <a:lnTo>
                    <a:pt x="1192385" y="3482547"/>
                  </a:lnTo>
                  <a:lnTo>
                    <a:pt x="1236073" y="3497456"/>
                  </a:lnTo>
                  <a:lnTo>
                    <a:pt x="1280258" y="3511266"/>
                  </a:lnTo>
                  <a:lnTo>
                    <a:pt x="1324925" y="3523960"/>
                  </a:lnTo>
                  <a:lnTo>
                    <a:pt x="1370058" y="3535523"/>
                  </a:lnTo>
                  <a:lnTo>
                    <a:pt x="1415640" y="3545937"/>
                  </a:lnTo>
                  <a:lnTo>
                    <a:pt x="1461654" y="3555188"/>
                  </a:lnTo>
                  <a:lnTo>
                    <a:pt x="1508085" y="3563257"/>
                  </a:lnTo>
                  <a:lnTo>
                    <a:pt x="1554917" y="3570130"/>
                  </a:lnTo>
                  <a:lnTo>
                    <a:pt x="1602132" y="3575789"/>
                  </a:lnTo>
                  <a:lnTo>
                    <a:pt x="1649716" y="3580220"/>
                  </a:lnTo>
                  <a:lnTo>
                    <a:pt x="1697651" y="3583404"/>
                  </a:lnTo>
                  <a:lnTo>
                    <a:pt x="1745921" y="3585327"/>
                  </a:lnTo>
                  <a:lnTo>
                    <a:pt x="1794510" y="3585972"/>
                  </a:lnTo>
                  <a:lnTo>
                    <a:pt x="1843098" y="3585327"/>
                  </a:lnTo>
                  <a:lnTo>
                    <a:pt x="1891368" y="3583404"/>
                  </a:lnTo>
                  <a:lnTo>
                    <a:pt x="1939303" y="3580220"/>
                  </a:lnTo>
                  <a:lnTo>
                    <a:pt x="1986887" y="3575789"/>
                  </a:lnTo>
                  <a:lnTo>
                    <a:pt x="2034102" y="3570130"/>
                  </a:lnTo>
                  <a:lnTo>
                    <a:pt x="2080934" y="3563257"/>
                  </a:lnTo>
                  <a:lnTo>
                    <a:pt x="2127365" y="3555188"/>
                  </a:lnTo>
                  <a:lnTo>
                    <a:pt x="2173379" y="3545937"/>
                  </a:lnTo>
                  <a:lnTo>
                    <a:pt x="2218961" y="3535523"/>
                  </a:lnTo>
                  <a:lnTo>
                    <a:pt x="2264094" y="3523960"/>
                  </a:lnTo>
                  <a:lnTo>
                    <a:pt x="2308761" y="3511266"/>
                  </a:lnTo>
                  <a:lnTo>
                    <a:pt x="2352946" y="3497456"/>
                  </a:lnTo>
                  <a:lnTo>
                    <a:pt x="2396634" y="3482547"/>
                  </a:lnTo>
                  <a:lnTo>
                    <a:pt x="2439807" y="3466555"/>
                  </a:lnTo>
                  <a:lnTo>
                    <a:pt x="2482450" y="3449496"/>
                  </a:lnTo>
                  <a:lnTo>
                    <a:pt x="2524545" y="3431387"/>
                  </a:lnTo>
                  <a:lnTo>
                    <a:pt x="2566078" y="3412244"/>
                  </a:lnTo>
                  <a:lnTo>
                    <a:pt x="2607032" y="3392082"/>
                  </a:lnTo>
                  <a:lnTo>
                    <a:pt x="2647389" y="3370919"/>
                  </a:lnTo>
                  <a:lnTo>
                    <a:pt x="2687135" y="3348771"/>
                  </a:lnTo>
                  <a:lnTo>
                    <a:pt x="2726253" y="3325653"/>
                  </a:lnTo>
                  <a:lnTo>
                    <a:pt x="2764726" y="3301583"/>
                  </a:lnTo>
                  <a:lnTo>
                    <a:pt x="2802539" y="3276576"/>
                  </a:lnTo>
                  <a:lnTo>
                    <a:pt x="2839675" y="3250649"/>
                  </a:lnTo>
                  <a:lnTo>
                    <a:pt x="2876117" y="3223817"/>
                  </a:lnTo>
                  <a:lnTo>
                    <a:pt x="2911850" y="3196098"/>
                  </a:lnTo>
                  <a:lnTo>
                    <a:pt x="2946857" y="3167507"/>
                  </a:lnTo>
                  <a:lnTo>
                    <a:pt x="2981121" y="3138061"/>
                  </a:lnTo>
                  <a:lnTo>
                    <a:pt x="3014628" y="3107776"/>
                  </a:lnTo>
                  <a:lnTo>
                    <a:pt x="3047360" y="3076668"/>
                  </a:lnTo>
                  <a:lnTo>
                    <a:pt x="3079301" y="3044754"/>
                  </a:lnTo>
                  <a:lnTo>
                    <a:pt x="3110434" y="3012049"/>
                  </a:lnTo>
                  <a:lnTo>
                    <a:pt x="3140744" y="2978571"/>
                  </a:lnTo>
                  <a:lnTo>
                    <a:pt x="3170215" y="2944334"/>
                  </a:lnTo>
                  <a:lnTo>
                    <a:pt x="3198829" y="2909357"/>
                  </a:lnTo>
                  <a:lnTo>
                    <a:pt x="3226571" y="2873654"/>
                  </a:lnTo>
                  <a:lnTo>
                    <a:pt x="3253425" y="2837242"/>
                  </a:lnTo>
                  <a:lnTo>
                    <a:pt x="3279373" y="2800138"/>
                  </a:lnTo>
                  <a:lnTo>
                    <a:pt x="3304401" y="2762358"/>
                  </a:lnTo>
                  <a:lnTo>
                    <a:pt x="3328491" y="2723917"/>
                  </a:lnTo>
                  <a:lnTo>
                    <a:pt x="3351628" y="2684832"/>
                  </a:lnTo>
                  <a:lnTo>
                    <a:pt x="3373794" y="2645120"/>
                  </a:lnTo>
                  <a:lnTo>
                    <a:pt x="3394974" y="2604797"/>
                  </a:lnTo>
                  <a:lnTo>
                    <a:pt x="3415152" y="2563878"/>
                  </a:lnTo>
                  <a:lnTo>
                    <a:pt x="3434311" y="2522381"/>
                  </a:lnTo>
                  <a:lnTo>
                    <a:pt x="3452435" y="2480321"/>
                  </a:lnTo>
                  <a:lnTo>
                    <a:pt x="3469508" y="2437715"/>
                  </a:lnTo>
                  <a:lnTo>
                    <a:pt x="3485512" y="2394580"/>
                  </a:lnTo>
                  <a:lnTo>
                    <a:pt x="3500434" y="2350930"/>
                  </a:lnTo>
                  <a:lnTo>
                    <a:pt x="3514254" y="2306783"/>
                  </a:lnTo>
                  <a:lnTo>
                    <a:pt x="3526959" y="2262155"/>
                  </a:lnTo>
                  <a:lnTo>
                    <a:pt x="3538531" y="2217061"/>
                  </a:lnTo>
                  <a:lnTo>
                    <a:pt x="3548954" y="2171520"/>
                  </a:lnTo>
                  <a:lnTo>
                    <a:pt x="3558211" y="2125545"/>
                  </a:lnTo>
                  <a:lnTo>
                    <a:pt x="3566287" y="2079155"/>
                  </a:lnTo>
                  <a:lnTo>
                    <a:pt x="3573165" y="2032365"/>
                  </a:lnTo>
                  <a:lnTo>
                    <a:pt x="3578829" y="1985191"/>
                  </a:lnTo>
                  <a:lnTo>
                    <a:pt x="3583263" y="1937650"/>
                  </a:lnTo>
                  <a:lnTo>
                    <a:pt x="3586450" y="1889758"/>
                  </a:lnTo>
                  <a:lnTo>
                    <a:pt x="3588374" y="1841531"/>
                  </a:lnTo>
                  <a:lnTo>
                    <a:pt x="3589019" y="1792986"/>
                  </a:lnTo>
                  <a:lnTo>
                    <a:pt x="3588374" y="1744440"/>
                  </a:lnTo>
                  <a:lnTo>
                    <a:pt x="3586450" y="1696213"/>
                  </a:lnTo>
                  <a:lnTo>
                    <a:pt x="3583263" y="1648321"/>
                  </a:lnTo>
                  <a:lnTo>
                    <a:pt x="3578829" y="1600780"/>
                  </a:lnTo>
                  <a:lnTo>
                    <a:pt x="3573165" y="1553606"/>
                  </a:lnTo>
                  <a:lnTo>
                    <a:pt x="3566287" y="1506816"/>
                  </a:lnTo>
                  <a:lnTo>
                    <a:pt x="3558211" y="1460426"/>
                  </a:lnTo>
                  <a:lnTo>
                    <a:pt x="3548954" y="1414451"/>
                  </a:lnTo>
                  <a:lnTo>
                    <a:pt x="3538531" y="1368910"/>
                  </a:lnTo>
                  <a:lnTo>
                    <a:pt x="3526959" y="1323816"/>
                  </a:lnTo>
                  <a:lnTo>
                    <a:pt x="3514254" y="1279188"/>
                  </a:lnTo>
                  <a:lnTo>
                    <a:pt x="3500434" y="1235041"/>
                  </a:lnTo>
                  <a:lnTo>
                    <a:pt x="3485512" y="1191391"/>
                  </a:lnTo>
                  <a:lnTo>
                    <a:pt x="3469508" y="1148256"/>
                  </a:lnTo>
                  <a:lnTo>
                    <a:pt x="3452435" y="1105650"/>
                  </a:lnTo>
                  <a:lnTo>
                    <a:pt x="3434311" y="1063590"/>
                  </a:lnTo>
                  <a:lnTo>
                    <a:pt x="3415152" y="1022093"/>
                  </a:lnTo>
                  <a:lnTo>
                    <a:pt x="3394974" y="981174"/>
                  </a:lnTo>
                  <a:lnTo>
                    <a:pt x="3373794" y="940851"/>
                  </a:lnTo>
                  <a:lnTo>
                    <a:pt x="3351628" y="901139"/>
                  </a:lnTo>
                  <a:lnTo>
                    <a:pt x="3328491" y="862054"/>
                  </a:lnTo>
                  <a:lnTo>
                    <a:pt x="3304401" y="823613"/>
                  </a:lnTo>
                  <a:lnTo>
                    <a:pt x="3279373" y="785833"/>
                  </a:lnTo>
                  <a:lnTo>
                    <a:pt x="3253425" y="748729"/>
                  </a:lnTo>
                  <a:lnTo>
                    <a:pt x="3226571" y="712317"/>
                  </a:lnTo>
                  <a:lnTo>
                    <a:pt x="3198829" y="676614"/>
                  </a:lnTo>
                  <a:lnTo>
                    <a:pt x="3170215" y="641637"/>
                  </a:lnTo>
                  <a:lnTo>
                    <a:pt x="3140744" y="607400"/>
                  </a:lnTo>
                  <a:lnTo>
                    <a:pt x="3110434" y="573922"/>
                  </a:lnTo>
                  <a:lnTo>
                    <a:pt x="3079301" y="541217"/>
                  </a:lnTo>
                  <a:lnTo>
                    <a:pt x="3047360" y="509303"/>
                  </a:lnTo>
                  <a:lnTo>
                    <a:pt x="3014628" y="478195"/>
                  </a:lnTo>
                  <a:lnTo>
                    <a:pt x="2981121" y="447910"/>
                  </a:lnTo>
                  <a:lnTo>
                    <a:pt x="2946857" y="418464"/>
                  </a:lnTo>
                  <a:lnTo>
                    <a:pt x="2911850" y="389873"/>
                  </a:lnTo>
                  <a:lnTo>
                    <a:pt x="2876117" y="362154"/>
                  </a:lnTo>
                  <a:lnTo>
                    <a:pt x="2839675" y="335322"/>
                  </a:lnTo>
                  <a:lnTo>
                    <a:pt x="2802539" y="309395"/>
                  </a:lnTo>
                  <a:lnTo>
                    <a:pt x="2764726" y="284388"/>
                  </a:lnTo>
                  <a:lnTo>
                    <a:pt x="2726253" y="260318"/>
                  </a:lnTo>
                  <a:lnTo>
                    <a:pt x="2687135" y="237200"/>
                  </a:lnTo>
                  <a:lnTo>
                    <a:pt x="2647389" y="215052"/>
                  </a:lnTo>
                  <a:lnTo>
                    <a:pt x="2607032" y="193889"/>
                  </a:lnTo>
                  <a:lnTo>
                    <a:pt x="2566078" y="173727"/>
                  </a:lnTo>
                  <a:lnTo>
                    <a:pt x="2524545" y="154584"/>
                  </a:lnTo>
                  <a:lnTo>
                    <a:pt x="2482450" y="136475"/>
                  </a:lnTo>
                  <a:lnTo>
                    <a:pt x="2439807" y="119416"/>
                  </a:lnTo>
                  <a:lnTo>
                    <a:pt x="2396634" y="103424"/>
                  </a:lnTo>
                  <a:lnTo>
                    <a:pt x="2352946" y="88515"/>
                  </a:lnTo>
                  <a:lnTo>
                    <a:pt x="2308761" y="74705"/>
                  </a:lnTo>
                  <a:lnTo>
                    <a:pt x="2264094" y="62011"/>
                  </a:lnTo>
                  <a:lnTo>
                    <a:pt x="2218961" y="50448"/>
                  </a:lnTo>
                  <a:lnTo>
                    <a:pt x="2173379" y="40034"/>
                  </a:lnTo>
                  <a:lnTo>
                    <a:pt x="2127365" y="30783"/>
                  </a:lnTo>
                  <a:lnTo>
                    <a:pt x="2080934" y="22714"/>
                  </a:lnTo>
                  <a:lnTo>
                    <a:pt x="2034102" y="15841"/>
                  </a:lnTo>
                  <a:lnTo>
                    <a:pt x="1986887" y="10182"/>
                  </a:lnTo>
                  <a:lnTo>
                    <a:pt x="1939303" y="5751"/>
                  </a:lnTo>
                  <a:lnTo>
                    <a:pt x="1891368" y="2567"/>
                  </a:lnTo>
                  <a:lnTo>
                    <a:pt x="1843098" y="644"/>
                  </a:lnTo>
                  <a:lnTo>
                    <a:pt x="1794510" y="0"/>
                  </a:lnTo>
                  <a:close/>
                </a:path>
              </a:pathLst>
            </a:custGeom>
            <a:solidFill>
              <a:srgbClr val="EE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77740" y="778764"/>
              <a:ext cx="3589020" cy="3586479"/>
            </a:xfrm>
            <a:custGeom>
              <a:avLst/>
              <a:gdLst/>
              <a:ahLst/>
              <a:cxnLst/>
              <a:rect l="l" t="t" r="r" b="b"/>
              <a:pathLst>
                <a:path w="3589020" h="3586479">
                  <a:moveTo>
                    <a:pt x="0" y="1792986"/>
                  </a:moveTo>
                  <a:lnTo>
                    <a:pt x="645" y="1744440"/>
                  </a:lnTo>
                  <a:lnTo>
                    <a:pt x="2569" y="1696213"/>
                  </a:lnTo>
                  <a:lnTo>
                    <a:pt x="5756" y="1648321"/>
                  </a:lnTo>
                  <a:lnTo>
                    <a:pt x="10190" y="1600780"/>
                  </a:lnTo>
                  <a:lnTo>
                    <a:pt x="15854" y="1553606"/>
                  </a:lnTo>
                  <a:lnTo>
                    <a:pt x="22732" y="1506816"/>
                  </a:lnTo>
                  <a:lnTo>
                    <a:pt x="30808" y="1460426"/>
                  </a:lnTo>
                  <a:lnTo>
                    <a:pt x="40065" y="1414451"/>
                  </a:lnTo>
                  <a:lnTo>
                    <a:pt x="50488" y="1368910"/>
                  </a:lnTo>
                  <a:lnTo>
                    <a:pt x="62060" y="1323816"/>
                  </a:lnTo>
                  <a:lnTo>
                    <a:pt x="74765" y="1279188"/>
                  </a:lnTo>
                  <a:lnTo>
                    <a:pt x="88585" y="1235041"/>
                  </a:lnTo>
                  <a:lnTo>
                    <a:pt x="103507" y="1191391"/>
                  </a:lnTo>
                  <a:lnTo>
                    <a:pt x="119511" y="1148256"/>
                  </a:lnTo>
                  <a:lnTo>
                    <a:pt x="136584" y="1105650"/>
                  </a:lnTo>
                  <a:lnTo>
                    <a:pt x="154708" y="1063590"/>
                  </a:lnTo>
                  <a:lnTo>
                    <a:pt x="173867" y="1022093"/>
                  </a:lnTo>
                  <a:lnTo>
                    <a:pt x="194045" y="981174"/>
                  </a:lnTo>
                  <a:lnTo>
                    <a:pt x="215225" y="940851"/>
                  </a:lnTo>
                  <a:lnTo>
                    <a:pt x="237391" y="901139"/>
                  </a:lnTo>
                  <a:lnTo>
                    <a:pt x="260528" y="862054"/>
                  </a:lnTo>
                  <a:lnTo>
                    <a:pt x="284618" y="823613"/>
                  </a:lnTo>
                  <a:lnTo>
                    <a:pt x="309646" y="785833"/>
                  </a:lnTo>
                  <a:lnTo>
                    <a:pt x="335594" y="748729"/>
                  </a:lnTo>
                  <a:lnTo>
                    <a:pt x="362448" y="712317"/>
                  </a:lnTo>
                  <a:lnTo>
                    <a:pt x="390190" y="676614"/>
                  </a:lnTo>
                  <a:lnTo>
                    <a:pt x="418804" y="641637"/>
                  </a:lnTo>
                  <a:lnTo>
                    <a:pt x="448275" y="607400"/>
                  </a:lnTo>
                  <a:lnTo>
                    <a:pt x="478585" y="573922"/>
                  </a:lnTo>
                  <a:lnTo>
                    <a:pt x="509718" y="541217"/>
                  </a:lnTo>
                  <a:lnTo>
                    <a:pt x="541659" y="509303"/>
                  </a:lnTo>
                  <a:lnTo>
                    <a:pt x="574391" y="478195"/>
                  </a:lnTo>
                  <a:lnTo>
                    <a:pt x="607898" y="447910"/>
                  </a:lnTo>
                  <a:lnTo>
                    <a:pt x="642162" y="418464"/>
                  </a:lnTo>
                  <a:lnTo>
                    <a:pt x="677169" y="389873"/>
                  </a:lnTo>
                  <a:lnTo>
                    <a:pt x="712902" y="362154"/>
                  </a:lnTo>
                  <a:lnTo>
                    <a:pt x="749344" y="335322"/>
                  </a:lnTo>
                  <a:lnTo>
                    <a:pt x="786480" y="309395"/>
                  </a:lnTo>
                  <a:lnTo>
                    <a:pt x="824293" y="284388"/>
                  </a:lnTo>
                  <a:lnTo>
                    <a:pt x="862766" y="260318"/>
                  </a:lnTo>
                  <a:lnTo>
                    <a:pt x="901884" y="237200"/>
                  </a:lnTo>
                  <a:lnTo>
                    <a:pt x="941630" y="215052"/>
                  </a:lnTo>
                  <a:lnTo>
                    <a:pt x="981987" y="193889"/>
                  </a:lnTo>
                  <a:lnTo>
                    <a:pt x="1022941" y="173727"/>
                  </a:lnTo>
                  <a:lnTo>
                    <a:pt x="1064474" y="154584"/>
                  </a:lnTo>
                  <a:lnTo>
                    <a:pt x="1106569" y="136475"/>
                  </a:lnTo>
                  <a:lnTo>
                    <a:pt x="1149212" y="119416"/>
                  </a:lnTo>
                  <a:lnTo>
                    <a:pt x="1192385" y="103424"/>
                  </a:lnTo>
                  <a:lnTo>
                    <a:pt x="1236073" y="88515"/>
                  </a:lnTo>
                  <a:lnTo>
                    <a:pt x="1280258" y="74705"/>
                  </a:lnTo>
                  <a:lnTo>
                    <a:pt x="1324925" y="62011"/>
                  </a:lnTo>
                  <a:lnTo>
                    <a:pt x="1370058" y="50448"/>
                  </a:lnTo>
                  <a:lnTo>
                    <a:pt x="1415640" y="40034"/>
                  </a:lnTo>
                  <a:lnTo>
                    <a:pt x="1461654" y="30783"/>
                  </a:lnTo>
                  <a:lnTo>
                    <a:pt x="1508085" y="22714"/>
                  </a:lnTo>
                  <a:lnTo>
                    <a:pt x="1554917" y="15841"/>
                  </a:lnTo>
                  <a:lnTo>
                    <a:pt x="1602132" y="10182"/>
                  </a:lnTo>
                  <a:lnTo>
                    <a:pt x="1649716" y="5751"/>
                  </a:lnTo>
                  <a:lnTo>
                    <a:pt x="1697651" y="2567"/>
                  </a:lnTo>
                  <a:lnTo>
                    <a:pt x="1745921" y="644"/>
                  </a:lnTo>
                  <a:lnTo>
                    <a:pt x="1794510" y="0"/>
                  </a:lnTo>
                  <a:lnTo>
                    <a:pt x="1843098" y="644"/>
                  </a:lnTo>
                  <a:lnTo>
                    <a:pt x="1891368" y="2567"/>
                  </a:lnTo>
                  <a:lnTo>
                    <a:pt x="1939303" y="5751"/>
                  </a:lnTo>
                  <a:lnTo>
                    <a:pt x="1986887" y="10182"/>
                  </a:lnTo>
                  <a:lnTo>
                    <a:pt x="2034102" y="15841"/>
                  </a:lnTo>
                  <a:lnTo>
                    <a:pt x="2080934" y="22714"/>
                  </a:lnTo>
                  <a:lnTo>
                    <a:pt x="2127365" y="30783"/>
                  </a:lnTo>
                  <a:lnTo>
                    <a:pt x="2173379" y="40034"/>
                  </a:lnTo>
                  <a:lnTo>
                    <a:pt x="2218961" y="50448"/>
                  </a:lnTo>
                  <a:lnTo>
                    <a:pt x="2264094" y="62011"/>
                  </a:lnTo>
                  <a:lnTo>
                    <a:pt x="2308761" y="74705"/>
                  </a:lnTo>
                  <a:lnTo>
                    <a:pt x="2352946" y="88515"/>
                  </a:lnTo>
                  <a:lnTo>
                    <a:pt x="2396634" y="103424"/>
                  </a:lnTo>
                  <a:lnTo>
                    <a:pt x="2439807" y="119416"/>
                  </a:lnTo>
                  <a:lnTo>
                    <a:pt x="2482450" y="136475"/>
                  </a:lnTo>
                  <a:lnTo>
                    <a:pt x="2524545" y="154584"/>
                  </a:lnTo>
                  <a:lnTo>
                    <a:pt x="2566078" y="173727"/>
                  </a:lnTo>
                  <a:lnTo>
                    <a:pt x="2607032" y="193889"/>
                  </a:lnTo>
                  <a:lnTo>
                    <a:pt x="2647389" y="215052"/>
                  </a:lnTo>
                  <a:lnTo>
                    <a:pt x="2687135" y="237200"/>
                  </a:lnTo>
                  <a:lnTo>
                    <a:pt x="2726253" y="260318"/>
                  </a:lnTo>
                  <a:lnTo>
                    <a:pt x="2764726" y="284388"/>
                  </a:lnTo>
                  <a:lnTo>
                    <a:pt x="2802539" y="309395"/>
                  </a:lnTo>
                  <a:lnTo>
                    <a:pt x="2839675" y="335322"/>
                  </a:lnTo>
                  <a:lnTo>
                    <a:pt x="2876117" y="362154"/>
                  </a:lnTo>
                  <a:lnTo>
                    <a:pt x="2911850" y="389873"/>
                  </a:lnTo>
                  <a:lnTo>
                    <a:pt x="2946857" y="418464"/>
                  </a:lnTo>
                  <a:lnTo>
                    <a:pt x="2981121" y="447910"/>
                  </a:lnTo>
                  <a:lnTo>
                    <a:pt x="3014628" y="478195"/>
                  </a:lnTo>
                  <a:lnTo>
                    <a:pt x="3047360" y="509303"/>
                  </a:lnTo>
                  <a:lnTo>
                    <a:pt x="3079301" y="541217"/>
                  </a:lnTo>
                  <a:lnTo>
                    <a:pt x="3110434" y="573922"/>
                  </a:lnTo>
                  <a:lnTo>
                    <a:pt x="3140744" y="607400"/>
                  </a:lnTo>
                  <a:lnTo>
                    <a:pt x="3170215" y="641637"/>
                  </a:lnTo>
                  <a:lnTo>
                    <a:pt x="3198829" y="676614"/>
                  </a:lnTo>
                  <a:lnTo>
                    <a:pt x="3226571" y="712317"/>
                  </a:lnTo>
                  <a:lnTo>
                    <a:pt x="3253425" y="748729"/>
                  </a:lnTo>
                  <a:lnTo>
                    <a:pt x="3279373" y="785833"/>
                  </a:lnTo>
                  <a:lnTo>
                    <a:pt x="3304401" y="823613"/>
                  </a:lnTo>
                  <a:lnTo>
                    <a:pt x="3328491" y="862054"/>
                  </a:lnTo>
                  <a:lnTo>
                    <a:pt x="3351628" y="901139"/>
                  </a:lnTo>
                  <a:lnTo>
                    <a:pt x="3373794" y="940851"/>
                  </a:lnTo>
                  <a:lnTo>
                    <a:pt x="3394974" y="981174"/>
                  </a:lnTo>
                  <a:lnTo>
                    <a:pt x="3415152" y="1022093"/>
                  </a:lnTo>
                  <a:lnTo>
                    <a:pt x="3434311" y="1063590"/>
                  </a:lnTo>
                  <a:lnTo>
                    <a:pt x="3452435" y="1105650"/>
                  </a:lnTo>
                  <a:lnTo>
                    <a:pt x="3469508" y="1148256"/>
                  </a:lnTo>
                  <a:lnTo>
                    <a:pt x="3485512" y="1191391"/>
                  </a:lnTo>
                  <a:lnTo>
                    <a:pt x="3500434" y="1235041"/>
                  </a:lnTo>
                  <a:lnTo>
                    <a:pt x="3514254" y="1279188"/>
                  </a:lnTo>
                  <a:lnTo>
                    <a:pt x="3526959" y="1323816"/>
                  </a:lnTo>
                  <a:lnTo>
                    <a:pt x="3538531" y="1368910"/>
                  </a:lnTo>
                  <a:lnTo>
                    <a:pt x="3548954" y="1414451"/>
                  </a:lnTo>
                  <a:lnTo>
                    <a:pt x="3558211" y="1460426"/>
                  </a:lnTo>
                  <a:lnTo>
                    <a:pt x="3566287" y="1506816"/>
                  </a:lnTo>
                  <a:lnTo>
                    <a:pt x="3573165" y="1553606"/>
                  </a:lnTo>
                  <a:lnTo>
                    <a:pt x="3578829" y="1600780"/>
                  </a:lnTo>
                  <a:lnTo>
                    <a:pt x="3583263" y="1648321"/>
                  </a:lnTo>
                  <a:lnTo>
                    <a:pt x="3586450" y="1696213"/>
                  </a:lnTo>
                  <a:lnTo>
                    <a:pt x="3588374" y="1744440"/>
                  </a:lnTo>
                  <a:lnTo>
                    <a:pt x="3589019" y="1792986"/>
                  </a:lnTo>
                  <a:lnTo>
                    <a:pt x="3588374" y="1841531"/>
                  </a:lnTo>
                  <a:lnTo>
                    <a:pt x="3586450" y="1889758"/>
                  </a:lnTo>
                  <a:lnTo>
                    <a:pt x="3583263" y="1937650"/>
                  </a:lnTo>
                  <a:lnTo>
                    <a:pt x="3578829" y="1985191"/>
                  </a:lnTo>
                  <a:lnTo>
                    <a:pt x="3573165" y="2032365"/>
                  </a:lnTo>
                  <a:lnTo>
                    <a:pt x="3566287" y="2079155"/>
                  </a:lnTo>
                  <a:lnTo>
                    <a:pt x="3558211" y="2125545"/>
                  </a:lnTo>
                  <a:lnTo>
                    <a:pt x="3548954" y="2171520"/>
                  </a:lnTo>
                  <a:lnTo>
                    <a:pt x="3538531" y="2217061"/>
                  </a:lnTo>
                  <a:lnTo>
                    <a:pt x="3526959" y="2262155"/>
                  </a:lnTo>
                  <a:lnTo>
                    <a:pt x="3514254" y="2306783"/>
                  </a:lnTo>
                  <a:lnTo>
                    <a:pt x="3500434" y="2350930"/>
                  </a:lnTo>
                  <a:lnTo>
                    <a:pt x="3485512" y="2394580"/>
                  </a:lnTo>
                  <a:lnTo>
                    <a:pt x="3469508" y="2437715"/>
                  </a:lnTo>
                  <a:lnTo>
                    <a:pt x="3452435" y="2480321"/>
                  </a:lnTo>
                  <a:lnTo>
                    <a:pt x="3434311" y="2522381"/>
                  </a:lnTo>
                  <a:lnTo>
                    <a:pt x="3415152" y="2563878"/>
                  </a:lnTo>
                  <a:lnTo>
                    <a:pt x="3394974" y="2604797"/>
                  </a:lnTo>
                  <a:lnTo>
                    <a:pt x="3373794" y="2645120"/>
                  </a:lnTo>
                  <a:lnTo>
                    <a:pt x="3351628" y="2684832"/>
                  </a:lnTo>
                  <a:lnTo>
                    <a:pt x="3328491" y="2723917"/>
                  </a:lnTo>
                  <a:lnTo>
                    <a:pt x="3304401" y="2762358"/>
                  </a:lnTo>
                  <a:lnTo>
                    <a:pt x="3279373" y="2800138"/>
                  </a:lnTo>
                  <a:lnTo>
                    <a:pt x="3253425" y="2837242"/>
                  </a:lnTo>
                  <a:lnTo>
                    <a:pt x="3226571" y="2873654"/>
                  </a:lnTo>
                  <a:lnTo>
                    <a:pt x="3198829" y="2909357"/>
                  </a:lnTo>
                  <a:lnTo>
                    <a:pt x="3170215" y="2944334"/>
                  </a:lnTo>
                  <a:lnTo>
                    <a:pt x="3140744" y="2978571"/>
                  </a:lnTo>
                  <a:lnTo>
                    <a:pt x="3110434" y="3012049"/>
                  </a:lnTo>
                  <a:lnTo>
                    <a:pt x="3079301" y="3044754"/>
                  </a:lnTo>
                  <a:lnTo>
                    <a:pt x="3047360" y="3076668"/>
                  </a:lnTo>
                  <a:lnTo>
                    <a:pt x="3014628" y="3107776"/>
                  </a:lnTo>
                  <a:lnTo>
                    <a:pt x="2981121" y="3138061"/>
                  </a:lnTo>
                  <a:lnTo>
                    <a:pt x="2946857" y="3167507"/>
                  </a:lnTo>
                  <a:lnTo>
                    <a:pt x="2911850" y="3196098"/>
                  </a:lnTo>
                  <a:lnTo>
                    <a:pt x="2876117" y="3223817"/>
                  </a:lnTo>
                  <a:lnTo>
                    <a:pt x="2839675" y="3250649"/>
                  </a:lnTo>
                  <a:lnTo>
                    <a:pt x="2802539" y="3276576"/>
                  </a:lnTo>
                  <a:lnTo>
                    <a:pt x="2764726" y="3301583"/>
                  </a:lnTo>
                  <a:lnTo>
                    <a:pt x="2726253" y="3325653"/>
                  </a:lnTo>
                  <a:lnTo>
                    <a:pt x="2687135" y="3348771"/>
                  </a:lnTo>
                  <a:lnTo>
                    <a:pt x="2647389" y="3370919"/>
                  </a:lnTo>
                  <a:lnTo>
                    <a:pt x="2607032" y="3392082"/>
                  </a:lnTo>
                  <a:lnTo>
                    <a:pt x="2566078" y="3412244"/>
                  </a:lnTo>
                  <a:lnTo>
                    <a:pt x="2524545" y="3431387"/>
                  </a:lnTo>
                  <a:lnTo>
                    <a:pt x="2482450" y="3449496"/>
                  </a:lnTo>
                  <a:lnTo>
                    <a:pt x="2439807" y="3466555"/>
                  </a:lnTo>
                  <a:lnTo>
                    <a:pt x="2396634" y="3482547"/>
                  </a:lnTo>
                  <a:lnTo>
                    <a:pt x="2352946" y="3497456"/>
                  </a:lnTo>
                  <a:lnTo>
                    <a:pt x="2308761" y="3511266"/>
                  </a:lnTo>
                  <a:lnTo>
                    <a:pt x="2264094" y="3523960"/>
                  </a:lnTo>
                  <a:lnTo>
                    <a:pt x="2218961" y="3535523"/>
                  </a:lnTo>
                  <a:lnTo>
                    <a:pt x="2173379" y="3545937"/>
                  </a:lnTo>
                  <a:lnTo>
                    <a:pt x="2127365" y="3555188"/>
                  </a:lnTo>
                  <a:lnTo>
                    <a:pt x="2080934" y="3563257"/>
                  </a:lnTo>
                  <a:lnTo>
                    <a:pt x="2034102" y="3570130"/>
                  </a:lnTo>
                  <a:lnTo>
                    <a:pt x="1986887" y="3575789"/>
                  </a:lnTo>
                  <a:lnTo>
                    <a:pt x="1939303" y="3580220"/>
                  </a:lnTo>
                  <a:lnTo>
                    <a:pt x="1891368" y="3583404"/>
                  </a:lnTo>
                  <a:lnTo>
                    <a:pt x="1843098" y="3585327"/>
                  </a:lnTo>
                  <a:lnTo>
                    <a:pt x="1794510" y="3585972"/>
                  </a:lnTo>
                  <a:lnTo>
                    <a:pt x="1745921" y="3585327"/>
                  </a:lnTo>
                  <a:lnTo>
                    <a:pt x="1697651" y="3583404"/>
                  </a:lnTo>
                  <a:lnTo>
                    <a:pt x="1649716" y="3580220"/>
                  </a:lnTo>
                  <a:lnTo>
                    <a:pt x="1602132" y="3575789"/>
                  </a:lnTo>
                  <a:lnTo>
                    <a:pt x="1554917" y="3570130"/>
                  </a:lnTo>
                  <a:lnTo>
                    <a:pt x="1508085" y="3563257"/>
                  </a:lnTo>
                  <a:lnTo>
                    <a:pt x="1461654" y="3555188"/>
                  </a:lnTo>
                  <a:lnTo>
                    <a:pt x="1415640" y="3545937"/>
                  </a:lnTo>
                  <a:lnTo>
                    <a:pt x="1370058" y="3535523"/>
                  </a:lnTo>
                  <a:lnTo>
                    <a:pt x="1324925" y="3523960"/>
                  </a:lnTo>
                  <a:lnTo>
                    <a:pt x="1280258" y="3511266"/>
                  </a:lnTo>
                  <a:lnTo>
                    <a:pt x="1236073" y="3497456"/>
                  </a:lnTo>
                  <a:lnTo>
                    <a:pt x="1192385" y="3482547"/>
                  </a:lnTo>
                  <a:lnTo>
                    <a:pt x="1149212" y="3466555"/>
                  </a:lnTo>
                  <a:lnTo>
                    <a:pt x="1106569" y="3449496"/>
                  </a:lnTo>
                  <a:lnTo>
                    <a:pt x="1064474" y="3431387"/>
                  </a:lnTo>
                  <a:lnTo>
                    <a:pt x="1022941" y="3412244"/>
                  </a:lnTo>
                  <a:lnTo>
                    <a:pt x="981987" y="3392082"/>
                  </a:lnTo>
                  <a:lnTo>
                    <a:pt x="941630" y="3370919"/>
                  </a:lnTo>
                  <a:lnTo>
                    <a:pt x="901884" y="3348771"/>
                  </a:lnTo>
                  <a:lnTo>
                    <a:pt x="862766" y="3325653"/>
                  </a:lnTo>
                  <a:lnTo>
                    <a:pt x="824293" y="3301583"/>
                  </a:lnTo>
                  <a:lnTo>
                    <a:pt x="786480" y="3276576"/>
                  </a:lnTo>
                  <a:lnTo>
                    <a:pt x="749344" y="3250649"/>
                  </a:lnTo>
                  <a:lnTo>
                    <a:pt x="712902" y="3223817"/>
                  </a:lnTo>
                  <a:lnTo>
                    <a:pt x="677169" y="3196098"/>
                  </a:lnTo>
                  <a:lnTo>
                    <a:pt x="642162" y="3167507"/>
                  </a:lnTo>
                  <a:lnTo>
                    <a:pt x="607898" y="3138061"/>
                  </a:lnTo>
                  <a:lnTo>
                    <a:pt x="574391" y="3107776"/>
                  </a:lnTo>
                  <a:lnTo>
                    <a:pt x="541659" y="3076668"/>
                  </a:lnTo>
                  <a:lnTo>
                    <a:pt x="509718" y="3044754"/>
                  </a:lnTo>
                  <a:lnTo>
                    <a:pt x="478585" y="3012049"/>
                  </a:lnTo>
                  <a:lnTo>
                    <a:pt x="448275" y="2978571"/>
                  </a:lnTo>
                  <a:lnTo>
                    <a:pt x="418804" y="2944334"/>
                  </a:lnTo>
                  <a:lnTo>
                    <a:pt x="390190" y="2909357"/>
                  </a:lnTo>
                  <a:lnTo>
                    <a:pt x="362448" y="2873654"/>
                  </a:lnTo>
                  <a:lnTo>
                    <a:pt x="335594" y="2837242"/>
                  </a:lnTo>
                  <a:lnTo>
                    <a:pt x="309646" y="2800138"/>
                  </a:lnTo>
                  <a:lnTo>
                    <a:pt x="284618" y="2762358"/>
                  </a:lnTo>
                  <a:lnTo>
                    <a:pt x="260528" y="2723917"/>
                  </a:lnTo>
                  <a:lnTo>
                    <a:pt x="237391" y="2684832"/>
                  </a:lnTo>
                  <a:lnTo>
                    <a:pt x="215225" y="2645120"/>
                  </a:lnTo>
                  <a:lnTo>
                    <a:pt x="194045" y="2604797"/>
                  </a:lnTo>
                  <a:lnTo>
                    <a:pt x="173867" y="2563878"/>
                  </a:lnTo>
                  <a:lnTo>
                    <a:pt x="154708" y="2522381"/>
                  </a:lnTo>
                  <a:lnTo>
                    <a:pt x="136584" y="2480321"/>
                  </a:lnTo>
                  <a:lnTo>
                    <a:pt x="119511" y="2437715"/>
                  </a:lnTo>
                  <a:lnTo>
                    <a:pt x="103507" y="2394580"/>
                  </a:lnTo>
                  <a:lnTo>
                    <a:pt x="88585" y="2350930"/>
                  </a:lnTo>
                  <a:lnTo>
                    <a:pt x="74765" y="2306783"/>
                  </a:lnTo>
                  <a:lnTo>
                    <a:pt x="62060" y="2262155"/>
                  </a:lnTo>
                  <a:lnTo>
                    <a:pt x="50488" y="2217061"/>
                  </a:lnTo>
                  <a:lnTo>
                    <a:pt x="40065" y="2171520"/>
                  </a:lnTo>
                  <a:lnTo>
                    <a:pt x="30808" y="2125545"/>
                  </a:lnTo>
                  <a:lnTo>
                    <a:pt x="22732" y="2079155"/>
                  </a:lnTo>
                  <a:lnTo>
                    <a:pt x="15854" y="2032365"/>
                  </a:lnTo>
                  <a:lnTo>
                    <a:pt x="10190" y="1985191"/>
                  </a:lnTo>
                  <a:lnTo>
                    <a:pt x="5756" y="1937650"/>
                  </a:lnTo>
                  <a:lnTo>
                    <a:pt x="2569" y="1889758"/>
                  </a:lnTo>
                  <a:lnTo>
                    <a:pt x="645" y="1841531"/>
                  </a:lnTo>
                  <a:lnTo>
                    <a:pt x="0" y="1792986"/>
                  </a:lnTo>
                  <a:close/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5652" y="836676"/>
              <a:ext cx="3474720" cy="3472179"/>
            </a:xfrm>
            <a:custGeom>
              <a:avLst/>
              <a:gdLst/>
              <a:ahLst/>
              <a:cxnLst/>
              <a:rect l="l" t="t" r="r" b="b"/>
              <a:pathLst>
                <a:path w="3474720" h="3472179">
                  <a:moveTo>
                    <a:pt x="0" y="1735836"/>
                  </a:moveTo>
                  <a:lnTo>
                    <a:pt x="667" y="1687246"/>
                  </a:lnTo>
                  <a:lnTo>
                    <a:pt x="2658" y="1638988"/>
                  </a:lnTo>
                  <a:lnTo>
                    <a:pt x="5955" y="1591077"/>
                  </a:lnTo>
                  <a:lnTo>
                    <a:pt x="10540" y="1543531"/>
                  </a:lnTo>
                  <a:lnTo>
                    <a:pt x="16396" y="1496368"/>
                  </a:lnTo>
                  <a:lnTo>
                    <a:pt x="23506" y="1449605"/>
                  </a:lnTo>
                  <a:lnTo>
                    <a:pt x="31853" y="1403259"/>
                  </a:lnTo>
                  <a:lnTo>
                    <a:pt x="41418" y="1357348"/>
                  </a:lnTo>
                  <a:lnTo>
                    <a:pt x="52185" y="1311889"/>
                  </a:lnTo>
                  <a:lnTo>
                    <a:pt x="64135" y="1266900"/>
                  </a:lnTo>
                  <a:lnTo>
                    <a:pt x="77252" y="1222398"/>
                  </a:lnTo>
                  <a:lnTo>
                    <a:pt x="91519" y="1178401"/>
                  </a:lnTo>
                  <a:lnTo>
                    <a:pt x="106917" y="1134925"/>
                  </a:lnTo>
                  <a:lnTo>
                    <a:pt x="123429" y="1091988"/>
                  </a:lnTo>
                  <a:lnTo>
                    <a:pt x="141039" y="1049608"/>
                  </a:lnTo>
                  <a:lnTo>
                    <a:pt x="159727" y="1007802"/>
                  </a:lnTo>
                  <a:lnTo>
                    <a:pt x="179478" y="966587"/>
                  </a:lnTo>
                  <a:lnTo>
                    <a:pt x="200274" y="925981"/>
                  </a:lnTo>
                  <a:lnTo>
                    <a:pt x="222097" y="886002"/>
                  </a:lnTo>
                  <a:lnTo>
                    <a:pt x="244929" y="846665"/>
                  </a:lnTo>
                  <a:lnTo>
                    <a:pt x="268754" y="807990"/>
                  </a:lnTo>
                  <a:lnTo>
                    <a:pt x="293554" y="769993"/>
                  </a:lnTo>
                  <a:lnTo>
                    <a:pt x="319312" y="732692"/>
                  </a:lnTo>
                  <a:lnTo>
                    <a:pt x="346009" y="696104"/>
                  </a:lnTo>
                  <a:lnTo>
                    <a:pt x="373630" y="660247"/>
                  </a:lnTo>
                  <a:lnTo>
                    <a:pt x="402155" y="625138"/>
                  </a:lnTo>
                  <a:lnTo>
                    <a:pt x="431569" y="590794"/>
                  </a:lnTo>
                  <a:lnTo>
                    <a:pt x="461853" y="557233"/>
                  </a:lnTo>
                  <a:lnTo>
                    <a:pt x="492990" y="524471"/>
                  </a:lnTo>
                  <a:lnTo>
                    <a:pt x="524962" y="492528"/>
                  </a:lnTo>
                  <a:lnTo>
                    <a:pt x="557753" y="461419"/>
                  </a:lnTo>
                  <a:lnTo>
                    <a:pt x="591345" y="431163"/>
                  </a:lnTo>
                  <a:lnTo>
                    <a:pt x="625720" y="401777"/>
                  </a:lnTo>
                  <a:lnTo>
                    <a:pt x="660860" y="373277"/>
                  </a:lnTo>
                  <a:lnTo>
                    <a:pt x="696750" y="345682"/>
                  </a:lnTo>
                  <a:lnTo>
                    <a:pt x="733370" y="319009"/>
                  </a:lnTo>
                  <a:lnTo>
                    <a:pt x="770704" y="293276"/>
                  </a:lnTo>
                  <a:lnTo>
                    <a:pt x="808735" y="268499"/>
                  </a:lnTo>
                  <a:lnTo>
                    <a:pt x="847444" y="244696"/>
                  </a:lnTo>
                  <a:lnTo>
                    <a:pt x="886815" y="221885"/>
                  </a:lnTo>
                  <a:lnTo>
                    <a:pt x="926829" y="200083"/>
                  </a:lnTo>
                  <a:lnTo>
                    <a:pt x="967471" y="179307"/>
                  </a:lnTo>
                  <a:lnTo>
                    <a:pt x="1008721" y="159575"/>
                  </a:lnTo>
                  <a:lnTo>
                    <a:pt x="1050563" y="140903"/>
                  </a:lnTo>
                  <a:lnTo>
                    <a:pt x="1092980" y="123311"/>
                  </a:lnTo>
                  <a:lnTo>
                    <a:pt x="1135953" y="106814"/>
                  </a:lnTo>
                  <a:lnTo>
                    <a:pt x="1179466" y="91431"/>
                  </a:lnTo>
                  <a:lnTo>
                    <a:pt x="1223501" y="77178"/>
                  </a:lnTo>
                  <a:lnTo>
                    <a:pt x="1268041" y="64073"/>
                  </a:lnTo>
                  <a:lnTo>
                    <a:pt x="1313067" y="52134"/>
                  </a:lnTo>
                  <a:lnTo>
                    <a:pt x="1358564" y="41378"/>
                  </a:lnTo>
                  <a:lnTo>
                    <a:pt x="1404513" y="31822"/>
                  </a:lnTo>
                  <a:lnTo>
                    <a:pt x="1450897" y="23484"/>
                  </a:lnTo>
                  <a:lnTo>
                    <a:pt x="1497698" y="16380"/>
                  </a:lnTo>
                  <a:lnTo>
                    <a:pt x="1544900" y="10530"/>
                  </a:lnTo>
                  <a:lnTo>
                    <a:pt x="1592484" y="5949"/>
                  </a:lnTo>
                  <a:lnTo>
                    <a:pt x="1640434" y="2655"/>
                  </a:lnTo>
                  <a:lnTo>
                    <a:pt x="1688732" y="666"/>
                  </a:lnTo>
                  <a:lnTo>
                    <a:pt x="1737359" y="0"/>
                  </a:lnTo>
                  <a:lnTo>
                    <a:pt x="1785987" y="666"/>
                  </a:lnTo>
                  <a:lnTo>
                    <a:pt x="1834285" y="2655"/>
                  </a:lnTo>
                  <a:lnTo>
                    <a:pt x="1882235" y="5949"/>
                  </a:lnTo>
                  <a:lnTo>
                    <a:pt x="1929819" y="10530"/>
                  </a:lnTo>
                  <a:lnTo>
                    <a:pt x="1977021" y="16380"/>
                  </a:lnTo>
                  <a:lnTo>
                    <a:pt x="2023822" y="23484"/>
                  </a:lnTo>
                  <a:lnTo>
                    <a:pt x="2070206" y="31822"/>
                  </a:lnTo>
                  <a:lnTo>
                    <a:pt x="2116155" y="41378"/>
                  </a:lnTo>
                  <a:lnTo>
                    <a:pt x="2161652" y="52134"/>
                  </a:lnTo>
                  <a:lnTo>
                    <a:pt x="2206678" y="64073"/>
                  </a:lnTo>
                  <a:lnTo>
                    <a:pt x="2251218" y="77178"/>
                  </a:lnTo>
                  <a:lnTo>
                    <a:pt x="2295253" y="91431"/>
                  </a:lnTo>
                  <a:lnTo>
                    <a:pt x="2338766" y="106814"/>
                  </a:lnTo>
                  <a:lnTo>
                    <a:pt x="2381739" y="123311"/>
                  </a:lnTo>
                  <a:lnTo>
                    <a:pt x="2424156" y="140903"/>
                  </a:lnTo>
                  <a:lnTo>
                    <a:pt x="2465998" y="159575"/>
                  </a:lnTo>
                  <a:lnTo>
                    <a:pt x="2507248" y="179307"/>
                  </a:lnTo>
                  <a:lnTo>
                    <a:pt x="2547890" y="200083"/>
                  </a:lnTo>
                  <a:lnTo>
                    <a:pt x="2587904" y="221885"/>
                  </a:lnTo>
                  <a:lnTo>
                    <a:pt x="2627275" y="244696"/>
                  </a:lnTo>
                  <a:lnTo>
                    <a:pt x="2665984" y="268499"/>
                  </a:lnTo>
                  <a:lnTo>
                    <a:pt x="2704015" y="293276"/>
                  </a:lnTo>
                  <a:lnTo>
                    <a:pt x="2741349" y="319009"/>
                  </a:lnTo>
                  <a:lnTo>
                    <a:pt x="2777969" y="345682"/>
                  </a:lnTo>
                  <a:lnTo>
                    <a:pt x="2813859" y="373277"/>
                  </a:lnTo>
                  <a:lnTo>
                    <a:pt x="2848999" y="401777"/>
                  </a:lnTo>
                  <a:lnTo>
                    <a:pt x="2883374" y="431163"/>
                  </a:lnTo>
                  <a:lnTo>
                    <a:pt x="2916966" y="461419"/>
                  </a:lnTo>
                  <a:lnTo>
                    <a:pt x="2949757" y="492528"/>
                  </a:lnTo>
                  <a:lnTo>
                    <a:pt x="2981729" y="524471"/>
                  </a:lnTo>
                  <a:lnTo>
                    <a:pt x="3012866" y="557233"/>
                  </a:lnTo>
                  <a:lnTo>
                    <a:pt x="3043150" y="590794"/>
                  </a:lnTo>
                  <a:lnTo>
                    <a:pt x="3072564" y="625138"/>
                  </a:lnTo>
                  <a:lnTo>
                    <a:pt x="3101089" y="660247"/>
                  </a:lnTo>
                  <a:lnTo>
                    <a:pt x="3128710" y="696104"/>
                  </a:lnTo>
                  <a:lnTo>
                    <a:pt x="3155407" y="732692"/>
                  </a:lnTo>
                  <a:lnTo>
                    <a:pt x="3181165" y="769993"/>
                  </a:lnTo>
                  <a:lnTo>
                    <a:pt x="3205965" y="807990"/>
                  </a:lnTo>
                  <a:lnTo>
                    <a:pt x="3229790" y="846665"/>
                  </a:lnTo>
                  <a:lnTo>
                    <a:pt x="3252622" y="886002"/>
                  </a:lnTo>
                  <a:lnTo>
                    <a:pt x="3274445" y="925981"/>
                  </a:lnTo>
                  <a:lnTo>
                    <a:pt x="3295241" y="966587"/>
                  </a:lnTo>
                  <a:lnTo>
                    <a:pt x="3314992" y="1007802"/>
                  </a:lnTo>
                  <a:lnTo>
                    <a:pt x="3333680" y="1049608"/>
                  </a:lnTo>
                  <a:lnTo>
                    <a:pt x="3351290" y="1091988"/>
                  </a:lnTo>
                  <a:lnTo>
                    <a:pt x="3367802" y="1134925"/>
                  </a:lnTo>
                  <a:lnTo>
                    <a:pt x="3383200" y="1178401"/>
                  </a:lnTo>
                  <a:lnTo>
                    <a:pt x="3397467" y="1222398"/>
                  </a:lnTo>
                  <a:lnTo>
                    <a:pt x="3410584" y="1266900"/>
                  </a:lnTo>
                  <a:lnTo>
                    <a:pt x="3422534" y="1311889"/>
                  </a:lnTo>
                  <a:lnTo>
                    <a:pt x="3433301" y="1357348"/>
                  </a:lnTo>
                  <a:lnTo>
                    <a:pt x="3442866" y="1403259"/>
                  </a:lnTo>
                  <a:lnTo>
                    <a:pt x="3451213" y="1449605"/>
                  </a:lnTo>
                  <a:lnTo>
                    <a:pt x="3458323" y="1496368"/>
                  </a:lnTo>
                  <a:lnTo>
                    <a:pt x="3464179" y="1543531"/>
                  </a:lnTo>
                  <a:lnTo>
                    <a:pt x="3468764" y="1591077"/>
                  </a:lnTo>
                  <a:lnTo>
                    <a:pt x="3472061" y="1638988"/>
                  </a:lnTo>
                  <a:lnTo>
                    <a:pt x="3474052" y="1687246"/>
                  </a:lnTo>
                  <a:lnTo>
                    <a:pt x="3474720" y="1735836"/>
                  </a:lnTo>
                  <a:lnTo>
                    <a:pt x="3474052" y="1784425"/>
                  </a:lnTo>
                  <a:lnTo>
                    <a:pt x="3472061" y="1832683"/>
                  </a:lnTo>
                  <a:lnTo>
                    <a:pt x="3468764" y="1880594"/>
                  </a:lnTo>
                  <a:lnTo>
                    <a:pt x="3464179" y="1928140"/>
                  </a:lnTo>
                  <a:lnTo>
                    <a:pt x="3458323" y="1975303"/>
                  </a:lnTo>
                  <a:lnTo>
                    <a:pt x="3451213" y="2022066"/>
                  </a:lnTo>
                  <a:lnTo>
                    <a:pt x="3442866" y="2068412"/>
                  </a:lnTo>
                  <a:lnTo>
                    <a:pt x="3433301" y="2114323"/>
                  </a:lnTo>
                  <a:lnTo>
                    <a:pt x="3422534" y="2159782"/>
                  </a:lnTo>
                  <a:lnTo>
                    <a:pt x="3410584" y="2204771"/>
                  </a:lnTo>
                  <a:lnTo>
                    <a:pt x="3397467" y="2249273"/>
                  </a:lnTo>
                  <a:lnTo>
                    <a:pt x="3383200" y="2293270"/>
                  </a:lnTo>
                  <a:lnTo>
                    <a:pt x="3367802" y="2336746"/>
                  </a:lnTo>
                  <a:lnTo>
                    <a:pt x="3351290" y="2379683"/>
                  </a:lnTo>
                  <a:lnTo>
                    <a:pt x="3333680" y="2422063"/>
                  </a:lnTo>
                  <a:lnTo>
                    <a:pt x="3314992" y="2463869"/>
                  </a:lnTo>
                  <a:lnTo>
                    <a:pt x="3295241" y="2505084"/>
                  </a:lnTo>
                  <a:lnTo>
                    <a:pt x="3274445" y="2545690"/>
                  </a:lnTo>
                  <a:lnTo>
                    <a:pt x="3252622" y="2585669"/>
                  </a:lnTo>
                  <a:lnTo>
                    <a:pt x="3229790" y="2625006"/>
                  </a:lnTo>
                  <a:lnTo>
                    <a:pt x="3205965" y="2663681"/>
                  </a:lnTo>
                  <a:lnTo>
                    <a:pt x="3181165" y="2701678"/>
                  </a:lnTo>
                  <a:lnTo>
                    <a:pt x="3155407" y="2738979"/>
                  </a:lnTo>
                  <a:lnTo>
                    <a:pt x="3128710" y="2775567"/>
                  </a:lnTo>
                  <a:lnTo>
                    <a:pt x="3101089" y="2811424"/>
                  </a:lnTo>
                  <a:lnTo>
                    <a:pt x="3072564" y="2846533"/>
                  </a:lnTo>
                  <a:lnTo>
                    <a:pt x="3043150" y="2880877"/>
                  </a:lnTo>
                  <a:lnTo>
                    <a:pt x="3012866" y="2914438"/>
                  </a:lnTo>
                  <a:lnTo>
                    <a:pt x="2981729" y="2947200"/>
                  </a:lnTo>
                  <a:lnTo>
                    <a:pt x="2949757" y="2979143"/>
                  </a:lnTo>
                  <a:lnTo>
                    <a:pt x="2916966" y="3010252"/>
                  </a:lnTo>
                  <a:lnTo>
                    <a:pt x="2883374" y="3040508"/>
                  </a:lnTo>
                  <a:lnTo>
                    <a:pt x="2848999" y="3069894"/>
                  </a:lnTo>
                  <a:lnTo>
                    <a:pt x="2813859" y="3098394"/>
                  </a:lnTo>
                  <a:lnTo>
                    <a:pt x="2777969" y="3125989"/>
                  </a:lnTo>
                  <a:lnTo>
                    <a:pt x="2741349" y="3152662"/>
                  </a:lnTo>
                  <a:lnTo>
                    <a:pt x="2704015" y="3178395"/>
                  </a:lnTo>
                  <a:lnTo>
                    <a:pt x="2665984" y="3203172"/>
                  </a:lnTo>
                  <a:lnTo>
                    <a:pt x="2627275" y="3226975"/>
                  </a:lnTo>
                  <a:lnTo>
                    <a:pt x="2587904" y="3249786"/>
                  </a:lnTo>
                  <a:lnTo>
                    <a:pt x="2547890" y="3271588"/>
                  </a:lnTo>
                  <a:lnTo>
                    <a:pt x="2507248" y="3292364"/>
                  </a:lnTo>
                  <a:lnTo>
                    <a:pt x="2465998" y="3312096"/>
                  </a:lnTo>
                  <a:lnTo>
                    <a:pt x="2424156" y="3330768"/>
                  </a:lnTo>
                  <a:lnTo>
                    <a:pt x="2381739" y="3348360"/>
                  </a:lnTo>
                  <a:lnTo>
                    <a:pt x="2338766" y="3364857"/>
                  </a:lnTo>
                  <a:lnTo>
                    <a:pt x="2295253" y="3380240"/>
                  </a:lnTo>
                  <a:lnTo>
                    <a:pt x="2251218" y="3394493"/>
                  </a:lnTo>
                  <a:lnTo>
                    <a:pt x="2206678" y="3407598"/>
                  </a:lnTo>
                  <a:lnTo>
                    <a:pt x="2161652" y="3419537"/>
                  </a:lnTo>
                  <a:lnTo>
                    <a:pt x="2116155" y="3430293"/>
                  </a:lnTo>
                  <a:lnTo>
                    <a:pt x="2070206" y="3439849"/>
                  </a:lnTo>
                  <a:lnTo>
                    <a:pt x="2023822" y="3448187"/>
                  </a:lnTo>
                  <a:lnTo>
                    <a:pt x="1977021" y="3455291"/>
                  </a:lnTo>
                  <a:lnTo>
                    <a:pt x="1929819" y="3461141"/>
                  </a:lnTo>
                  <a:lnTo>
                    <a:pt x="1882235" y="3465722"/>
                  </a:lnTo>
                  <a:lnTo>
                    <a:pt x="1834285" y="3469016"/>
                  </a:lnTo>
                  <a:lnTo>
                    <a:pt x="1785987" y="3471005"/>
                  </a:lnTo>
                  <a:lnTo>
                    <a:pt x="1737359" y="3471672"/>
                  </a:lnTo>
                  <a:lnTo>
                    <a:pt x="1688732" y="3471005"/>
                  </a:lnTo>
                  <a:lnTo>
                    <a:pt x="1640434" y="3469016"/>
                  </a:lnTo>
                  <a:lnTo>
                    <a:pt x="1592484" y="3465722"/>
                  </a:lnTo>
                  <a:lnTo>
                    <a:pt x="1544900" y="3461141"/>
                  </a:lnTo>
                  <a:lnTo>
                    <a:pt x="1497698" y="3455291"/>
                  </a:lnTo>
                  <a:lnTo>
                    <a:pt x="1450897" y="3448187"/>
                  </a:lnTo>
                  <a:lnTo>
                    <a:pt x="1404513" y="3439849"/>
                  </a:lnTo>
                  <a:lnTo>
                    <a:pt x="1358564" y="3430293"/>
                  </a:lnTo>
                  <a:lnTo>
                    <a:pt x="1313067" y="3419537"/>
                  </a:lnTo>
                  <a:lnTo>
                    <a:pt x="1268041" y="3407598"/>
                  </a:lnTo>
                  <a:lnTo>
                    <a:pt x="1223501" y="3394493"/>
                  </a:lnTo>
                  <a:lnTo>
                    <a:pt x="1179466" y="3380240"/>
                  </a:lnTo>
                  <a:lnTo>
                    <a:pt x="1135953" y="3364857"/>
                  </a:lnTo>
                  <a:lnTo>
                    <a:pt x="1092980" y="3348360"/>
                  </a:lnTo>
                  <a:lnTo>
                    <a:pt x="1050563" y="3330768"/>
                  </a:lnTo>
                  <a:lnTo>
                    <a:pt x="1008721" y="3312096"/>
                  </a:lnTo>
                  <a:lnTo>
                    <a:pt x="967471" y="3292364"/>
                  </a:lnTo>
                  <a:lnTo>
                    <a:pt x="926829" y="3271588"/>
                  </a:lnTo>
                  <a:lnTo>
                    <a:pt x="886815" y="3249786"/>
                  </a:lnTo>
                  <a:lnTo>
                    <a:pt x="847444" y="3226975"/>
                  </a:lnTo>
                  <a:lnTo>
                    <a:pt x="808735" y="3203172"/>
                  </a:lnTo>
                  <a:lnTo>
                    <a:pt x="770704" y="3178395"/>
                  </a:lnTo>
                  <a:lnTo>
                    <a:pt x="733370" y="3152662"/>
                  </a:lnTo>
                  <a:lnTo>
                    <a:pt x="696750" y="3125989"/>
                  </a:lnTo>
                  <a:lnTo>
                    <a:pt x="660860" y="3098394"/>
                  </a:lnTo>
                  <a:lnTo>
                    <a:pt x="625720" y="3069894"/>
                  </a:lnTo>
                  <a:lnTo>
                    <a:pt x="591345" y="3040508"/>
                  </a:lnTo>
                  <a:lnTo>
                    <a:pt x="557753" y="3010252"/>
                  </a:lnTo>
                  <a:lnTo>
                    <a:pt x="524962" y="2979143"/>
                  </a:lnTo>
                  <a:lnTo>
                    <a:pt x="492990" y="2947200"/>
                  </a:lnTo>
                  <a:lnTo>
                    <a:pt x="461853" y="2914438"/>
                  </a:lnTo>
                  <a:lnTo>
                    <a:pt x="431569" y="2880877"/>
                  </a:lnTo>
                  <a:lnTo>
                    <a:pt x="402155" y="2846533"/>
                  </a:lnTo>
                  <a:lnTo>
                    <a:pt x="373630" y="2811424"/>
                  </a:lnTo>
                  <a:lnTo>
                    <a:pt x="346009" y="2775567"/>
                  </a:lnTo>
                  <a:lnTo>
                    <a:pt x="319312" y="2738979"/>
                  </a:lnTo>
                  <a:lnTo>
                    <a:pt x="293554" y="2701678"/>
                  </a:lnTo>
                  <a:lnTo>
                    <a:pt x="268754" y="2663681"/>
                  </a:lnTo>
                  <a:lnTo>
                    <a:pt x="244929" y="2625006"/>
                  </a:lnTo>
                  <a:lnTo>
                    <a:pt x="222097" y="2585669"/>
                  </a:lnTo>
                  <a:lnTo>
                    <a:pt x="200274" y="2545690"/>
                  </a:lnTo>
                  <a:lnTo>
                    <a:pt x="179478" y="2505084"/>
                  </a:lnTo>
                  <a:lnTo>
                    <a:pt x="159727" y="2463869"/>
                  </a:lnTo>
                  <a:lnTo>
                    <a:pt x="141039" y="2422063"/>
                  </a:lnTo>
                  <a:lnTo>
                    <a:pt x="123429" y="2379683"/>
                  </a:lnTo>
                  <a:lnTo>
                    <a:pt x="106917" y="2336746"/>
                  </a:lnTo>
                  <a:lnTo>
                    <a:pt x="91519" y="2293270"/>
                  </a:lnTo>
                  <a:lnTo>
                    <a:pt x="77252" y="2249273"/>
                  </a:lnTo>
                  <a:lnTo>
                    <a:pt x="64135" y="2204771"/>
                  </a:lnTo>
                  <a:lnTo>
                    <a:pt x="52185" y="2159782"/>
                  </a:lnTo>
                  <a:lnTo>
                    <a:pt x="41418" y="2114323"/>
                  </a:lnTo>
                  <a:lnTo>
                    <a:pt x="31853" y="2068412"/>
                  </a:lnTo>
                  <a:lnTo>
                    <a:pt x="23506" y="2022066"/>
                  </a:lnTo>
                  <a:lnTo>
                    <a:pt x="16396" y="1975303"/>
                  </a:lnTo>
                  <a:lnTo>
                    <a:pt x="10540" y="1928140"/>
                  </a:lnTo>
                  <a:lnTo>
                    <a:pt x="5955" y="1880594"/>
                  </a:lnTo>
                  <a:lnTo>
                    <a:pt x="2658" y="1832683"/>
                  </a:lnTo>
                  <a:lnTo>
                    <a:pt x="667" y="1784425"/>
                  </a:lnTo>
                  <a:lnTo>
                    <a:pt x="0" y="1735836"/>
                  </a:lnTo>
                  <a:close/>
                </a:path>
              </a:pathLst>
            </a:custGeom>
            <a:ln w="9525">
              <a:solidFill>
                <a:srgbClr val="0097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14985" y="619505"/>
            <a:ext cx="4148454" cy="1858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75"/>
              </a:spcBef>
            </a:pPr>
            <a:r>
              <a:rPr sz="4000" b="1" spc="25" dirty="0">
                <a:solidFill>
                  <a:srgbClr val="121F33"/>
                </a:solidFill>
                <a:latin typeface="Tahoma"/>
                <a:cs typeface="Tahoma"/>
              </a:rPr>
              <a:t>Telecom </a:t>
            </a:r>
            <a:r>
              <a:rPr sz="4000" b="1" spc="30" dirty="0">
                <a:solidFill>
                  <a:srgbClr val="121F33"/>
                </a:solidFill>
                <a:latin typeface="Tahoma"/>
                <a:cs typeface="Tahoma"/>
              </a:rPr>
              <a:t> </a:t>
            </a:r>
            <a:r>
              <a:rPr sz="4000" b="1" dirty="0">
                <a:solidFill>
                  <a:srgbClr val="121F33"/>
                </a:solidFill>
                <a:latin typeface="Tahoma"/>
                <a:cs typeface="Tahoma"/>
              </a:rPr>
              <a:t>Customer</a:t>
            </a:r>
            <a:r>
              <a:rPr sz="4000" b="1" spc="-260" dirty="0">
                <a:solidFill>
                  <a:srgbClr val="121F33"/>
                </a:solidFill>
                <a:latin typeface="Tahoma"/>
                <a:cs typeface="Tahoma"/>
              </a:rPr>
              <a:t> </a:t>
            </a:r>
            <a:r>
              <a:rPr sz="4000" b="1" spc="-5" dirty="0">
                <a:solidFill>
                  <a:srgbClr val="121F33"/>
                </a:solidFill>
                <a:latin typeface="Tahoma"/>
                <a:cs typeface="Tahoma"/>
              </a:rPr>
              <a:t>Churn </a:t>
            </a:r>
            <a:r>
              <a:rPr sz="4000" b="1" spc="-1155" dirty="0">
                <a:solidFill>
                  <a:srgbClr val="121F33"/>
                </a:solidFill>
                <a:latin typeface="Tahoma"/>
                <a:cs typeface="Tahoma"/>
              </a:rPr>
              <a:t> </a:t>
            </a:r>
            <a:r>
              <a:rPr sz="4000" b="1" spc="35" dirty="0">
                <a:solidFill>
                  <a:srgbClr val="275A9F"/>
                </a:solidFill>
                <a:latin typeface="Tahoma"/>
                <a:cs typeface="Tahoma"/>
              </a:rPr>
              <a:t>Analysis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3564" y="885444"/>
            <a:ext cx="3370579" cy="337413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14985" y="2998470"/>
            <a:ext cx="4694555" cy="105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solidFill>
                  <a:srgbClr val="121F33"/>
                </a:solidFill>
                <a:latin typeface="Tahoma"/>
                <a:cs typeface="Tahoma"/>
              </a:rPr>
              <a:t>T</a:t>
            </a:r>
            <a:r>
              <a:rPr sz="1800" b="1" spc="50" dirty="0">
                <a:solidFill>
                  <a:srgbClr val="121F33"/>
                </a:solidFill>
                <a:latin typeface="Tahoma"/>
                <a:cs typeface="Tahoma"/>
              </a:rPr>
              <a:t>e</a:t>
            </a:r>
            <a:r>
              <a:rPr sz="1800" b="1" spc="30" dirty="0">
                <a:solidFill>
                  <a:srgbClr val="121F33"/>
                </a:solidFill>
                <a:latin typeface="Tahoma"/>
                <a:cs typeface="Tahoma"/>
              </a:rPr>
              <a:t>c</a:t>
            </a:r>
            <a:r>
              <a:rPr sz="1800" b="1" spc="45" dirty="0">
                <a:solidFill>
                  <a:srgbClr val="121F33"/>
                </a:solidFill>
                <a:latin typeface="Tahoma"/>
                <a:cs typeface="Tahoma"/>
              </a:rPr>
              <a:t>h</a:t>
            </a:r>
            <a:r>
              <a:rPr sz="1800" b="1" spc="-25" dirty="0">
                <a:solidFill>
                  <a:srgbClr val="121F33"/>
                </a:solidFill>
                <a:latin typeface="Tahoma"/>
                <a:cs typeface="Tahoma"/>
              </a:rPr>
              <a:t>nolo</a:t>
            </a:r>
            <a:r>
              <a:rPr sz="1800" b="1" spc="5" dirty="0">
                <a:solidFill>
                  <a:srgbClr val="121F33"/>
                </a:solidFill>
                <a:latin typeface="Tahoma"/>
                <a:cs typeface="Tahoma"/>
              </a:rPr>
              <a:t>g</a:t>
            </a:r>
            <a:r>
              <a:rPr sz="1800" b="1" spc="10" dirty="0">
                <a:solidFill>
                  <a:srgbClr val="121F33"/>
                </a:solidFill>
                <a:latin typeface="Tahoma"/>
                <a:cs typeface="Tahoma"/>
              </a:rPr>
              <a:t>y</a:t>
            </a:r>
            <a:r>
              <a:rPr sz="1800" b="1" spc="-130" dirty="0">
                <a:solidFill>
                  <a:srgbClr val="121F33"/>
                </a:solidFill>
                <a:latin typeface="Tahoma"/>
                <a:cs typeface="Tahoma"/>
              </a:rPr>
              <a:t> </a:t>
            </a:r>
            <a:r>
              <a:rPr sz="1800" b="1" spc="15" dirty="0">
                <a:solidFill>
                  <a:srgbClr val="121F33"/>
                </a:solidFill>
                <a:latin typeface="Tahoma"/>
                <a:cs typeface="Tahoma"/>
              </a:rPr>
              <a:t>Use</a:t>
            </a:r>
            <a:r>
              <a:rPr sz="1800" b="1" spc="20" dirty="0">
                <a:solidFill>
                  <a:srgbClr val="121F33"/>
                </a:solidFill>
                <a:latin typeface="Tahoma"/>
                <a:cs typeface="Tahoma"/>
              </a:rPr>
              <a:t>d</a:t>
            </a:r>
            <a:r>
              <a:rPr sz="1800" b="1" spc="-114" dirty="0">
                <a:solidFill>
                  <a:srgbClr val="121F33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121F33"/>
                </a:solidFill>
                <a:latin typeface="Tahoma"/>
                <a:cs typeface="Tahoma"/>
              </a:rPr>
              <a:t>:</a:t>
            </a:r>
            <a:r>
              <a:rPr sz="1800" b="1" spc="65" dirty="0">
                <a:solidFill>
                  <a:srgbClr val="121F33"/>
                </a:solidFill>
                <a:latin typeface="Tahoma"/>
                <a:cs typeface="Tahoma"/>
              </a:rPr>
              <a:t>-</a:t>
            </a:r>
            <a:r>
              <a:rPr sz="1800" b="1" spc="-114" dirty="0">
                <a:solidFill>
                  <a:srgbClr val="121F33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21D115"/>
                </a:solidFill>
                <a:latin typeface="Tahoma"/>
                <a:cs typeface="Tahoma"/>
              </a:rPr>
              <a:t>EXCEL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 dirty="0">
              <a:latin typeface="Tahoma"/>
              <a:cs typeface="Tahoma"/>
            </a:endParaRPr>
          </a:p>
          <a:p>
            <a:pPr marL="881380">
              <a:lnSpc>
                <a:spcPct val="100000"/>
              </a:lnSpc>
            </a:pPr>
            <a:r>
              <a:rPr sz="1800" b="1" spc="-10" dirty="0">
                <a:solidFill>
                  <a:srgbClr val="121F33"/>
                </a:solidFill>
                <a:latin typeface="Arial"/>
                <a:cs typeface="Arial"/>
              </a:rPr>
              <a:t>Pr</a:t>
            </a:r>
            <a:r>
              <a:rPr sz="1800" b="1" spc="-5" dirty="0">
                <a:solidFill>
                  <a:srgbClr val="121F33"/>
                </a:solidFill>
                <a:latin typeface="Arial"/>
                <a:cs typeface="Arial"/>
              </a:rPr>
              <a:t>o</a:t>
            </a:r>
            <a:r>
              <a:rPr sz="1800" b="1" spc="30" dirty="0">
                <a:solidFill>
                  <a:srgbClr val="121F33"/>
                </a:solidFill>
                <a:latin typeface="Arial"/>
                <a:cs typeface="Arial"/>
              </a:rPr>
              <a:t>j</a:t>
            </a:r>
            <a:r>
              <a:rPr sz="1800" b="1" spc="55" dirty="0">
                <a:solidFill>
                  <a:srgbClr val="121F33"/>
                </a:solidFill>
                <a:latin typeface="Arial"/>
                <a:cs typeface="Arial"/>
              </a:rPr>
              <a:t>e</a:t>
            </a:r>
            <a:r>
              <a:rPr sz="1800" b="1" spc="105" dirty="0">
                <a:solidFill>
                  <a:srgbClr val="121F33"/>
                </a:solidFill>
                <a:latin typeface="Arial"/>
                <a:cs typeface="Arial"/>
              </a:rPr>
              <a:t>ct</a:t>
            </a:r>
            <a:r>
              <a:rPr sz="1800" b="1" spc="-135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121F33"/>
                </a:solidFill>
                <a:latin typeface="Arial"/>
                <a:cs typeface="Arial"/>
              </a:rPr>
              <a:t>O</a:t>
            </a:r>
            <a:r>
              <a:rPr sz="1800" b="1" spc="50" dirty="0">
                <a:solidFill>
                  <a:srgbClr val="121F33"/>
                </a:solidFill>
                <a:latin typeface="Arial"/>
                <a:cs typeface="Arial"/>
              </a:rPr>
              <a:t>wn</a:t>
            </a:r>
            <a:r>
              <a:rPr sz="1800" b="1" spc="30" dirty="0">
                <a:solidFill>
                  <a:srgbClr val="121F33"/>
                </a:solidFill>
                <a:latin typeface="Arial"/>
                <a:cs typeface="Arial"/>
              </a:rPr>
              <a:t>e</a:t>
            </a:r>
            <a:r>
              <a:rPr sz="1800" b="1" spc="15" dirty="0">
                <a:solidFill>
                  <a:srgbClr val="121F33"/>
                </a:solidFill>
                <a:latin typeface="Arial"/>
                <a:cs typeface="Arial"/>
              </a:rPr>
              <a:t>r</a:t>
            </a:r>
            <a:r>
              <a:rPr sz="1800" b="1" spc="-130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121F33"/>
                </a:solidFill>
                <a:latin typeface="Arial"/>
                <a:cs typeface="Arial"/>
              </a:rPr>
              <a:t>:</a:t>
            </a:r>
            <a:r>
              <a:rPr sz="1800" b="1" spc="155" dirty="0">
                <a:solidFill>
                  <a:srgbClr val="121F33"/>
                </a:solidFill>
                <a:latin typeface="Arial"/>
                <a:cs typeface="Arial"/>
              </a:rPr>
              <a:t>-</a:t>
            </a:r>
            <a:r>
              <a:rPr sz="1800" b="1" spc="-145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lang="en-IN" b="1" spc="10" dirty="0" err="1">
                <a:solidFill>
                  <a:srgbClr val="FF0000"/>
                </a:solidFill>
                <a:latin typeface="Arial"/>
                <a:cs typeface="Arial"/>
              </a:rPr>
              <a:t>Ketki</a:t>
            </a:r>
            <a:r>
              <a:rPr lang="en-IN" b="1" spc="10" dirty="0">
                <a:solidFill>
                  <a:srgbClr val="FF0000"/>
                </a:solidFill>
                <a:latin typeface="Arial"/>
                <a:cs typeface="Arial"/>
              </a:rPr>
              <a:t> Jain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29940" y="2927604"/>
            <a:ext cx="446532" cy="414528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050791" y="3047"/>
            <a:ext cx="5093335" cy="5140960"/>
            <a:chOff x="4050791" y="3047"/>
            <a:chExt cx="5093335" cy="5140960"/>
          </a:xfrm>
        </p:grpSpPr>
        <p:sp>
          <p:nvSpPr>
            <p:cNvPr id="29" name="object 29"/>
            <p:cNvSpPr/>
            <p:nvPr/>
          </p:nvSpPr>
          <p:spPr>
            <a:xfrm>
              <a:off x="8366760" y="103631"/>
              <a:ext cx="462280" cy="675640"/>
            </a:xfrm>
            <a:custGeom>
              <a:avLst/>
              <a:gdLst/>
              <a:ahLst/>
              <a:cxnLst/>
              <a:rect l="l" t="t" r="r" b="b"/>
              <a:pathLst>
                <a:path w="462279" h="675640">
                  <a:moveTo>
                    <a:pt x="461772" y="221742"/>
                  </a:moveTo>
                  <a:lnTo>
                    <a:pt x="457073" y="177076"/>
                  </a:lnTo>
                  <a:lnTo>
                    <a:pt x="443623" y="135458"/>
                  </a:lnTo>
                  <a:lnTo>
                    <a:pt x="423291" y="99479"/>
                  </a:lnTo>
                  <a:lnTo>
                    <a:pt x="423291" y="221742"/>
                  </a:lnTo>
                  <a:lnTo>
                    <a:pt x="416420" y="270840"/>
                  </a:lnTo>
                  <a:lnTo>
                    <a:pt x="397027" y="314985"/>
                  </a:lnTo>
                  <a:lnTo>
                    <a:pt x="366941" y="352386"/>
                  </a:lnTo>
                  <a:lnTo>
                    <a:pt x="328002" y="381292"/>
                  </a:lnTo>
                  <a:lnTo>
                    <a:pt x="282041" y="399923"/>
                  </a:lnTo>
                  <a:lnTo>
                    <a:pt x="230886" y="406527"/>
                  </a:lnTo>
                  <a:lnTo>
                    <a:pt x="179717" y="399923"/>
                  </a:lnTo>
                  <a:lnTo>
                    <a:pt x="133756" y="381292"/>
                  </a:lnTo>
                  <a:lnTo>
                    <a:pt x="94818" y="352386"/>
                  </a:lnTo>
                  <a:lnTo>
                    <a:pt x="64731" y="314985"/>
                  </a:lnTo>
                  <a:lnTo>
                    <a:pt x="45339" y="270840"/>
                  </a:lnTo>
                  <a:lnTo>
                    <a:pt x="38481" y="221742"/>
                  </a:lnTo>
                  <a:lnTo>
                    <a:pt x="45339" y="172605"/>
                  </a:lnTo>
                  <a:lnTo>
                    <a:pt x="64731" y="128460"/>
                  </a:lnTo>
                  <a:lnTo>
                    <a:pt x="94818" y="91059"/>
                  </a:lnTo>
                  <a:lnTo>
                    <a:pt x="133756" y="62179"/>
                  </a:lnTo>
                  <a:lnTo>
                    <a:pt x="179717" y="43561"/>
                  </a:lnTo>
                  <a:lnTo>
                    <a:pt x="230886" y="36957"/>
                  </a:lnTo>
                  <a:lnTo>
                    <a:pt x="282041" y="43561"/>
                  </a:lnTo>
                  <a:lnTo>
                    <a:pt x="328002" y="62179"/>
                  </a:lnTo>
                  <a:lnTo>
                    <a:pt x="366941" y="91059"/>
                  </a:lnTo>
                  <a:lnTo>
                    <a:pt x="397027" y="128460"/>
                  </a:lnTo>
                  <a:lnTo>
                    <a:pt x="416420" y="172605"/>
                  </a:lnTo>
                  <a:lnTo>
                    <a:pt x="423291" y="221742"/>
                  </a:lnTo>
                  <a:lnTo>
                    <a:pt x="423291" y="99479"/>
                  </a:lnTo>
                  <a:lnTo>
                    <a:pt x="394131" y="64973"/>
                  </a:lnTo>
                  <a:lnTo>
                    <a:pt x="359968" y="37884"/>
                  </a:lnTo>
                  <a:lnTo>
                    <a:pt x="320751" y="17437"/>
                  </a:lnTo>
                  <a:lnTo>
                    <a:pt x="277406" y="4508"/>
                  </a:lnTo>
                  <a:lnTo>
                    <a:pt x="230886" y="0"/>
                  </a:lnTo>
                  <a:lnTo>
                    <a:pt x="184353" y="4508"/>
                  </a:lnTo>
                  <a:lnTo>
                    <a:pt x="141008" y="17437"/>
                  </a:lnTo>
                  <a:lnTo>
                    <a:pt x="101790" y="37884"/>
                  </a:lnTo>
                  <a:lnTo>
                    <a:pt x="67627" y="64973"/>
                  </a:lnTo>
                  <a:lnTo>
                    <a:pt x="39433" y="97790"/>
                  </a:lnTo>
                  <a:lnTo>
                    <a:pt x="18135" y="135458"/>
                  </a:lnTo>
                  <a:lnTo>
                    <a:pt x="4686" y="177076"/>
                  </a:lnTo>
                  <a:lnTo>
                    <a:pt x="0" y="221742"/>
                  </a:lnTo>
                  <a:lnTo>
                    <a:pt x="4686" y="266420"/>
                  </a:lnTo>
                  <a:lnTo>
                    <a:pt x="18135" y="308038"/>
                  </a:lnTo>
                  <a:lnTo>
                    <a:pt x="39433" y="345706"/>
                  </a:lnTo>
                  <a:lnTo>
                    <a:pt x="67627" y="378536"/>
                  </a:lnTo>
                  <a:lnTo>
                    <a:pt x="101790" y="405612"/>
                  </a:lnTo>
                  <a:lnTo>
                    <a:pt x="141008" y="426059"/>
                  </a:lnTo>
                  <a:lnTo>
                    <a:pt x="173736" y="435825"/>
                  </a:lnTo>
                  <a:lnTo>
                    <a:pt x="173736" y="675132"/>
                  </a:lnTo>
                  <a:lnTo>
                    <a:pt x="179819" y="675132"/>
                  </a:lnTo>
                  <a:lnTo>
                    <a:pt x="179819" y="437642"/>
                  </a:lnTo>
                  <a:lnTo>
                    <a:pt x="184353" y="438988"/>
                  </a:lnTo>
                  <a:lnTo>
                    <a:pt x="230886" y="443484"/>
                  </a:lnTo>
                  <a:lnTo>
                    <a:pt x="277406" y="438988"/>
                  </a:lnTo>
                  <a:lnTo>
                    <a:pt x="320751" y="426059"/>
                  </a:lnTo>
                  <a:lnTo>
                    <a:pt x="358203" y="406527"/>
                  </a:lnTo>
                  <a:lnTo>
                    <a:pt x="359968" y="405612"/>
                  </a:lnTo>
                  <a:lnTo>
                    <a:pt x="394131" y="378536"/>
                  </a:lnTo>
                  <a:lnTo>
                    <a:pt x="422338" y="345706"/>
                  </a:lnTo>
                  <a:lnTo>
                    <a:pt x="443623" y="308038"/>
                  </a:lnTo>
                  <a:lnTo>
                    <a:pt x="457073" y="266420"/>
                  </a:lnTo>
                  <a:lnTo>
                    <a:pt x="461772" y="221742"/>
                  </a:lnTo>
                  <a:close/>
                </a:path>
              </a:pathLst>
            </a:custGeom>
            <a:solidFill>
              <a:srgbClr val="203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04860" y="141731"/>
              <a:ext cx="386080" cy="586740"/>
            </a:xfrm>
            <a:custGeom>
              <a:avLst/>
              <a:gdLst/>
              <a:ahLst/>
              <a:cxnLst/>
              <a:rect l="l" t="t" r="r" b="b"/>
              <a:pathLst>
                <a:path w="386079" h="586740">
                  <a:moveTo>
                    <a:pt x="385572" y="184404"/>
                  </a:moveTo>
                  <a:lnTo>
                    <a:pt x="378675" y="135382"/>
                  </a:lnTo>
                  <a:lnTo>
                    <a:pt x="359232" y="91338"/>
                  </a:lnTo>
                  <a:lnTo>
                    <a:pt x="346964" y="76161"/>
                  </a:lnTo>
                  <a:lnTo>
                    <a:pt x="346964" y="184404"/>
                  </a:lnTo>
                  <a:lnTo>
                    <a:pt x="339102" y="231013"/>
                  </a:lnTo>
                  <a:lnTo>
                    <a:pt x="317233" y="271526"/>
                  </a:lnTo>
                  <a:lnTo>
                    <a:pt x="283870" y="303479"/>
                  </a:lnTo>
                  <a:lnTo>
                    <a:pt x="241541" y="324446"/>
                  </a:lnTo>
                  <a:lnTo>
                    <a:pt x="192786" y="331978"/>
                  </a:lnTo>
                  <a:lnTo>
                    <a:pt x="144018" y="324446"/>
                  </a:lnTo>
                  <a:lnTo>
                    <a:pt x="101701" y="303479"/>
                  </a:lnTo>
                  <a:lnTo>
                    <a:pt x="68326" y="271526"/>
                  </a:lnTo>
                  <a:lnTo>
                    <a:pt x="46456" y="231013"/>
                  </a:lnTo>
                  <a:lnTo>
                    <a:pt x="38608" y="184404"/>
                  </a:lnTo>
                  <a:lnTo>
                    <a:pt x="46456" y="137756"/>
                  </a:lnTo>
                  <a:lnTo>
                    <a:pt x="68326" y="97243"/>
                  </a:lnTo>
                  <a:lnTo>
                    <a:pt x="101701" y="65303"/>
                  </a:lnTo>
                  <a:lnTo>
                    <a:pt x="144018" y="44361"/>
                  </a:lnTo>
                  <a:lnTo>
                    <a:pt x="192786" y="36830"/>
                  </a:lnTo>
                  <a:lnTo>
                    <a:pt x="241541" y="44361"/>
                  </a:lnTo>
                  <a:lnTo>
                    <a:pt x="283870" y="65303"/>
                  </a:lnTo>
                  <a:lnTo>
                    <a:pt x="317233" y="97243"/>
                  </a:lnTo>
                  <a:lnTo>
                    <a:pt x="339102" y="137756"/>
                  </a:lnTo>
                  <a:lnTo>
                    <a:pt x="346964" y="184404"/>
                  </a:lnTo>
                  <a:lnTo>
                    <a:pt x="346964" y="76161"/>
                  </a:lnTo>
                  <a:lnTo>
                    <a:pt x="305841" y="36830"/>
                  </a:lnTo>
                  <a:lnTo>
                    <a:pt x="244017" y="6591"/>
                  </a:lnTo>
                  <a:lnTo>
                    <a:pt x="192786" y="0"/>
                  </a:lnTo>
                  <a:lnTo>
                    <a:pt x="141541" y="6591"/>
                  </a:lnTo>
                  <a:lnTo>
                    <a:pt x="95491" y="25184"/>
                  </a:lnTo>
                  <a:lnTo>
                    <a:pt x="56476" y="54013"/>
                  </a:lnTo>
                  <a:lnTo>
                    <a:pt x="26327" y="91338"/>
                  </a:lnTo>
                  <a:lnTo>
                    <a:pt x="6883" y="135382"/>
                  </a:lnTo>
                  <a:lnTo>
                    <a:pt x="0" y="184404"/>
                  </a:lnTo>
                  <a:lnTo>
                    <a:pt x="6883" y="233438"/>
                  </a:lnTo>
                  <a:lnTo>
                    <a:pt x="26327" y="277482"/>
                  </a:lnTo>
                  <a:lnTo>
                    <a:pt x="56476" y="314807"/>
                  </a:lnTo>
                  <a:lnTo>
                    <a:pt x="95504" y="343636"/>
                  </a:lnTo>
                  <a:lnTo>
                    <a:pt x="141541" y="362229"/>
                  </a:lnTo>
                  <a:lnTo>
                    <a:pt x="172212" y="366179"/>
                  </a:lnTo>
                  <a:lnTo>
                    <a:pt x="172212" y="586740"/>
                  </a:lnTo>
                  <a:lnTo>
                    <a:pt x="178282" y="586740"/>
                  </a:lnTo>
                  <a:lnTo>
                    <a:pt x="178282" y="366953"/>
                  </a:lnTo>
                  <a:lnTo>
                    <a:pt x="192786" y="368808"/>
                  </a:lnTo>
                  <a:lnTo>
                    <a:pt x="244017" y="362229"/>
                  </a:lnTo>
                  <a:lnTo>
                    <a:pt x="290068" y="343636"/>
                  </a:lnTo>
                  <a:lnTo>
                    <a:pt x="305841" y="331978"/>
                  </a:lnTo>
                  <a:lnTo>
                    <a:pt x="329082" y="314807"/>
                  </a:lnTo>
                  <a:lnTo>
                    <a:pt x="359232" y="277482"/>
                  </a:lnTo>
                  <a:lnTo>
                    <a:pt x="378675" y="233438"/>
                  </a:lnTo>
                  <a:lnTo>
                    <a:pt x="385572" y="184404"/>
                  </a:lnTo>
                  <a:close/>
                </a:path>
              </a:pathLst>
            </a:custGeom>
            <a:solidFill>
              <a:srgbClr val="667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44483" y="178308"/>
              <a:ext cx="306705" cy="295910"/>
            </a:xfrm>
            <a:custGeom>
              <a:avLst/>
              <a:gdLst/>
              <a:ahLst/>
              <a:cxnLst/>
              <a:rect l="l" t="t" r="r" b="b"/>
              <a:pathLst>
                <a:path w="306704" h="295909">
                  <a:moveTo>
                    <a:pt x="153162" y="0"/>
                  </a:moveTo>
                  <a:lnTo>
                    <a:pt x="104753" y="7534"/>
                  </a:lnTo>
                  <a:lnTo>
                    <a:pt x="62709" y="28517"/>
                  </a:lnTo>
                  <a:lnTo>
                    <a:pt x="29553" y="60514"/>
                  </a:lnTo>
                  <a:lnTo>
                    <a:pt x="7808" y="101096"/>
                  </a:lnTo>
                  <a:lnTo>
                    <a:pt x="0" y="147827"/>
                  </a:lnTo>
                  <a:lnTo>
                    <a:pt x="7808" y="194559"/>
                  </a:lnTo>
                  <a:lnTo>
                    <a:pt x="29553" y="235141"/>
                  </a:lnTo>
                  <a:lnTo>
                    <a:pt x="62709" y="267138"/>
                  </a:lnTo>
                  <a:lnTo>
                    <a:pt x="104753" y="288121"/>
                  </a:lnTo>
                  <a:lnTo>
                    <a:pt x="153162" y="295655"/>
                  </a:lnTo>
                  <a:lnTo>
                    <a:pt x="201570" y="288121"/>
                  </a:lnTo>
                  <a:lnTo>
                    <a:pt x="243614" y="267138"/>
                  </a:lnTo>
                  <a:lnTo>
                    <a:pt x="252359" y="258699"/>
                  </a:lnTo>
                  <a:lnTo>
                    <a:pt x="153162" y="258699"/>
                  </a:lnTo>
                  <a:lnTo>
                    <a:pt x="108487" y="249983"/>
                  </a:lnTo>
                  <a:lnTo>
                    <a:pt x="71993" y="226218"/>
                  </a:lnTo>
                  <a:lnTo>
                    <a:pt x="47380" y="190976"/>
                  </a:lnTo>
                  <a:lnTo>
                    <a:pt x="38354" y="147827"/>
                  </a:lnTo>
                  <a:lnTo>
                    <a:pt x="47380" y="104679"/>
                  </a:lnTo>
                  <a:lnTo>
                    <a:pt x="71993" y="69437"/>
                  </a:lnTo>
                  <a:lnTo>
                    <a:pt x="108487" y="45672"/>
                  </a:lnTo>
                  <a:lnTo>
                    <a:pt x="153162" y="36956"/>
                  </a:lnTo>
                  <a:lnTo>
                    <a:pt x="252359" y="36956"/>
                  </a:lnTo>
                  <a:lnTo>
                    <a:pt x="243614" y="28517"/>
                  </a:lnTo>
                  <a:lnTo>
                    <a:pt x="201570" y="7534"/>
                  </a:lnTo>
                  <a:lnTo>
                    <a:pt x="153162" y="0"/>
                  </a:lnTo>
                  <a:close/>
                </a:path>
                <a:path w="306704" h="295909">
                  <a:moveTo>
                    <a:pt x="252359" y="36956"/>
                  </a:moveTo>
                  <a:lnTo>
                    <a:pt x="153162" y="36956"/>
                  </a:lnTo>
                  <a:lnTo>
                    <a:pt x="197889" y="45672"/>
                  </a:lnTo>
                  <a:lnTo>
                    <a:pt x="234378" y="69437"/>
                  </a:lnTo>
                  <a:lnTo>
                    <a:pt x="258960" y="104679"/>
                  </a:lnTo>
                  <a:lnTo>
                    <a:pt x="267970" y="147827"/>
                  </a:lnTo>
                  <a:lnTo>
                    <a:pt x="258960" y="190976"/>
                  </a:lnTo>
                  <a:lnTo>
                    <a:pt x="234378" y="226218"/>
                  </a:lnTo>
                  <a:lnTo>
                    <a:pt x="197889" y="249983"/>
                  </a:lnTo>
                  <a:lnTo>
                    <a:pt x="153162" y="258699"/>
                  </a:lnTo>
                  <a:lnTo>
                    <a:pt x="252359" y="258699"/>
                  </a:lnTo>
                  <a:lnTo>
                    <a:pt x="276770" y="235141"/>
                  </a:lnTo>
                  <a:lnTo>
                    <a:pt x="298515" y="194559"/>
                  </a:lnTo>
                  <a:lnTo>
                    <a:pt x="306324" y="147827"/>
                  </a:lnTo>
                  <a:lnTo>
                    <a:pt x="298515" y="101096"/>
                  </a:lnTo>
                  <a:lnTo>
                    <a:pt x="276770" y="60514"/>
                  </a:lnTo>
                  <a:lnTo>
                    <a:pt x="252359" y="36956"/>
                  </a:lnTo>
                  <a:close/>
                </a:path>
              </a:pathLst>
            </a:custGeom>
            <a:solidFill>
              <a:srgbClr val="445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2583" y="214884"/>
              <a:ext cx="230124" cy="45872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050792" y="3047"/>
              <a:ext cx="1568450" cy="591820"/>
            </a:xfrm>
            <a:custGeom>
              <a:avLst/>
              <a:gdLst/>
              <a:ahLst/>
              <a:cxnLst/>
              <a:rect l="l" t="t" r="r" b="b"/>
              <a:pathLst>
                <a:path w="1568450" h="591820">
                  <a:moveTo>
                    <a:pt x="1568170" y="467906"/>
                  </a:moveTo>
                  <a:lnTo>
                    <a:pt x="605028" y="467906"/>
                  </a:lnTo>
                  <a:lnTo>
                    <a:pt x="605028" y="468249"/>
                  </a:lnTo>
                  <a:lnTo>
                    <a:pt x="593217" y="468249"/>
                  </a:lnTo>
                  <a:lnTo>
                    <a:pt x="545541" y="465874"/>
                  </a:lnTo>
                  <a:lnTo>
                    <a:pt x="499211" y="458876"/>
                  </a:lnTo>
                  <a:lnTo>
                    <a:pt x="454456" y="447497"/>
                  </a:lnTo>
                  <a:lnTo>
                    <a:pt x="411505" y="431977"/>
                  </a:lnTo>
                  <a:lnTo>
                    <a:pt x="370611" y="412534"/>
                  </a:lnTo>
                  <a:lnTo>
                    <a:pt x="331990" y="389407"/>
                  </a:lnTo>
                  <a:lnTo>
                    <a:pt x="295884" y="362813"/>
                  </a:lnTo>
                  <a:lnTo>
                    <a:pt x="262521" y="333006"/>
                  </a:lnTo>
                  <a:lnTo>
                    <a:pt x="232130" y="300189"/>
                  </a:lnTo>
                  <a:lnTo>
                    <a:pt x="204952" y="264617"/>
                  </a:lnTo>
                  <a:lnTo>
                    <a:pt x="181229" y="226517"/>
                  </a:lnTo>
                  <a:lnTo>
                    <a:pt x="161175" y="186118"/>
                  </a:lnTo>
                  <a:lnTo>
                    <a:pt x="145034" y="143637"/>
                  </a:lnTo>
                  <a:lnTo>
                    <a:pt x="133045" y="99326"/>
                  </a:lnTo>
                  <a:lnTo>
                    <a:pt x="125425" y="53403"/>
                  </a:lnTo>
                  <a:lnTo>
                    <a:pt x="122428" y="0"/>
                  </a:lnTo>
                  <a:lnTo>
                    <a:pt x="0" y="0"/>
                  </a:lnTo>
                  <a:lnTo>
                    <a:pt x="1968" y="48374"/>
                  </a:lnTo>
                  <a:lnTo>
                    <a:pt x="7772" y="95694"/>
                  </a:lnTo>
                  <a:lnTo>
                    <a:pt x="17272" y="141795"/>
                  </a:lnTo>
                  <a:lnTo>
                    <a:pt x="30289" y="186537"/>
                  </a:lnTo>
                  <a:lnTo>
                    <a:pt x="46697" y="229768"/>
                  </a:lnTo>
                  <a:lnTo>
                    <a:pt x="66319" y="271335"/>
                  </a:lnTo>
                  <a:lnTo>
                    <a:pt x="89014" y="311061"/>
                  </a:lnTo>
                  <a:lnTo>
                    <a:pt x="114617" y="348818"/>
                  </a:lnTo>
                  <a:lnTo>
                    <a:pt x="142989" y="384441"/>
                  </a:lnTo>
                  <a:lnTo>
                    <a:pt x="173964" y="417779"/>
                  </a:lnTo>
                  <a:lnTo>
                    <a:pt x="207391" y="448665"/>
                  </a:lnTo>
                  <a:lnTo>
                    <a:pt x="243128" y="476961"/>
                  </a:lnTo>
                  <a:lnTo>
                    <a:pt x="281000" y="502500"/>
                  </a:lnTo>
                  <a:lnTo>
                    <a:pt x="320852" y="525145"/>
                  </a:lnTo>
                  <a:lnTo>
                    <a:pt x="362559" y="544715"/>
                  </a:lnTo>
                  <a:lnTo>
                    <a:pt x="405942" y="561086"/>
                  </a:lnTo>
                  <a:lnTo>
                    <a:pt x="450850" y="574078"/>
                  </a:lnTo>
                  <a:lnTo>
                    <a:pt x="497128" y="583552"/>
                  </a:lnTo>
                  <a:lnTo>
                    <a:pt x="544639" y="589356"/>
                  </a:lnTo>
                  <a:lnTo>
                    <a:pt x="593217" y="591312"/>
                  </a:lnTo>
                  <a:lnTo>
                    <a:pt x="605028" y="591312"/>
                  </a:lnTo>
                  <a:lnTo>
                    <a:pt x="608076" y="591312"/>
                  </a:lnTo>
                  <a:lnTo>
                    <a:pt x="1568170" y="591312"/>
                  </a:lnTo>
                  <a:lnTo>
                    <a:pt x="1568170" y="467906"/>
                  </a:lnTo>
                  <a:close/>
                </a:path>
              </a:pathLst>
            </a:custGeom>
            <a:solidFill>
              <a:srgbClr val="445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25696" y="4571"/>
              <a:ext cx="474345" cy="213360"/>
            </a:xfrm>
            <a:custGeom>
              <a:avLst/>
              <a:gdLst/>
              <a:ahLst/>
              <a:cxnLst/>
              <a:rect l="l" t="t" r="r" b="b"/>
              <a:pathLst>
                <a:path w="474345" h="213360">
                  <a:moveTo>
                    <a:pt x="473951" y="92989"/>
                  </a:moveTo>
                  <a:lnTo>
                    <a:pt x="224028" y="92989"/>
                  </a:lnTo>
                  <a:lnTo>
                    <a:pt x="224028" y="93726"/>
                  </a:lnTo>
                  <a:lnTo>
                    <a:pt x="213741" y="93726"/>
                  </a:lnTo>
                  <a:lnTo>
                    <a:pt x="177012" y="86410"/>
                  </a:lnTo>
                  <a:lnTo>
                    <a:pt x="146735" y="66395"/>
                  </a:lnTo>
                  <a:lnTo>
                    <a:pt x="126187" y="36614"/>
                  </a:lnTo>
                  <a:lnTo>
                    <a:pt x="118618" y="0"/>
                  </a:lnTo>
                  <a:lnTo>
                    <a:pt x="0" y="0"/>
                  </a:lnTo>
                  <a:lnTo>
                    <a:pt x="5829" y="49263"/>
                  </a:lnTo>
                  <a:lnTo>
                    <a:pt x="22428" y="94449"/>
                  </a:lnTo>
                  <a:lnTo>
                    <a:pt x="48374" y="134213"/>
                  </a:lnTo>
                  <a:lnTo>
                    <a:pt x="82296" y="167259"/>
                  </a:lnTo>
                  <a:lnTo>
                    <a:pt x="144678" y="201510"/>
                  </a:lnTo>
                  <a:lnTo>
                    <a:pt x="214884" y="213360"/>
                  </a:lnTo>
                  <a:lnTo>
                    <a:pt x="228600" y="213360"/>
                  </a:lnTo>
                  <a:lnTo>
                    <a:pt x="228600" y="211836"/>
                  </a:lnTo>
                  <a:lnTo>
                    <a:pt x="473951" y="211836"/>
                  </a:lnTo>
                  <a:lnTo>
                    <a:pt x="473951" y="92989"/>
                  </a:lnTo>
                  <a:close/>
                </a:path>
              </a:pathLst>
            </a:custGeom>
            <a:solidFill>
              <a:srgbClr val="E2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72712" y="3047"/>
              <a:ext cx="1207135" cy="467995"/>
            </a:xfrm>
            <a:custGeom>
              <a:avLst/>
              <a:gdLst/>
              <a:ahLst/>
              <a:cxnLst/>
              <a:rect l="l" t="t" r="r" b="b"/>
              <a:pathLst>
                <a:path w="1207135" h="467995">
                  <a:moveTo>
                    <a:pt x="1206995" y="345948"/>
                  </a:moveTo>
                  <a:lnTo>
                    <a:pt x="486156" y="345948"/>
                  </a:lnTo>
                  <a:lnTo>
                    <a:pt x="486156" y="344932"/>
                  </a:lnTo>
                  <a:lnTo>
                    <a:pt x="469011" y="344932"/>
                  </a:lnTo>
                  <a:lnTo>
                    <a:pt x="468376" y="344678"/>
                  </a:lnTo>
                  <a:lnTo>
                    <a:pt x="421589" y="341388"/>
                  </a:lnTo>
                  <a:lnTo>
                    <a:pt x="376720" y="332155"/>
                  </a:lnTo>
                  <a:lnTo>
                    <a:pt x="334162" y="317373"/>
                  </a:lnTo>
                  <a:lnTo>
                    <a:pt x="294335" y="297459"/>
                  </a:lnTo>
                  <a:lnTo>
                    <a:pt x="257632" y="272821"/>
                  </a:lnTo>
                  <a:lnTo>
                    <a:pt x="224459" y="243840"/>
                  </a:lnTo>
                  <a:lnTo>
                    <a:pt x="195249" y="210947"/>
                  </a:lnTo>
                  <a:lnTo>
                    <a:pt x="170395" y="174523"/>
                  </a:lnTo>
                  <a:lnTo>
                    <a:pt x="150291" y="134975"/>
                  </a:lnTo>
                  <a:lnTo>
                    <a:pt x="135369" y="92722"/>
                  </a:lnTo>
                  <a:lnTo>
                    <a:pt x="126034" y="48145"/>
                  </a:lnTo>
                  <a:lnTo>
                    <a:pt x="122555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2997" y="53352"/>
                  </a:lnTo>
                  <a:lnTo>
                    <a:pt x="10629" y="99237"/>
                  </a:lnTo>
                  <a:lnTo>
                    <a:pt x="22644" y="143510"/>
                  </a:lnTo>
                  <a:lnTo>
                    <a:pt x="38811" y="185940"/>
                  </a:lnTo>
                  <a:lnTo>
                    <a:pt x="58889" y="226314"/>
                  </a:lnTo>
                  <a:lnTo>
                    <a:pt x="82651" y="264388"/>
                  </a:lnTo>
                  <a:lnTo>
                    <a:pt x="109867" y="299935"/>
                  </a:lnTo>
                  <a:lnTo>
                    <a:pt x="140296" y="332714"/>
                  </a:lnTo>
                  <a:lnTo>
                    <a:pt x="173697" y="362508"/>
                  </a:lnTo>
                  <a:lnTo>
                    <a:pt x="209854" y="389077"/>
                  </a:lnTo>
                  <a:lnTo>
                    <a:pt x="248513" y="412191"/>
                  </a:lnTo>
                  <a:lnTo>
                    <a:pt x="289458" y="431622"/>
                  </a:lnTo>
                  <a:lnTo>
                    <a:pt x="332435" y="447128"/>
                  </a:lnTo>
                  <a:lnTo>
                    <a:pt x="377228" y="458508"/>
                  </a:lnTo>
                  <a:lnTo>
                    <a:pt x="423595" y="465493"/>
                  </a:lnTo>
                  <a:lnTo>
                    <a:pt x="471297" y="467868"/>
                  </a:lnTo>
                  <a:lnTo>
                    <a:pt x="481584" y="467868"/>
                  </a:lnTo>
                  <a:lnTo>
                    <a:pt x="486156" y="467868"/>
                  </a:lnTo>
                  <a:lnTo>
                    <a:pt x="1206995" y="467868"/>
                  </a:lnTo>
                  <a:lnTo>
                    <a:pt x="1206995" y="345948"/>
                  </a:lnTo>
                  <a:close/>
                </a:path>
              </a:pathLst>
            </a:custGeom>
            <a:solidFill>
              <a:srgbClr val="859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4632" y="3047"/>
              <a:ext cx="822960" cy="346075"/>
            </a:xfrm>
            <a:custGeom>
              <a:avLst/>
              <a:gdLst/>
              <a:ahLst/>
              <a:cxnLst/>
              <a:rect l="l" t="t" r="r" b="b"/>
              <a:pathLst>
                <a:path w="822960" h="346075">
                  <a:moveTo>
                    <a:pt x="822960" y="213360"/>
                  </a:moveTo>
                  <a:lnTo>
                    <a:pt x="362712" y="213360"/>
                  </a:lnTo>
                  <a:lnTo>
                    <a:pt x="362712" y="212852"/>
                  </a:lnTo>
                  <a:lnTo>
                    <a:pt x="347472" y="212852"/>
                  </a:lnTo>
                  <a:lnTo>
                    <a:pt x="277075" y="201066"/>
                  </a:lnTo>
                  <a:lnTo>
                    <a:pt x="214503" y="166878"/>
                  </a:lnTo>
                  <a:lnTo>
                    <a:pt x="180428" y="133883"/>
                  </a:lnTo>
                  <a:lnTo>
                    <a:pt x="154406" y="94208"/>
                  </a:lnTo>
                  <a:lnTo>
                    <a:pt x="137795" y="49149"/>
                  </a:lnTo>
                  <a:lnTo>
                    <a:pt x="131953" y="0"/>
                  </a:lnTo>
                  <a:lnTo>
                    <a:pt x="0" y="0"/>
                  </a:lnTo>
                  <a:lnTo>
                    <a:pt x="3352" y="48107"/>
                  </a:lnTo>
                  <a:lnTo>
                    <a:pt x="12712" y="92659"/>
                  </a:lnTo>
                  <a:lnTo>
                    <a:pt x="27660" y="134886"/>
                  </a:lnTo>
                  <a:lnTo>
                    <a:pt x="47790" y="174396"/>
                  </a:lnTo>
                  <a:lnTo>
                    <a:pt x="72694" y="210794"/>
                  </a:lnTo>
                  <a:lnTo>
                    <a:pt x="101955" y="243674"/>
                  </a:lnTo>
                  <a:lnTo>
                    <a:pt x="135178" y="272618"/>
                  </a:lnTo>
                  <a:lnTo>
                    <a:pt x="171958" y="297243"/>
                  </a:lnTo>
                  <a:lnTo>
                    <a:pt x="211861" y="317144"/>
                  </a:lnTo>
                  <a:lnTo>
                    <a:pt x="254495" y="331901"/>
                  </a:lnTo>
                  <a:lnTo>
                    <a:pt x="299453" y="341134"/>
                  </a:lnTo>
                  <a:lnTo>
                    <a:pt x="347726" y="344424"/>
                  </a:lnTo>
                  <a:lnTo>
                    <a:pt x="350520" y="344424"/>
                  </a:lnTo>
                  <a:lnTo>
                    <a:pt x="350520" y="345948"/>
                  </a:lnTo>
                  <a:lnTo>
                    <a:pt x="822960" y="345948"/>
                  </a:lnTo>
                  <a:lnTo>
                    <a:pt x="822960" y="213360"/>
                  </a:lnTo>
                  <a:close/>
                </a:path>
              </a:pathLst>
            </a:custGeom>
            <a:solidFill>
              <a:srgbClr val="CFD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81900" y="4552200"/>
              <a:ext cx="1562100" cy="591820"/>
            </a:xfrm>
            <a:custGeom>
              <a:avLst/>
              <a:gdLst/>
              <a:ahLst/>
              <a:cxnLst/>
              <a:rect l="l" t="t" r="r" b="b"/>
              <a:pathLst>
                <a:path w="1562100" h="591820">
                  <a:moveTo>
                    <a:pt x="1562100" y="496912"/>
                  </a:moveTo>
                  <a:lnTo>
                    <a:pt x="1552435" y="449503"/>
                  </a:lnTo>
                  <a:lnTo>
                    <a:pt x="1539417" y="404749"/>
                  </a:lnTo>
                  <a:lnTo>
                    <a:pt x="1523009" y="361530"/>
                  </a:lnTo>
                  <a:lnTo>
                    <a:pt x="1503387" y="319963"/>
                  </a:lnTo>
                  <a:lnTo>
                    <a:pt x="1480693" y="280238"/>
                  </a:lnTo>
                  <a:lnTo>
                    <a:pt x="1455089" y="242481"/>
                  </a:lnTo>
                  <a:lnTo>
                    <a:pt x="1426718" y="206857"/>
                  </a:lnTo>
                  <a:lnTo>
                    <a:pt x="1395742" y="173532"/>
                  </a:lnTo>
                  <a:lnTo>
                    <a:pt x="1362316" y="142646"/>
                  </a:lnTo>
                  <a:lnTo>
                    <a:pt x="1326578" y="114350"/>
                  </a:lnTo>
                  <a:lnTo>
                    <a:pt x="1288707" y="88811"/>
                  </a:lnTo>
                  <a:lnTo>
                    <a:pt x="1248854" y="66179"/>
                  </a:lnTo>
                  <a:lnTo>
                    <a:pt x="1207147" y="46596"/>
                  </a:lnTo>
                  <a:lnTo>
                    <a:pt x="1163764" y="30238"/>
                  </a:lnTo>
                  <a:lnTo>
                    <a:pt x="1118857" y="17246"/>
                  </a:lnTo>
                  <a:lnTo>
                    <a:pt x="1072578" y="7772"/>
                  </a:lnTo>
                  <a:lnTo>
                    <a:pt x="1025067" y="1968"/>
                  </a:lnTo>
                  <a:lnTo>
                    <a:pt x="976503" y="0"/>
                  </a:lnTo>
                  <a:lnTo>
                    <a:pt x="961644" y="0"/>
                  </a:lnTo>
                  <a:lnTo>
                    <a:pt x="0" y="12"/>
                  </a:lnTo>
                  <a:lnTo>
                    <a:pt x="0" y="123418"/>
                  </a:lnTo>
                  <a:lnTo>
                    <a:pt x="963142" y="123418"/>
                  </a:lnTo>
                  <a:lnTo>
                    <a:pt x="963142" y="123050"/>
                  </a:lnTo>
                  <a:lnTo>
                    <a:pt x="976503" y="123050"/>
                  </a:lnTo>
                  <a:lnTo>
                    <a:pt x="1024166" y="125437"/>
                  </a:lnTo>
                  <a:lnTo>
                    <a:pt x="1070495" y="132435"/>
                  </a:lnTo>
                  <a:lnTo>
                    <a:pt x="1115250" y="143814"/>
                  </a:lnTo>
                  <a:lnTo>
                    <a:pt x="1158201" y="159334"/>
                  </a:lnTo>
                  <a:lnTo>
                    <a:pt x="1199095" y="178790"/>
                  </a:lnTo>
                  <a:lnTo>
                    <a:pt x="1237716" y="201917"/>
                  </a:lnTo>
                  <a:lnTo>
                    <a:pt x="1273822" y="228511"/>
                  </a:lnTo>
                  <a:lnTo>
                    <a:pt x="1307185" y="258330"/>
                  </a:lnTo>
                  <a:lnTo>
                    <a:pt x="1337576" y="291134"/>
                  </a:lnTo>
                  <a:lnTo>
                    <a:pt x="1364754" y="326707"/>
                  </a:lnTo>
                  <a:lnTo>
                    <a:pt x="1388478" y="364820"/>
                  </a:lnTo>
                  <a:lnTo>
                    <a:pt x="1408531" y="405231"/>
                  </a:lnTo>
                  <a:lnTo>
                    <a:pt x="1424673" y="447700"/>
                  </a:lnTo>
                  <a:lnTo>
                    <a:pt x="1436662" y="492023"/>
                  </a:lnTo>
                  <a:lnTo>
                    <a:pt x="1444282" y="537946"/>
                  </a:lnTo>
                  <a:lnTo>
                    <a:pt x="1447292" y="591299"/>
                  </a:lnTo>
                  <a:lnTo>
                    <a:pt x="1562100" y="591299"/>
                  </a:lnTo>
                  <a:lnTo>
                    <a:pt x="1562100" y="496912"/>
                  </a:lnTo>
                  <a:close/>
                </a:path>
              </a:pathLst>
            </a:custGeom>
            <a:solidFill>
              <a:srgbClr val="445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02752" y="4930139"/>
              <a:ext cx="472440" cy="213360"/>
            </a:xfrm>
            <a:custGeom>
              <a:avLst/>
              <a:gdLst/>
              <a:ahLst/>
              <a:cxnLst/>
              <a:rect l="l" t="t" r="r" b="b"/>
              <a:pathLst>
                <a:path w="472440" h="213360">
                  <a:moveTo>
                    <a:pt x="472440" y="213347"/>
                  </a:moveTo>
                  <a:lnTo>
                    <a:pt x="466598" y="164109"/>
                  </a:lnTo>
                  <a:lnTo>
                    <a:pt x="449999" y="118948"/>
                  </a:lnTo>
                  <a:lnTo>
                    <a:pt x="424053" y="79159"/>
                  </a:lnTo>
                  <a:lnTo>
                    <a:pt x="390144" y="46062"/>
                  </a:lnTo>
                  <a:lnTo>
                    <a:pt x="327748" y="11849"/>
                  </a:lnTo>
                  <a:lnTo>
                    <a:pt x="257556" y="0"/>
                  </a:lnTo>
                  <a:lnTo>
                    <a:pt x="243840" y="0"/>
                  </a:lnTo>
                  <a:lnTo>
                    <a:pt x="0" y="25"/>
                  </a:lnTo>
                  <a:lnTo>
                    <a:pt x="0" y="118872"/>
                  </a:lnTo>
                  <a:lnTo>
                    <a:pt x="243840" y="118872"/>
                  </a:lnTo>
                  <a:lnTo>
                    <a:pt x="243840" y="119608"/>
                  </a:lnTo>
                  <a:lnTo>
                    <a:pt x="258699" y="119608"/>
                  </a:lnTo>
                  <a:lnTo>
                    <a:pt x="295414" y="126949"/>
                  </a:lnTo>
                  <a:lnTo>
                    <a:pt x="325691" y="146989"/>
                  </a:lnTo>
                  <a:lnTo>
                    <a:pt x="346240" y="176771"/>
                  </a:lnTo>
                  <a:lnTo>
                    <a:pt x="353822" y="213347"/>
                  </a:lnTo>
                  <a:lnTo>
                    <a:pt x="472440" y="213347"/>
                  </a:lnTo>
                  <a:close/>
                </a:path>
              </a:pathLst>
            </a:custGeom>
            <a:solidFill>
              <a:srgbClr val="E2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22692" y="4675632"/>
              <a:ext cx="1207135" cy="467995"/>
            </a:xfrm>
            <a:custGeom>
              <a:avLst/>
              <a:gdLst/>
              <a:ahLst/>
              <a:cxnLst/>
              <a:rect l="l" t="t" r="r" b="b"/>
              <a:pathLst>
                <a:path w="1207134" h="467995">
                  <a:moveTo>
                    <a:pt x="1207008" y="461797"/>
                  </a:moveTo>
                  <a:lnTo>
                    <a:pt x="1203998" y="414540"/>
                  </a:lnTo>
                  <a:lnTo>
                    <a:pt x="1196365" y="368655"/>
                  </a:lnTo>
                  <a:lnTo>
                    <a:pt x="1184351" y="324370"/>
                  </a:lnTo>
                  <a:lnTo>
                    <a:pt x="1168184" y="281927"/>
                  </a:lnTo>
                  <a:lnTo>
                    <a:pt x="1148105" y="241554"/>
                  </a:lnTo>
                  <a:lnTo>
                    <a:pt x="1124343" y="203479"/>
                  </a:lnTo>
                  <a:lnTo>
                    <a:pt x="1097127" y="167944"/>
                  </a:lnTo>
                  <a:lnTo>
                    <a:pt x="1066698" y="135153"/>
                  </a:lnTo>
                  <a:lnTo>
                    <a:pt x="1033297" y="105371"/>
                  </a:lnTo>
                  <a:lnTo>
                    <a:pt x="997140" y="78803"/>
                  </a:lnTo>
                  <a:lnTo>
                    <a:pt x="958481" y="55689"/>
                  </a:lnTo>
                  <a:lnTo>
                    <a:pt x="917536" y="36258"/>
                  </a:lnTo>
                  <a:lnTo>
                    <a:pt x="874560" y="20739"/>
                  </a:lnTo>
                  <a:lnTo>
                    <a:pt x="829767" y="9372"/>
                  </a:lnTo>
                  <a:lnTo>
                    <a:pt x="783399" y="2387"/>
                  </a:lnTo>
                  <a:lnTo>
                    <a:pt x="735711" y="0"/>
                  </a:lnTo>
                  <a:lnTo>
                    <a:pt x="725411" y="0"/>
                  </a:lnTo>
                  <a:lnTo>
                    <a:pt x="720852" y="0"/>
                  </a:lnTo>
                  <a:lnTo>
                    <a:pt x="0" y="0"/>
                  </a:lnTo>
                  <a:lnTo>
                    <a:pt x="0" y="123444"/>
                  </a:lnTo>
                  <a:lnTo>
                    <a:pt x="725411" y="123444"/>
                  </a:lnTo>
                  <a:lnTo>
                    <a:pt x="725411" y="122961"/>
                  </a:lnTo>
                  <a:lnTo>
                    <a:pt x="737997" y="122961"/>
                  </a:lnTo>
                  <a:lnTo>
                    <a:pt x="738632" y="123228"/>
                  </a:lnTo>
                  <a:lnTo>
                    <a:pt x="785406" y="126530"/>
                  </a:lnTo>
                  <a:lnTo>
                    <a:pt x="830275" y="135763"/>
                  </a:lnTo>
                  <a:lnTo>
                    <a:pt x="872832" y="150545"/>
                  </a:lnTo>
                  <a:lnTo>
                    <a:pt x="912660" y="170459"/>
                  </a:lnTo>
                  <a:lnTo>
                    <a:pt x="949363" y="195097"/>
                  </a:lnTo>
                  <a:lnTo>
                    <a:pt x="982522" y="224066"/>
                  </a:lnTo>
                  <a:lnTo>
                    <a:pt x="1011745" y="256971"/>
                  </a:lnTo>
                  <a:lnTo>
                    <a:pt x="1036599" y="293382"/>
                  </a:lnTo>
                  <a:lnTo>
                    <a:pt x="1056703" y="332930"/>
                  </a:lnTo>
                  <a:lnTo>
                    <a:pt x="1071626" y="375183"/>
                  </a:lnTo>
                  <a:lnTo>
                    <a:pt x="1080960" y="419747"/>
                  </a:lnTo>
                  <a:lnTo>
                    <a:pt x="1084453" y="467855"/>
                  </a:lnTo>
                  <a:lnTo>
                    <a:pt x="1207008" y="467855"/>
                  </a:lnTo>
                  <a:lnTo>
                    <a:pt x="1207008" y="461797"/>
                  </a:lnTo>
                  <a:close/>
                </a:path>
              </a:pathLst>
            </a:custGeom>
            <a:solidFill>
              <a:srgbClr val="859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84820" y="4799075"/>
              <a:ext cx="821690" cy="344805"/>
            </a:xfrm>
            <a:custGeom>
              <a:avLst/>
              <a:gdLst/>
              <a:ahLst/>
              <a:cxnLst/>
              <a:rect l="l" t="t" r="r" b="b"/>
              <a:pathLst>
                <a:path w="821690" h="344804">
                  <a:moveTo>
                    <a:pt x="821436" y="344411"/>
                  </a:moveTo>
                  <a:lnTo>
                    <a:pt x="818083" y="296354"/>
                  </a:lnTo>
                  <a:lnTo>
                    <a:pt x="808761" y="251815"/>
                  </a:lnTo>
                  <a:lnTo>
                    <a:pt x="793877" y="209588"/>
                  </a:lnTo>
                  <a:lnTo>
                    <a:pt x="773823" y="170078"/>
                  </a:lnTo>
                  <a:lnTo>
                    <a:pt x="749020" y="133680"/>
                  </a:lnTo>
                  <a:lnTo>
                    <a:pt x="719874" y="100799"/>
                  </a:lnTo>
                  <a:lnTo>
                    <a:pt x="686790" y="71856"/>
                  </a:lnTo>
                  <a:lnTo>
                    <a:pt x="650163" y="47231"/>
                  </a:lnTo>
                  <a:lnTo>
                    <a:pt x="610425" y="27330"/>
                  </a:lnTo>
                  <a:lnTo>
                    <a:pt x="567956" y="12573"/>
                  </a:lnTo>
                  <a:lnTo>
                    <a:pt x="523176" y="3340"/>
                  </a:lnTo>
                  <a:lnTo>
                    <a:pt x="475107" y="0"/>
                  </a:lnTo>
                  <a:lnTo>
                    <a:pt x="470916" y="0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131064"/>
                  </a:lnTo>
                  <a:lnTo>
                    <a:pt x="460248" y="131064"/>
                  </a:lnTo>
                  <a:lnTo>
                    <a:pt x="460248" y="131572"/>
                  </a:lnTo>
                  <a:lnTo>
                    <a:pt x="475488" y="131572"/>
                  </a:lnTo>
                  <a:lnTo>
                    <a:pt x="511111" y="134569"/>
                  </a:lnTo>
                  <a:lnTo>
                    <a:pt x="577977" y="157784"/>
                  </a:lnTo>
                  <a:lnTo>
                    <a:pt x="641705" y="210527"/>
                  </a:lnTo>
                  <a:lnTo>
                    <a:pt x="667613" y="250228"/>
                  </a:lnTo>
                  <a:lnTo>
                    <a:pt x="684161" y="295287"/>
                  </a:lnTo>
                  <a:lnTo>
                    <a:pt x="689991" y="344411"/>
                  </a:lnTo>
                  <a:lnTo>
                    <a:pt x="821436" y="344411"/>
                  </a:lnTo>
                  <a:close/>
                </a:path>
              </a:pathLst>
            </a:custGeom>
            <a:solidFill>
              <a:srgbClr val="CFD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4303585"/>
            <a:ext cx="2428240" cy="808355"/>
            <a:chOff x="-4762" y="4303585"/>
            <a:chExt cx="2428240" cy="808355"/>
          </a:xfrm>
        </p:grpSpPr>
        <p:sp>
          <p:nvSpPr>
            <p:cNvPr id="3" name="object 3"/>
            <p:cNvSpPr/>
            <p:nvPr/>
          </p:nvSpPr>
          <p:spPr>
            <a:xfrm>
              <a:off x="0" y="4308347"/>
              <a:ext cx="2348865" cy="574675"/>
            </a:xfrm>
            <a:custGeom>
              <a:avLst/>
              <a:gdLst/>
              <a:ahLst/>
              <a:cxnLst/>
              <a:rect l="l" t="t" r="r" b="b"/>
              <a:pathLst>
                <a:path w="2348865" h="574675">
                  <a:moveTo>
                    <a:pt x="0" y="0"/>
                  </a:moveTo>
                  <a:lnTo>
                    <a:pt x="298538" y="0"/>
                  </a:lnTo>
                  <a:lnTo>
                    <a:pt x="787577" y="377710"/>
                  </a:lnTo>
                  <a:lnTo>
                    <a:pt x="1624964" y="377710"/>
                  </a:lnTo>
                  <a:lnTo>
                    <a:pt x="1872868" y="574547"/>
                  </a:lnTo>
                  <a:lnTo>
                    <a:pt x="2348483" y="574547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6960" y="4847843"/>
              <a:ext cx="76200" cy="746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1811" y="4680203"/>
              <a:ext cx="1240790" cy="384175"/>
            </a:xfrm>
            <a:custGeom>
              <a:avLst/>
              <a:gdLst/>
              <a:ahLst/>
              <a:cxnLst/>
              <a:rect l="l" t="t" r="r" b="b"/>
              <a:pathLst>
                <a:path w="1240789" h="384175">
                  <a:moveTo>
                    <a:pt x="0" y="0"/>
                  </a:moveTo>
                  <a:lnTo>
                    <a:pt x="465963" y="384048"/>
                  </a:lnTo>
                  <a:lnTo>
                    <a:pt x="1240536" y="384048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2348" y="5036819"/>
              <a:ext cx="76200" cy="7467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857244" y="0"/>
            <a:ext cx="3503929" cy="539750"/>
            <a:chOff x="3857244" y="0"/>
            <a:chExt cx="3503929" cy="539750"/>
          </a:xfrm>
        </p:grpSpPr>
        <p:sp>
          <p:nvSpPr>
            <p:cNvPr id="8" name="object 8"/>
            <p:cNvSpPr/>
            <p:nvPr/>
          </p:nvSpPr>
          <p:spPr>
            <a:xfrm>
              <a:off x="4988179" y="0"/>
              <a:ext cx="2372995" cy="539750"/>
            </a:xfrm>
            <a:custGeom>
              <a:avLst/>
              <a:gdLst/>
              <a:ahLst/>
              <a:cxnLst/>
              <a:rect l="l" t="t" r="r" b="b"/>
              <a:pathLst>
                <a:path w="2372995" h="539750">
                  <a:moveTo>
                    <a:pt x="123190" y="539496"/>
                  </a:moveTo>
                  <a:lnTo>
                    <a:pt x="0" y="347472"/>
                  </a:lnTo>
                  <a:lnTo>
                    <a:pt x="0" y="459232"/>
                  </a:lnTo>
                  <a:lnTo>
                    <a:pt x="51435" y="539496"/>
                  </a:lnTo>
                  <a:lnTo>
                    <a:pt x="123190" y="539496"/>
                  </a:lnTo>
                  <a:close/>
                </a:path>
                <a:path w="2372995" h="539750">
                  <a:moveTo>
                    <a:pt x="266573" y="539496"/>
                  </a:moveTo>
                  <a:lnTo>
                    <a:pt x="0" y="123444"/>
                  </a:lnTo>
                  <a:lnTo>
                    <a:pt x="0" y="235331"/>
                  </a:lnTo>
                  <a:lnTo>
                    <a:pt x="194818" y="539496"/>
                  </a:lnTo>
                  <a:lnTo>
                    <a:pt x="266573" y="539496"/>
                  </a:lnTo>
                  <a:close/>
                </a:path>
                <a:path w="2372995" h="539750">
                  <a:moveTo>
                    <a:pt x="409702" y="539496"/>
                  </a:moveTo>
                  <a:lnTo>
                    <a:pt x="64312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338074" y="539496"/>
                  </a:lnTo>
                  <a:lnTo>
                    <a:pt x="409702" y="539496"/>
                  </a:lnTo>
                  <a:close/>
                </a:path>
                <a:path w="2372995" h="539750">
                  <a:moveTo>
                    <a:pt x="553085" y="539496"/>
                  </a:moveTo>
                  <a:lnTo>
                    <a:pt x="207772" y="0"/>
                  </a:lnTo>
                  <a:lnTo>
                    <a:pt x="136093" y="0"/>
                  </a:lnTo>
                  <a:lnTo>
                    <a:pt x="481457" y="539496"/>
                  </a:lnTo>
                  <a:lnTo>
                    <a:pt x="553085" y="539496"/>
                  </a:lnTo>
                  <a:close/>
                </a:path>
                <a:path w="2372995" h="539750">
                  <a:moveTo>
                    <a:pt x="696341" y="539496"/>
                  </a:moveTo>
                  <a:lnTo>
                    <a:pt x="351028" y="0"/>
                  </a:lnTo>
                  <a:lnTo>
                    <a:pt x="279463" y="0"/>
                  </a:lnTo>
                  <a:lnTo>
                    <a:pt x="625094" y="539496"/>
                  </a:lnTo>
                  <a:lnTo>
                    <a:pt x="696341" y="539496"/>
                  </a:lnTo>
                  <a:close/>
                </a:path>
                <a:path w="2372995" h="539750">
                  <a:moveTo>
                    <a:pt x="839470" y="539496"/>
                  </a:moveTo>
                  <a:lnTo>
                    <a:pt x="493915" y="0"/>
                  </a:lnTo>
                  <a:lnTo>
                    <a:pt x="422605" y="0"/>
                  </a:lnTo>
                  <a:lnTo>
                    <a:pt x="767842" y="539496"/>
                  </a:lnTo>
                  <a:lnTo>
                    <a:pt x="839470" y="539496"/>
                  </a:lnTo>
                  <a:close/>
                </a:path>
                <a:path w="2372995" h="539750">
                  <a:moveTo>
                    <a:pt x="982853" y="539496"/>
                  </a:moveTo>
                  <a:lnTo>
                    <a:pt x="637540" y="0"/>
                  </a:lnTo>
                  <a:lnTo>
                    <a:pt x="565785" y="0"/>
                  </a:lnTo>
                  <a:lnTo>
                    <a:pt x="911098" y="539496"/>
                  </a:lnTo>
                  <a:lnTo>
                    <a:pt x="982853" y="539496"/>
                  </a:lnTo>
                  <a:close/>
                </a:path>
                <a:path w="2372995" h="539750">
                  <a:moveTo>
                    <a:pt x="1125982" y="539496"/>
                  </a:moveTo>
                  <a:lnTo>
                    <a:pt x="780745" y="0"/>
                  </a:lnTo>
                  <a:lnTo>
                    <a:pt x="709117" y="0"/>
                  </a:lnTo>
                  <a:lnTo>
                    <a:pt x="1054354" y="539496"/>
                  </a:lnTo>
                  <a:lnTo>
                    <a:pt x="1125982" y="539496"/>
                  </a:lnTo>
                  <a:close/>
                </a:path>
                <a:path w="2372995" h="539750">
                  <a:moveTo>
                    <a:pt x="1269365" y="539496"/>
                  </a:moveTo>
                  <a:lnTo>
                    <a:pt x="924052" y="0"/>
                  </a:lnTo>
                  <a:lnTo>
                    <a:pt x="852335" y="0"/>
                  </a:lnTo>
                  <a:lnTo>
                    <a:pt x="1197737" y="539496"/>
                  </a:lnTo>
                  <a:lnTo>
                    <a:pt x="1269365" y="539496"/>
                  </a:lnTo>
                  <a:close/>
                </a:path>
                <a:path w="2372995" h="539750">
                  <a:moveTo>
                    <a:pt x="1412494" y="539496"/>
                  </a:moveTo>
                  <a:lnTo>
                    <a:pt x="1067181" y="0"/>
                  </a:lnTo>
                  <a:lnTo>
                    <a:pt x="995553" y="0"/>
                  </a:lnTo>
                  <a:lnTo>
                    <a:pt x="1340866" y="539496"/>
                  </a:lnTo>
                  <a:lnTo>
                    <a:pt x="1412494" y="539496"/>
                  </a:lnTo>
                  <a:close/>
                </a:path>
                <a:path w="2372995" h="539750">
                  <a:moveTo>
                    <a:pt x="1555877" y="539496"/>
                  </a:moveTo>
                  <a:lnTo>
                    <a:pt x="1210564" y="0"/>
                  </a:lnTo>
                  <a:lnTo>
                    <a:pt x="1138936" y="0"/>
                  </a:lnTo>
                  <a:lnTo>
                    <a:pt x="1484249" y="539496"/>
                  </a:lnTo>
                  <a:lnTo>
                    <a:pt x="1555877" y="539496"/>
                  </a:lnTo>
                  <a:close/>
                </a:path>
                <a:path w="2372995" h="539750">
                  <a:moveTo>
                    <a:pt x="1699133" y="539496"/>
                  </a:moveTo>
                  <a:lnTo>
                    <a:pt x="1353731" y="0"/>
                  </a:lnTo>
                  <a:lnTo>
                    <a:pt x="1282065" y="0"/>
                  </a:lnTo>
                  <a:lnTo>
                    <a:pt x="1627365" y="539496"/>
                  </a:lnTo>
                  <a:lnTo>
                    <a:pt x="1699133" y="539496"/>
                  </a:lnTo>
                  <a:close/>
                </a:path>
                <a:path w="2372995" h="539750">
                  <a:moveTo>
                    <a:pt x="1842262" y="539496"/>
                  </a:moveTo>
                  <a:lnTo>
                    <a:pt x="1497025" y="0"/>
                  </a:lnTo>
                  <a:lnTo>
                    <a:pt x="1425397" y="0"/>
                  </a:lnTo>
                  <a:lnTo>
                    <a:pt x="1770634" y="539496"/>
                  </a:lnTo>
                  <a:lnTo>
                    <a:pt x="1842262" y="539496"/>
                  </a:lnTo>
                  <a:close/>
                </a:path>
                <a:path w="2372995" h="539750">
                  <a:moveTo>
                    <a:pt x="1985645" y="539496"/>
                  </a:moveTo>
                  <a:lnTo>
                    <a:pt x="1640332" y="0"/>
                  </a:lnTo>
                  <a:lnTo>
                    <a:pt x="1568577" y="0"/>
                  </a:lnTo>
                  <a:lnTo>
                    <a:pt x="1913890" y="539496"/>
                  </a:lnTo>
                  <a:lnTo>
                    <a:pt x="1985645" y="539496"/>
                  </a:lnTo>
                  <a:close/>
                </a:path>
                <a:path w="2372995" h="539750">
                  <a:moveTo>
                    <a:pt x="2128774" y="539496"/>
                  </a:moveTo>
                  <a:lnTo>
                    <a:pt x="1783537" y="0"/>
                  </a:lnTo>
                  <a:lnTo>
                    <a:pt x="1712099" y="0"/>
                  </a:lnTo>
                  <a:lnTo>
                    <a:pt x="2057654" y="539496"/>
                  </a:lnTo>
                  <a:lnTo>
                    <a:pt x="2128774" y="539496"/>
                  </a:lnTo>
                  <a:close/>
                </a:path>
                <a:path w="2372995" h="539750">
                  <a:moveTo>
                    <a:pt x="2272157" y="539496"/>
                  </a:moveTo>
                  <a:lnTo>
                    <a:pt x="1927313" y="0"/>
                  </a:lnTo>
                  <a:lnTo>
                    <a:pt x="1856130" y="0"/>
                  </a:lnTo>
                  <a:lnTo>
                    <a:pt x="2200656" y="539496"/>
                  </a:lnTo>
                  <a:lnTo>
                    <a:pt x="2272157" y="539496"/>
                  </a:lnTo>
                  <a:close/>
                </a:path>
                <a:path w="2372995" h="539750">
                  <a:moveTo>
                    <a:pt x="2372614" y="471297"/>
                  </a:moveTo>
                  <a:lnTo>
                    <a:pt x="2070442" y="0"/>
                  </a:lnTo>
                  <a:lnTo>
                    <a:pt x="1998726" y="0"/>
                  </a:lnTo>
                  <a:lnTo>
                    <a:pt x="2344674" y="539496"/>
                  </a:lnTo>
                  <a:lnTo>
                    <a:pt x="2372614" y="539496"/>
                  </a:lnTo>
                  <a:lnTo>
                    <a:pt x="2372614" y="471297"/>
                  </a:lnTo>
                  <a:close/>
                </a:path>
                <a:path w="2372995" h="539750">
                  <a:moveTo>
                    <a:pt x="2372614" y="246253"/>
                  </a:moveTo>
                  <a:lnTo>
                    <a:pt x="2214334" y="0"/>
                  </a:lnTo>
                  <a:lnTo>
                    <a:pt x="2142540" y="0"/>
                  </a:lnTo>
                  <a:lnTo>
                    <a:pt x="2372614" y="358013"/>
                  </a:lnTo>
                  <a:lnTo>
                    <a:pt x="2372614" y="246253"/>
                  </a:lnTo>
                  <a:close/>
                </a:path>
                <a:path w="2372995" h="539750">
                  <a:moveTo>
                    <a:pt x="2372614" y="23495"/>
                  </a:moveTo>
                  <a:lnTo>
                    <a:pt x="2357526" y="0"/>
                  </a:lnTo>
                  <a:lnTo>
                    <a:pt x="2285517" y="0"/>
                  </a:lnTo>
                  <a:lnTo>
                    <a:pt x="2372614" y="135636"/>
                  </a:lnTo>
                  <a:lnTo>
                    <a:pt x="2372614" y="23495"/>
                  </a:lnTo>
                  <a:close/>
                </a:path>
              </a:pathLst>
            </a:custGeom>
            <a:solidFill>
              <a:srgbClr val="C8DFE9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7244" y="108203"/>
              <a:ext cx="1617345" cy="144780"/>
            </a:xfrm>
            <a:custGeom>
              <a:avLst/>
              <a:gdLst/>
              <a:ahLst/>
              <a:cxnLst/>
              <a:rect l="l" t="t" r="r" b="b"/>
              <a:pathLst>
                <a:path w="1617345" h="144779">
                  <a:moveTo>
                    <a:pt x="1616964" y="88392"/>
                  </a:moveTo>
                  <a:lnTo>
                    <a:pt x="0" y="88392"/>
                  </a:lnTo>
                  <a:lnTo>
                    <a:pt x="0" y="144780"/>
                  </a:lnTo>
                  <a:lnTo>
                    <a:pt x="1616964" y="144780"/>
                  </a:lnTo>
                  <a:lnTo>
                    <a:pt x="1616964" y="88392"/>
                  </a:lnTo>
                  <a:close/>
                </a:path>
                <a:path w="1617345" h="144779">
                  <a:moveTo>
                    <a:pt x="1616964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616964" y="56388"/>
                  </a:lnTo>
                  <a:lnTo>
                    <a:pt x="1616964" y="0"/>
                  </a:lnTo>
                  <a:close/>
                </a:path>
              </a:pathLst>
            </a:custGeom>
            <a:solidFill>
              <a:srgbClr val="27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22017" y="4157471"/>
            <a:ext cx="361950" cy="991235"/>
            <a:chOff x="8522017" y="4157471"/>
            <a:chExt cx="361950" cy="991235"/>
          </a:xfrm>
        </p:grpSpPr>
        <p:sp>
          <p:nvSpPr>
            <p:cNvPr id="11" name="object 11"/>
            <p:cNvSpPr/>
            <p:nvPr/>
          </p:nvSpPr>
          <p:spPr>
            <a:xfrm>
              <a:off x="8526780" y="4180331"/>
              <a:ext cx="329565" cy="963294"/>
            </a:xfrm>
            <a:custGeom>
              <a:avLst/>
              <a:gdLst/>
              <a:ahLst/>
              <a:cxnLst/>
              <a:rect l="l" t="t" r="r" b="b"/>
              <a:pathLst>
                <a:path w="329565" h="963295">
                  <a:moveTo>
                    <a:pt x="329184" y="0"/>
                  </a:moveTo>
                  <a:lnTo>
                    <a:pt x="0" y="631253"/>
                  </a:lnTo>
                  <a:lnTo>
                    <a:pt x="1122" y="963166"/>
                  </a:lnTo>
                </a:path>
              </a:pathLst>
            </a:custGeom>
            <a:ln w="9524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8720" y="4157471"/>
              <a:ext cx="74675" cy="746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50665" y="249174"/>
            <a:ext cx="1918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95" dirty="0">
                <a:solidFill>
                  <a:srgbClr val="121F33"/>
                </a:solidFill>
                <a:latin typeface="Tahoma"/>
                <a:cs typeface="Tahoma"/>
              </a:rPr>
              <a:t>ANALYSIS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8102" y="1041146"/>
            <a:ext cx="157988" cy="150367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452365" y="1571444"/>
            <a:ext cx="4239895" cy="2569845"/>
            <a:chOff x="2452365" y="1571444"/>
            <a:chExt cx="4239895" cy="256984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2365" y="1571444"/>
              <a:ext cx="4239724" cy="256938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5238" y="2202005"/>
              <a:ext cx="990644" cy="10725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5238" y="3068289"/>
              <a:ext cx="984748" cy="5421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2527" y="2202006"/>
              <a:ext cx="1757215" cy="18563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74205" y="2240404"/>
              <a:ext cx="872490" cy="956310"/>
            </a:xfrm>
            <a:custGeom>
              <a:avLst/>
              <a:gdLst/>
              <a:ahLst/>
              <a:cxnLst/>
              <a:rect l="l" t="t" r="r" b="b"/>
              <a:pathLst>
                <a:path w="872489" h="956310">
                  <a:moveTo>
                    <a:pt x="0" y="0"/>
                  </a:moveTo>
                  <a:lnTo>
                    <a:pt x="0" y="871836"/>
                  </a:lnTo>
                  <a:lnTo>
                    <a:pt x="868347" y="955906"/>
                  </a:lnTo>
                  <a:lnTo>
                    <a:pt x="870118" y="934929"/>
                  </a:lnTo>
                  <a:lnTo>
                    <a:pt x="871369" y="913920"/>
                  </a:lnTo>
                  <a:lnTo>
                    <a:pt x="872112" y="892886"/>
                  </a:lnTo>
                  <a:lnTo>
                    <a:pt x="872357" y="871836"/>
                  </a:lnTo>
                  <a:lnTo>
                    <a:pt x="871066" y="824003"/>
                  </a:lnTo>
                  <a:lnTo>
                    <a:pt x="867238" y="776844"/>
                  </a:lnTo>
                  <a:lnTo>
                    <a:pt x="860938" y="730425"/>
                  </a:lnTo>
                  <a:lnTo>
                    <a:pt x="852235" y="684814"/>
                  </a:lnTo>
                  <a:lnTo>
                    <a:pt x="841193" y="640075"/>
                  </a:lnTo>
                  <a:lnTo>
                    <a:pt x="827881" y="596277"/>
                  </a:lnTo>
                  <a:lnTo>
                    <a:pt x="812363" y="553486"/>
                  </a:lnTo>
                  <a:lnTo>
                    <a:pt x="794708" y="511767"/>
                  </a:lnTo>
                  <a:lnTo>
                    <a:pt x="774980" y="471187"/>
                  </a:lnTo>
                  <a:lnTo>
                    <a:pt x="753248" y="431814"/>
                  </a:lnTo>
                  <a:lnTo>
                    <a:pt x="729577" y="393713"/>
                  </a:lnTo>
                  <a:lnTo>
                    <a:pt x="704034" y="356951"/>
                  </a:lnTo>
                  <a:lnTo>
                    <a:pt x="676685" y="321594"/>
                  </a:lnTo>
                  <a:lnTo>
                    <a:pt x="647598" y="287710"/>
                  </a:lnTo>
                  <a:lnTo>
                    <a:pt x="616838" y="255363"/>
                  </a:lnTo>
                  <a:lnTo>
                    <a:pt x="584472" y="224622"/>
                  </a:lnTo>
                  <a:lnTo>
                    <a:pt x="550567" y="195552"/>
                  </a:lnTo>
                  <a:lnTo>
                    <a:pt x="515190" y="168220"/>
                  </a:lnTo>
                  <a:lnTo>
                    <a:pt x="478406" y="142693"/>
                  </a:lnTo>
                  <a:lnTo>
                    <a:pt x="440282" y="119036"/>
                  </a:lnTo>
                  <a:lnTo>
                    <a:pt x="400885" y="97317"/>
                  </a:lnTo>
                  <a:lnTo>
                    <a:pt x="360281" y="77602"/>
                  </a:lnTo>
                  <a:lnTo>
                    <a:pt x="318538" y="59957"/>
                  </a:lnTo>
                  <a:lnTo>
                    <a:pt x="275721" y="44449"/>
                  </a:lnTo>
                  <a:lnTo>
                    <a:pt x="231896" y="31144"/>
                  </a:lnTo>
                  <a:lnTo>
                    <a:pt x="187132" y="20109"/>
                  </a:lnTo>
                  <a:lnTo>
                    <a:pt x="141493" y="11411"/>
                  </a:lnTo>
                  <a:lnTo>
                    <a:pt x="95047" y="5116"/>
                  </a:lnTo>
                  <a:lnTo>
                    <a:pt x="47861" y="1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DF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4205" y="3112240"/>
              <a:ext cx="868680" cy="419734"/>
            </a:xfrm>
            <a:custGeom>
              <a:avLst/>
              <a:gdLst/>
              <a:ahLst/>
              <a:cxnLst/>
              <a:rect l="l" t="t" r="r" b="b"/>
              <a:pathLst>
                <a:path w="868679" h="419735">
                  <a:moveTo>
                    <a:pt x="0" y="0"/>
                  </a:moveTo>
                  <a:lnTo>
                    <a:pt x="764919" y="419222"/>
                  </a:lnTo>
                  <a:lnTo>
                    <a:pt x="787946" y="374217"/>
                  </a:lnTo>
                  <a:lnTo>
                    <a:pt x="808282" y="328053"/>
                  </a:lnTo>
                  <a:lnTo>
                    <a:pt x="825889" y="280850"/>
                  </a:lnTo>
                  <a:lnTo>
                    <a:pt x="840735" y="232730"/>
                  </a:lnTo>
                  <a:lnTo>
                    <a:pt x="852783" y="183812"/>
                  </a:lnTo>
                  <a:lnTo>
                    <a:pt x="861999" y="134219"/>
                  </a:lnTo>
                  <a:lnTo>
                    <a:pt x="868347" y="84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01870" y="2240404"/>
              <a:ext cx="1637664" cy="1743710"/>
            </a:xfrm>
            <a:custGeom>
              <a:avLst/>
              <a:gdLst/>
              <a:ahLst/>
              <a:cxnLst/>
              <a:rect l="l" t="t" r="r" b="b"/>
              <a:pathLst>
                <a:path w="1637664" h="1743710">
                  <a:moveTo>
                    <a:pt x="872334" y="0"/>
                  </a:moveTo>
                  <a:lnTo>
                    <a:pt x="822266" y="1431"/>
                  </a:lnTo>
                  <a:lnTo>
                    <a:pt x="772718" y="5687"/>
                  </a:lnTo>
                  <a:lnTo>
                    <a:pt x="723791" y="12708"/>
                  </a:lnTo>
                  <a:lnTo>
                    <a:pt x="675586" y="22434"/>
                  </a:lnTo>
                  <a:lnTo>
                    <a:pt x="628203" y="34806"/>
                  </a:lnTo>
                  <a:lnTo>
                    <a:pt x="581743" y="49765"/>
                  </a:lnTo>
                  <a:lnTo>
                    <a:pt x="536305" y="67251"/>
                  </a:lnTo>
                  <a:lnTo>
                    <a:pt x="491991" y="87205"/>
                  </a:lnTo>
                  <a:lnTo>
                    <a:pt x="448901" y="109567"/>
                  </a:lnTo>
                  <a:lnTo>
                    <a:pt x="407134" y="134279"/>
                  </a:lnTo>
                  <a:lnTo>
                    <a:pt x="366793" y="161279"/>
                  </a:lnTo>
                  <a:lnTo>
                    <a:pt x="327976" y="190511"/>
                  </a:lnTo>
                  <a:lnTo>
                    <a:pt x="290784" y="221913"/>
                  </a:lnTo>
                  <a:lnTo>
                    <a:pt x="255319" y="255427"/>
                  </a:lnTo>
                  <a:lnTo>
                    <a:pt x="221679" y="290992"/>
                  </a:lnTo>
                  <a:lnTo>
                    <a:pt x="189966" y="328551"/>
                  </a:lnTo>
                  <a:lnTo>
                    <a:pt x="160280" y="368043"/>
                  </a:lnTo>
                  <a:lnTo>
                    <a:pt x="132722" y="409409"/>
                  </a:lnTo>
                  <a:lnTo>
                    <a:pt x="107391" y="452589"/>
                  </a:lnTo>
                  <a:lnTo>
                    <a:pt x="85508" y="495157"/>
                  </a:lnTo>
                  <a:lnTo>
                    <a:pt x="66174" y="538353"/>
                  </a:lnTo>
                  <a:lnTo>
                    <a:pt x="49362" y="582086"/>
                  </a:lnTo>
                  <a:lnTo>
                    <a:pt x="35047" y="626267"/>
                  </a:lnTo>
                  <a:lnTo>
                    <a:pt x="23203" y="670805"/>
                  </a:lnTo>
                  <a:lnTo>
                    <a:pt x="13802" y="715610"/>
                  </a:lnTo>
                  <a:lnTo>
                    <a:pt x="6819" y="760591"/>
                  </a:lnTo>
                  <a:lnTo>
                    <a:pt x="2227" y="805659"/>
                  </a:lnTo>
                  <a:lnTo>
                    <a:pt x="0" y="850722"/>
                  </a:lnTo>
                  <a:lnTo>
                    <a:pt x="111" y="895692"/>
                  </a:lnTo>
                  <a:lnTo>
                    <a:pt x="2534" y="940477"/>
                  </a:lnTo>
                  <a:lnTo>
                    <a:pt x="7243" y="984987"/>
                  </a:lnTo>
                  <a:lnTo>
                    <a:pt x="14212" y="1029132"/>
                  </a:lnTo>
                  <a:lnTo>
                    <a:pt x="23414" y="1072823"/>
                  </a:lnTo>
                  <a:lnTo>
                    <a:pt x="34822" y="1115967"/>
                  </a:lnTo>
                  <a:lnTo>
                    <a:pt x="48411" y="1158476"/>
                  </a:lnTo>
                  <a:lnTo>
                    <a:pt x="64154" y="1200259"/>
                  </a:lnTo>
                  <a:lnTo>
                    <a:pt x="82025" y="1241226"/>
                  </a:lnTo>
                  <a:lnTo>
                    <a:pt x="101997" y="1281287"/>
                  </a:lnTo>
                  <a:lnTo>
                    <a:pt x="124044" y="1320350"/>
                  </a:lnTo>
                  <a:lnTo>
                    <a:pt x="148139" y="1358327"/>
                  </a:lnTo>
                  <a:lnTo>
                    <a:pt x="174257" y="1395126"/>
                  </a:lnTo>
                  <a:lnTo>
                    <a:pt x="202371" y="1430658"/>
                  </a:lnTo>
                  <a:lnTo>
                    <a:pt x="232455" y="1464833"/>
                  </a:lnTo>
                  <a:lnTo>
                    <a:pt x="264482" y="1497559"/>
                  </a:lnTo>
                  <a:lnTo>
                    <a:pt x="298426" y="1528747"/>
                  </a:lnTo>
                  <a:lnTo>
                    <a:pt x="334260" y="1558306"/>
                  </a:lnTo>
                  <a:lnTo>
                    <a:pt x="371959" y="1586147"/>
                  </a:lnTo>
                  <a:lnTo>
                    <a:pt x="411495" y="1612179"/>
                  </a:lnTo>
                  <a:lnTo>
                    <a:pt x="452843" y="1636311"/>
                  </a:lnTo>
                  <a:lnTo>
                    <a:pt x="495432" y="1658181"/>
                  </a:lnTo>
                  <a:lnTo>
                    <a:pt x="538650" y="1677503"/>
                  </a:lnTo>
                  <a:lnTo>
                    <a:pt x="582406" y="1694304"/>
                  </a:lnTo>
                  <a:lnTo>
                    <a:pt x="626610" y="1708610"/>
                  </a:lnTo>
                  <a:lnTo>
                    <a:pt x="671173" y="1720447"/>
                  </a:lnTo>
                  <a:lnTo>
                    <a:pt x="716003" y="1729842"/>
                  </a:lnTo>
                  <a:lnTo>
                    <a:pt x="761010" y="1736821"/>
                  </a:lnTo>
                  <a:lnTo>
                    <a:pt x="806105" y="1741410"/>
                  </a:lnTo>
                  <a:lnTo>
                    <a:pt x="851195" y="1743636"/>
                  </a:lnTo>
                  <a:lnTo>
                    <a:pt x="896192" y="1743524"/>
                  </a:lnTo>
                  <a:lnTo>
                    <a:pt x="941005" y="1741102"/>
                  </a:lnTo>
                  <a:lnTo>
                    <a:pt x="985542" y="1736396"/>
                  </a:lnTo>
                  <a:lnTo>
                    <a:pt x="1029715" y="1729431"/>
                  </a:lnTo>
                  <a:lnTo>
                    <a:pt x="1073433" y="1720235"/>
                  </a:lnTo>
                  <a:lnTo>
                    <a:pt x="1116605" y="1708833"/>
                  </a:lnTo>
                  <a:lnTo>
                    <a:pt x="1159141" y="1695253"/>
                  </a:lnTo>
                  <a:lnTo>
                    <a:pt x="1200950" y="1679519"/>
                  </a:lnTo>
                  <a:lnTo>
                    <a:pt x="1241943" y="1661659"/>
                  </a:lnTo>
                  <a:lnTo>
                    <a:pt x="1282029" y="1641699"/>
                  </a:lnTo>
                  <a:lnTo>
                    <a:pt x="1321117" y="1619665"/>
                  </a:lnTo>
                  <a:lnTo>
                    <a:pt x="1359117" y="1595584"/>
                  </a:lnTo>
                  <a:lnTo>
                    <a:pt x="1395939" y="1569481"/>
                  </a:lnTo>
                  <a:lnTo>
                    <a:pt x="1431492" y="1541384"/>
                  </a:lnTo>
                  <a:lnTo>
                    <a:pt x="1465686" y="1511318"/>
                  </a:lnTo>
                  <a:lnTo>
                    <a:pt x="1498431" y="1479310"/>
                  </a:lnTo>
                  <a:lnTo>
                    <a:pt x="1529637" y="1445386"/>
                  </a:lnTo>
                  <a:lnTo>
                    <a:pt x="1559212" y="1409573"/>
                  </a:lnTo>
                  <a:lnTo>
                    <a:pt x="1587067" y="1371896"/>
                  </a:lnTo>
                  <a:lnTo>
                    <a:pt x="1613111" y="1332383"/>
                  </a:lnTo>
                  <a:lnTo>
                    <a:pt x="1637254" y="1291059"/>
                  </a:lnTo>
                  <a:lnTo>
                    <a:pt x="872334" y="871836"/>
                  </a:lnTo>
                  <a:lnTo>
                    <a:pt x="872334" y="0"/>
                  </a:lnTo>
                  <a:close/>
                </a:path>
              </a:pathLst>
            </a:custGeom>
            <a:solidFill>
              <a:srgbClr val="F862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88727" y="2693435"/>
            <a:ext cx="50482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b="1" spc="-15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r>
              <a:rPr sz="1300" b="1" spc="-2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300" b="1" spc="-15" dirty="0">
                <a:solidFill>
                  <a:srgbClr val="FFFFFF"/>
                </a:solidFill>
                <a:latin typeface="Calibri"/>
                <a:cs typeface="Calibri"/>
              </a:rPr>
              <a:t>54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21764" y="3154817"/>
            <a:ext cx="422909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b="1" spc="-1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300" b="1" spc="-2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300" b="1" spc="-15" dirty="0">
                <a:solidFill>
                  <a:srgbClr val="FFFFFF"/>
                </a:solidFill>
                <a:latin typeface="Calibri"/>
                <a:cs typeface="Calibri"/>
              </a:rPr>
              <a:t>45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59761" y="3210507"/>
            <a:ext cx="50482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b="1" spc="-15" dirty="0">
                <a:solidFill>
                  <a:srgbClr val="FFFFFF"/>
                </a:solidFill>
                <a:latin typeface="Calibri"/>
                <a:cs typeface="Calibri"/>
              </a:rPr>
              <a:t>67</a:t>
            </a:r>
            <a:r>
              <a:rPr sz="1300" b="1" spc="-2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300" b="1" spc="-15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095110" y="1577313"/>
            <a:ext cx="3019425" cy="772160"/>
            <a:chOff x="3095110" y="1577313"/>
            <a:chExt cx="3019425" cy="772160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95110" y="1577313"/>
              <a:ext cx="3019108" cy="5126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01982" y="1836609"/>
              <a:ext cx="2146397" cy="51269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82879" y="949833"/>
            <a:ext cx="7630159" cy="122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Out of 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 customer statuses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stayed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, churned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joined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which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has </a:t>
            </a:r>
            <a:r>
              <a:rPr sz="1800" b="1" spc="-4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highest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%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3074035" marR="2332355" indent="-407670">
              <a:lnSpc>
                <a:spcPct val="103400"/>
              </a:lnSpc>
              <a:spcBef>
                <a:spcPts val="1015"/>
              </a:spcBef>
            </a:pPr>
            <a:r>
              <a:rPr sz="1650" b="1" spc="75" dirty="0">
                <a:solidFill>
                  <a:srgbClr val="F1F1F1"/>
                </a:solidFill>
                <a:latin typeface="Calibri"/>
                <a:cs typeface="Calibri"/>
              </a:rPr>
              <a:t>Percentage</a:t>
            </a:r>
            <a:r>
              <a:rPr sz="1650" b="1" spc="17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50" b="1" spc="85" dirty="0">
                <a:solidFill>
                  <a:srgbClr val="F1F1F1"/>
                </a:solidFill>
                <a:latin typeface="Calibri"/>
                <a:cs typeface="Calibri"/>
              </a:rPr>
              <a:t>Distribution</a:t>
            </a:r>
            <a:r>
              <a:rPr sz="1650" b="1" spc="17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50" b="1" spc="50" dirty="0">
                <a:solidFill>
                  <a:srgbClr val="F1F1F1"/>
                </a:solidFill>
                <a:latin typeface="Calibri"/>
                <a:cs typeface="Calibri"/>
              </a:rPr>
              <a:t>Of </a:t>
            </a:r>
            <a:r>
              <a:rPr sz="1650" b="1" spc="-3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50" b="1" spc="75" dirty="0">
                <a:solidFill>
                  <a:srgbClr val="F1F1F1"/>
                </a:solidFill>
                <a:latin typeface="Calibri"/>
                <a:cs typeface="Calibri"/>
              </a:rPr>
              <a:t>Customer</a:t>
            </a:r>
            <a:r>
              <a:rPr sz="1650" b="1" spc="22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50" b="1" spc="75" dirty="0">
                <a:solidFill>
                  <a:srgbClr val="F1F1F1"/>
                </a:solidFill>
                <a:latin typeface="Calibri"/>
                <a:cs typeface="Calibri"/>
              </a:rPr>
              <a:t>Statuses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636586" y="2755932"/>
            <a:ext cx="88900" cy="636905"/>
            <a:chOff x="5636586" y="2755932"/>
            <a:chExt cx="88900" cy="636905"/>
          </a:xfrm>
        </p:grpSpPr>
        <p:sp>
          <p:nvSpPr>
            <p:cNvPr id="31" name="object 31"/>
            <p:cNvSpPr/>
            <p:nvPr/>
          </p:nvSpPr>
          <p:spPr>
            <a:xfrm>
              <a:off x="5636586" y="2755932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450" y="0"/>
                  </a:moveTo>
                  <a:lnTo>
                    <a:pt x="0" y="0"/>
                  </a:lnTo>
                  <a:lnTo>
                    <a:pt x="0" y="88396"/>
                  </a:lnTo>
                  <a:lnTo>
                    <a:pt x="88450" y="88396"/>
                  </a:lnTo>
                  <a:lnTo>
                    <a:pt x="88450" y="0"/>
                  </a:lnTo>
                  <a:close/>
                </a:path>
              </a:pathLst>
            </a:custGeom>
            <a:solidFill>
              <a:srgbClr val="17DF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36586" y="3027038"/>
              <a:ext cx="88900" cy="94615"/>
            </a:xfrm>
            <a:custGeom>
              <a:avLst/>
              <a:gdLst/>
              <a:ahLst/>
              <a:cxnLst/>
              <a:rect l="l" t="t" r="r" b="b"/>
              <a:pathLst>
                <a:path w="88900" h="94614">
                  <a:moveTo>
                    <a:pt x="88450" y="0"/>
                  </a:moveTo>
                  <a:lnTo>
                    <a:pt x="0" y="0"/>
                  </a:lnTo>
                  <a:lnTo>
                    <a:pt x="0" y="94289"/>
                  </a:lnTo>
                  <a:lnTo>
                    <a:pt x="88450" y="94289"/>
                  </a:lnTo>
                  <a:lnTo>
                    <a:pt x="8845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36586" y="3298120"/>
              <a:ext cx="88900" cy="94615"/>
            </a:xfrm>
            <a:custGeom>
              <a:avLst/>
              <a:gdLst/>
              <a:ahLst/>
              <a:cxnLst/>
              <a:rect l="l" t="t" r="r" b="b"/>
              <a:pathLst>
                <a:path w="88900" h="94614">
                  <a:moveTo>
                    <a:pt x="88450" y="0"/>
                  </a:moveTo>
                  <a:lnTo>
                    <a:pt x="0" y="0"/>
                  </a:lnTo>
                  <a:lnTo>
                    <a:pt x="0" y="94289"/>
                  </a:lnTo>
                  <a:lnTo>
                    <a:pt x="88450" y="94289"/>
                  </a:lnTo>
                  <a:lnTo>
                    <a:pt x="88450" y="0"/>
                  </a:lnTo>
                  <a:close/>
                </a:path>
              </a:pathLst>
            </a:custGeom>
            <a:solidFill>
              <a:srgbClr val="F862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769143" y="2599723"/>
            <a:ext cx="596900" cy="84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37400"/>
              </a:lnSpc>
              <a:spcBef>
                <a:spcPts val="100"/>
              </a:spcBef>
            </a:pPr>
            <a:r>
              <a:rPr sz="1300" b="1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urn</a:t>
            </a:r>
            <a:r>
              <a:rPr sz="13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d  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Joined 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Stayed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30017" y="1549146"/>
            <a:ext cx="4284345" cy="2613660"/>
            <a:chOff x="2430017" y="1549146"/>
            <a:chExt cx="4284345" cy="2613660"/>
          </a:xfrm>
        </p:grpSpPr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42239" y="2502529"/>
              <a:ext cx="884504" cy="16500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439542" y="1558671"/>
              <a:ext cx="4265295" cy="2594610"/>
            </a:xfrm>
            <a:custGeom>
              <a:avLst/>
              <a:gdLst/>
              <a:ahLst/>
              <a:cxnLst/>
              <a:rect l="l" t="t" r="r" b="b"/>
              <a:pathLst>
                <a:path w="4265295" h="2594610">
                  <a:moveTo>
                    <a:pt x="0" y="2594610"/>
                  </a:moveTo>
                  <a:lnTo>
                    <a:pt x="4264913" y="2594610"/>
                  </a:lnTo>
                  <a:lnTo>
                    <a:pt x="4264913" y="0"/>
                  </a:lnTo>
                  <a:lnTo>
                    <a:pt x="0" y="0"/>
                  </a:lnTo>
                  <a:lnTo>
                    <a:pt x="0" y="2594610"/>
                  </a:lnTo>
                  <a:close/>
                </a:path>
              </a:pathLst>
            </a:custGeom>
            <a:ln w="19050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00964" y="4397146"/>
            <a:ext cx="8644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121F33"/>
                </a:solidFill>
                <a:latin typeface="Arial"/>
                <a:cs typeface="Arial"/>
              </a:rPr>
              <a:t>From</a:t>
            </a:r>
            <a:r>
              <a:rPr sz="1600" b="1" i="1" spc="15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121F33"/>
                </a:solidFill>
                <a:latin typeface="Arial"/>
                <a:cs typeface="Arial"/>
              </a:rPr>
              <a:t>The</a:t>
            </a:r>
            <a:r>
              <a:rPr sz="1600" b="1" i="1" spc="15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121F33"/>
                </a:solidFill>
                <a:latin typeface="Arial"/>
                <a:cs typeface="Arial"/>
              </a:rPr>
              <a:t>3 Customer</a:t>
            </a:r>
            <a:r>
              <a:rPr sz="1600" b="1" i="1" spc="40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121F33"/>
                </a:solidFill>
                <a:latin typeface="Arial"/>
                <a:cs typeface="Arial"/>
              </a:rPr>
              <a:t>Statuses</a:t>
            </a:r>
            <a:r>
              <a:rPr sz="1600" b="1" i="1" spc="25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E70AD2"/>
                </a:solidFill>
                <a:latin typeface="Arial"/>
                <a:cs typeface="Arial"/>
              </a:rPr>
              <a:t>Stayed</a:t>
            </a:r>
            <a:r>
              <a:rPr sz="1600" b="1" i="1" spc="5" dirty="0">
                <a:solidFill>
                  <a:srgbClr val="E70AD2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E70AD2"/>
                </a:solidFill>
                <a:latin typeface="Arial"/>
                <a:cs typeface="Arial"/>
              </a:rPr>
              <a:t>Status</a:t>
            </a:r>
            <a:r>
              <a:rPr sz="1600" b="1" i="1" spc="30" dirty="0">
                <a:solidFill>
                  <a:srgbClr val="E70AD2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121F33"/>
                </a:solidFill>
                <a:latin typeface="Arial"/>
                <a:cs typeface="Arial"/>
              </a:rPr>
              <a:t>Has</a:t>
            </a:r>
            <a:r>
              <a:rPr sz="1600" b="1" i="1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121F33"/>
                </a:solidFill>
                <a:latin typeface="Arial"/>
                <a:cs typeface="Arial"/>
              </a:rPr>
              <a:t>The</a:t>
            </a:r>
            <a:r>
              <a:rPr sz="1600" b="1" i="1" spc="10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121F33"/>
                </a:solidFill>
                <a:latin typeface="Arial"/>
                <a:cs typeface="Arial"/>
              </a:rPr>
              <a:t>Highest</a:t>
            </a:r>
            <a:r>
              <a:rPr sz="1600" b="1" i="1" spc="20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121F33"/>
                </a:solidFill>
                <a:latin typeface="Arial"/>
                <a:cs typeface="Arial"/>
              </a:rPr>
              <a:t>Percentage</a:t>
            </a:r>
            <a:r>
              <a:rPr sz="1600" b="1" i="1" spc="20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121F33"/>
                </a:solidFill>
                <a:latin typeface="Arial"/>
                <a:cs typeface="Arial"/>
              </a:rPr>
              <a:t>With</a:t>
            </a:r>
            <a:r>
              <a:rPr sz="1600" b="1" i="1" spc="25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E70AD2"/>
                </a:solidFill>
                <a:latin typeface="Arial"/>
                <a:cs typeface="Arial"/>
              </a:rPr>
              <a:t>67.02</a:t>
            </a:r>
            <a:r>
              <a:rPr sz="1600" b="1" i="1" spc="5" dirty="0">
                <a:solidFill>
                  <a:srgbClr val="E70AD2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E70AD2"/>
                </a:solidFill>
                <a:latin typeface="Arial"/>
                <a:cs typeface="Arial"/>
              </a:rPr>
              <a:t>%</a:t>
            </a:r>
            <a:r>
              <a:rPr sz="1600" b="1" i="1" spc="25" dirty="0">
                <a:solidFill>
                  <a:srgbClr val="E70AD2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121F33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40524" y="2989897"/>
            <a:ext cx="436245" cy="504825"/>
            <a:chOff x="740524" y="2989897"/>
            <a:chExt cx="436245" cy="504825"/>
          </a:xfrm>
        </p:grpSpPr>
        <p:sp>
          <p:nvSpPr>
            <p:cNvPr id="40" name="object 40"/>
            <p:cNvSpPr/>
            <p:nvPr/>
          </p:nvSpPr>
          <p:spPr>
            <a:xfrm>
              <a:off x="745286" y="2994660"/>
              <a:ext cx="91440" cy="344805"/>
            </a:xfrm>
            <a:custGeom>
              <a:avLst/>
              <a:gdLst/>
              <a:ahLst/>
              <a:cxnLst/>
              <a:rect l="l" t="t" r="r" b="b"/>
              <a:pathLst>
                <a:path w="91440" h="344804">
                  <a:moveTo>
                    <a:pt x="91389" y="0"/>
                  </a:moveTo>
                  <a:lnTo>
                    <a:pt x="75907" y="0"/>
                  </a:lnTo>
                  <a:lnTo>
                    <a:pt x="46253" y="5865"/>
                  </a:lnTo>
                  <a:lnTo>
                    <a:pt x="22137" y="21780"/>
                  </a:lnTo>
                  <a:lnTo>
                    <a:pt x="5929" y="45219"/>
                  </a:lnTo>
                  <a:lnTo>
                    <a:pt x="0" y="73659"/>
                  </a:lnTo>
                  <a:lnTo>
                    <a:pt x="0" y="344423"/>
                  </a:lnTo>
                  <a:lnTo>
                    <a:pt x="12635" y="335172"/>
                  </a:lnTo>
                  <a:lnTo>
                    <a:pt x="27238" y="327945"/>
                  </a:lnTo>
                  <a:lnTo>
                    <a:pt x="43684" y="323242"/>
                  </a:lnTo>
                  <a:lnTo>
                    <a:pt x="61849" y="321563"/>
                  </a:lnTo>
                  <a:lnTo>
                    <a:pt x="91389" y="321563"/>
                  </a:lnTo>
                  <a:lnTo>
                    <a:pt x="91389" y="0"/>
                  </a:lnTo>
                  <a:close/>
                </a:path>
              </a:pathLst>
            </a:custGeom>
            <a:solidFill>
              <a:srgbClr val="A9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5286" y="2994660"/>
              <a:ext cx="91440" cy="344805"/>
            </a:xfrm>
            <a:custGeom>
              <a:avLst/>
              <a:gdLst/>
              <a:ahLst/>
              <a:cxnLst/>
              <a:rect l="l" t="t" r="r" b="b"/>
              <a:pathLst>
                <a:path w="91440" h="344804">
                  <a:moveTo>
                    <a:pt x="75907" y="0"/>
                  </a:moveTo>
                  <a:lnTo>
                    <a:pt x="46253" y="5865"/>
                  </a:lnTo>
                  <a:lnTo>
                    <a:pt x="22137" y="21780"/>
                  </a:lnTo>
                  <a:lnTo>
                    <a:pt x="5929" y="45219"/>
                  </a:lnTo>
                  <a:lnTo>
                    <a:pt x="0" y="73659"/>
                  </a:lnTo>
                  <a:lnTo>
                    <a:pt x="0" y="344423"/>
                  </a:lnTo>
                  <a:lnTo>
                    <a:pt x="12635" y="335172"/>
                  </a:lnTo>
                  <a:lnTo>
                    <a:pt x="27238" y="327945"/>
                  </a:lnTo>
                  <a:lnTo>
                    <a:pt x="43684" y="323242"/>
                  </a:lnTo>
                  <a:lnTo>
                    <a:pt x="61849" y="321563"/>
                  </a:lnTo>
                  <a:lnTo>
                    <a:pt x="91389" y="321563"/>
                  </a:lnTo>
                  <a:lnTo>
                    <a:pt x="91389" y="0"/>
                  </a:lnTo>
                  <a:lnTo>
                    <a:pt x="75907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5286" y="3343656"/>
              <a:ext cx="426720" cy="117475"/>
            </a:xfrm>
            <a:custGeom>
              <a:avLst/>
              <a:gdLst/>
              <a:ahLst/>
              <a:cxnLst/>
              <a:rect l="l" t="t" r="r" b="b"/>
              <a:pathLst>
                <a:path w="426719" h="117475">
                  <a:moveTo>
                    <a:pt x="413054" y="0"/>
                  </a:moveTo>
                  <a:lnTo>
                    <a:pt x="61810" y="0"/>
                  </a:lnTo>
                  <a:lnTo>
                    <a:pt x="37927" y="4712"/>
                  </a:lnTo>
                  <a:lnTo>
                    <a:pt x="18261" y="17510"/>
                  </a:lnTo>
                  <a:lnTo>
                    <a:pt x="4916" y="36379"/>
                  </a:lnTo>
                  <a:lnTo>
                    <a:pt x="0" y="59309"/>
                  </a:lnTo>
                  <a:lnTo>
                    <a:pt x="4699" y="81450"/>
                  </a:lnTo>
                  <a:lnTo>
                    <a:pt x="17568" y="99949"/>
                  </a:lnTo>
                  <a:lnTo>
                    <a:pt x="36759" y="112637"/>
                  </a:lnTo>
                  <a:lnTo>
                    <a:pt x="60426" y="117348"/>
                  </a:lnTo>
                  <a:lnTo>
                    <a:pt x="212140" y="117348"/>
                  </a:lnTo>
                  <a:lnTo>
                    <a:pt x="212140" y="74168"/>
                  </a:lnTo>
                  <a:lnTo>
                    <a:pt x="67424" y="74168"/>
                  </a:lnTo>
                  <a:lnTo>
                    <a:pt x="60426" y="67437"/>
                  </a:lnTo>
                  <a:lnTo>
                    <a:pt x="60426" y="49911"/>
                  </a:lnTo>
                  <a:lnTo>
                    <a:pt x="67424" y="43180"/>
                  </a:lnTo>
                  <a:lnTo>
                    <a:pt x="411670" y="43180"/>
                  </a:lnTo>
                  <a:lnTo>
                    <a:pt x="413054" y="36449"/>
                  </a:lnTo>
                  <a:lnTo>
                    <a:pt x="415861" y="28321"/>
                  </a:lnTo>
                  <a:lnTo>
                    <a:pt x="421487" y="22987"/>
                  </a:lnTo>
                  <a:lnTo>
                    <a:pt x="426292" y="13662"/>
                  </a:lnTo>
                  <a:lnTo>
                    <a:pt x="425176" y="6397"/>
                  </a:lnTo>
                  <a:lnTo>
                    <a:pt x="420108" y="1680"/>
                  </a:lnTo>
                  <a:lnTo>
                    <a:pt x="413054" y="0"/>
                  </a:lnTo>
                  <a:close/>
                </a:path>
              </a:pathLst>
            </a:custGeom>
            <a:solidFill>
              <a:srgbClr val="A9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5286" y="3343656"/>
              <a:ext cx="426720" cy="117475"/>
            </a:xfrm>
            <a:custGeom>
              <a:avLst/>
              <a:gdLst/>
              <a:ahLst/>
              <a:cxnLst/>
              <a:rect l="l" t="t" r="r" b="b"/>
              <a:pathLst>
                <a:path w="426719" h="117475">
                  <a:moveTo>
                    <a:pt x="61810" y="0"/>
                  </a:moveTo>
                  <a:lnTo>
                    <a:pt x="37927" y="4712"/>
                  </a:lnTo>
                  <a:lnTo>
                    <a:pt x="18261" y="17510"/>
                  </a:lnTo>
                  <a:lnTo>
                    <a:pt x="4916" y="36379"/>
                  </a:lnTo>
                  <a:lnTo>
                    <a:pt x="0" y="59309"/>
                  </a:lnTo>
                  <a:lnTo>
                    <a:pt x="4699" y="81450"/>
                  </a:lnTo>
                  <a:lnTo>
                    <a:pt x="17568" y="99949"/>
                  </a:lnTo>
                  <a:lnTo>
                    <a:pt x="36759" y="112637"/>
                  </a:lnTo>
                  <a:lnTo>
                    <a:pt x="60426" y="117348"/>
                  </a:lnTo>
                  <a:lnTo>
                    <a:pt x="212140" y="117348"/>
                  </a:lnTo>
                  <a:lnTo>
                    <a:pt x="212140" y="74168"/>
                  </a:lnTo>
                  <a:lnTo>
                    <a:pt x="75857" y="74168"/>
                  </a:lnTo>
                  <a:lnTo>
                    <a:pt x="67424" y="74168"/>
                  </a:lnTo>
                  <a:lnTo>
                    <a:pt x="60426" y="67437"/>
                  </a:lnTo>
                  <a:lnTo>
                    <a:pt x="60426" y="58039"/>
                  </a:lnTo>
                  <a:lnTo>
                    <a:pt x="60426" y="49911"/>
                  </a:lnTo>
                  <a:lnTo>
                    <a:pt x="67424" y="43180"/>
                  </a:lnTo>
                  <a:lnTo>
                    <a:pt x="75857" y="43180"/>
                  </a:lnTo>
                  <a:lnTo>
                    <a:pt x="411670" y="43180"/>
                  </a:lnTo>
                  <a:lnTo>
                    <a:pt x="413054" y="36449"/>
                  </a:lnTo>
                  <a:lnTo>
                    <a:pt x="415861" y="28321"/>
                  </a:lnTo>
                  <a:lnTo>
                    <a:pt x="421487" y="22987"/>
                  </a:lnTo>
                  <a:lnTo>
                    <a:pt x="426292" y="13662"/>
                  </a:lnTo>
                  <a:lnTo>
                    <a:pt x="425176" y="6397"/>
                  </a:lnTo>
                  <a:lnTo>
                    <a:pt x="420108" y="1680"/>
                  </a:lnTo>
                  <a:lnTo>
                    <a:pt x="413054" y="0"/>
                  </a:lnTo>
                  <a:lnTo>
                    <a:pt x="61810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78991" y="3418332"/>
              <a:ext cx="92710" cy="43180"/>
            </a:xfrm>
            <a:custGeom>
              <a:avLst/>
              <a:gdLst/>
              <a:ahLst/>
              <a:cxnLst/>
              <a:rect l="l" t="t" r="r" b="b"/>
              <a:pathLst>
                <a:path w="92709" h="43179">
                  <a:moveTo>
                    <a:pt x="74993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74993" y="42672"/>
                  </a:lnTo>
                  <a:lnTo>
                    <a:pt x="83926" y="41017"/>
                  </a:lnTo>
                  <a:lnTo>
                    <a:pt x="90349" y="36480"/>
                  </a:lnTo>
                  <a:lnTo>
                    <a:pt x="92268" y="29706"/>
                  </a:lnTo>
                  <a:lnTo>
                    <a:pt x="87693" y="21336"/>
                  </a:lnTo>
                  <a:lnTo>
                    <a:pt x="82042" y="14605"/>
                  </a:lnTo>
                  <a:lnTo>
                    <a:pt x="79209" y="8001"/>
                  </a:lnTo>
                  <a:lnTo>
                    <a:pt x="74993" y="0"/>
                  </a:lnTo>
                  <a:close/>
                </a:path>
              </a:pathLst>
            </a:custGeom>
            <a:solidFill>
              <a:srgbClr val="A9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78991" y="3418332"/>
              <a:ext cx="92710" cy="43180"/>
            </a:xfrm>
            <a:custGeom>
              <a:avLst/>
              <a:gdLst/>
              <a:ahLst/>
              <a:cxnLst/>
              <a:rect l="l" t="t" r="r" b="b"/>
              <a:pathLst>
                <a:path w="92709" h="43179">
                  <a:moveTo>
                    <a:pt x="0" y="0"/>
                  </a:moveTo>
                  <a:lnTo>
                    <a:pt x="0" y="42672"/>
                  </a:lnTo>
                  <a:lnTo>
                    <a:pt x="74993" y="42672"/>
                  </a:lnTo>
                  <a:lnTo>
                    <a:pt x="83926" y="41017"/>
                  </a:lnTo>
                  <a:lnTo>
                    <a:pt x="90349" y="36480"/>
                  </a:lnTo>
                  <a:lnTo>
                    <a:pt x="92268" y="29706"/>
                  </a:lnTo>
                  <a:lnTo>
                    <a:pt x="87693" y="21336"/>
                  </a:lnTo>
                  <a:lnTo>
                    <a:pt x="82042" y="14605"/>
                  </a:lnTo>
                  <a:lnTo>
                    <a:pt x="79209" y="8001"/>
                  </a:lnTo>
                  <a:lnTo>
                    <a:pt x="7499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8593" y="3165157"/>
              <a:ext cx="160350" cy="6896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4364" y="3078289"/>
              <a:ext cx="68910" cy="6591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65631" y="2994660"/>
              <a:ext cx="306705" cy="321945"/>
            </a:xfrm>
            <a:custGeom>
              <a:avLst/>
              <a:gdLst/>
              <a:ahLst/>
              <a:cxnLst/>
              <a:rect l="l" t="t" r="r" b="b"/>
              <a:pathLst>
                <a:path w="306705" h="321945">
                  <a:moveTo>
                    <a:pt x="259943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306273" y="321563"/>
                  </a:lnTo>
                  <a:lnTo>
                    <a:pt x="306273" y="262635"/>
                  </a:lnTo>
                  <a:lnTo>
                    <a:pt x="53428" y="262635"/>
                  </a:lnTo>
                  <a:lnTo>
                    <a:pt x="46380" y="255904"/>
                  </a:lnTo>
                  <a:lnTo>
                    <a:pt x="46380" y="247903"/>
                  </a:lnTo>
                  <a:lnTo>
                    <a:pt x="50707" y="218187"/>
                  </a:lnTo>
                  <a:lnTo>
                    <a:pt x="63069" y="192103"/>
                  </a:lnTo>
                  <a:lnTo>
                    <a:pt x="82540" y="170805"/>
                  </a:lnTo>
                  <a:lnTo>
                    <a:pt x="108191" y="155447"/>
                  </a:lnTo>
                  <a:lnTo>
                    <a:pt x="100814" y="146893"/>
                  </a:lnTo>
                  <a:lnTo>
                    <a:pt x="95543" y="137493"/>
                  </a:lnTo>
                  <a:lnTo>
                    <a:pt x="92380" y="127355"/>
                  </a:lnTo>
                  <a:lnTo>
                    <a:pt x="91325" y="116585"/>
                  </a:lnTo>
                  <a:lnTo>
                    <a:pt x="96243" y="93823"/>
                  </a:lnTo>
                  <a:lnTo>
                    <a:pt x="109591" y="75072"/>
                  </a:lnTo>
                  <a:lnTo>
                    <a:pt x="129259" y="62347"/>
                  </a:lnTo>
                  <a:lnTo>
                    <a:pt x="153136" y="57657"/>
                  </a:lnTo>
                  <a:lnTo>
                    <a:pt x="306273" y="57657"/>
                  </a:lnTo>
                  <a:lnTo>
                    <a:pt x="306273" y="42925"/>
                  </a:lnTo>
                  <a:lnTo>
                    <a:pt x="302590" y="26574"/>
                  </a:lnTo>
                  <a:lnTo>
                    <a:pt x="292590" y="12890"/>
                  </a:lnTo>
                  <a:lnTo>
                    <a:pt x="277850" y="3492"/>
                  </a:lnTo>
                  <a:lnTo>
                    <a:pt x="259943" y="0"/>
                  </a:lnTo>
                  <a:close/>
                </a:path>
                <a:path w="306705" h="321945">
                  <a:moveTo>
                    <a:pt x="306273" y="57657"/>
                  </a:moveTo>
                  <a:lnTo>
                    <a:pt x="153136" y="57657"/>
                  </a:lnTo>
                  <a:lnTo>
                    <a:pt x="177043" y="62347"/>
                  </a:lnTo>
                  <a:lnTo>
                    <a:pt x="196726" y="75072"/>
                  </a:lnTo>
                  <a:lnTo>
                    <a:pt x="210079" y="93823"/>
                  </a:lnTo>
                  <a:lnTo>
                    <a:pt x="214998" y="116585"/>
                  </a:lnTo>
                  <a:lnTo>
                    <a:pt x="213765" y="127355"/>
                  </a:lnTo>
                  <a:lnTo>
                    <a:pt x="210419" y="137493"/>
                  </a:lnTo>
                  <a:lnTo>
                    <a:pt x="205493" y="146893"/>
                  </a:lnTo>
                  <a:lnTo>
                    <a:pt x="199517" y="155447"/>
                  </a:lnTo>
                  <a:lnTo>
                    <a:pt x="224367" y="170805"/>
                  </a:lnTo>
                  <a:lnTo>
                    <a:pt x="243427" y="192103"/>
                  </a:lnTo>
                  <a:lnTo>
                    <a:pt x="255638" y="218187"/>
                  </a:lnTo>
                  <a:lnTo>
                    <a:pt x="259943" y="247903"/>
                  </a:lnTo>
                  <a:lnTo>
                    <a:pt x="259943" y="255904"/>
                  </a:lnTo>
                  <a:lnTo>
                    <a:pt x="252895" y="262635"/>
                  </a:lnTo>
                  <a:lnTo>
                    <a:pt x="306273" y="262635"/>
                  </a:lnTo>
                  <a:lnTo>
                    <a:pt x="306273" y="57657"/>
                  </a:lnTo>
                  <a:close/>
                </a:path>
              </a:pathLst>
            </a:custGeom>
            <a:solidFill>
              <a:srgbClr val="A9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7249" y="3047555"/>
              <a:ext cx="223088" cy="21450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65631" y="2994660"/>
              <a:ext cx="306705" cy="321945"/>
            </a:xfrm>
            <a:custGeom>
              <a:avLst/>
              <a:gdLst/>
              <a:ahLst/>
              <a:cxnLst/>
              <a:rect l="l" t="t" r="r" b="b"/>
              <a:pathLst>
                <a:path w="306705" h="321945">
                  <a:moveTo>
                    <a:pt x="0" y="0"/>
                  </a:moveTo>
                  <a:lnTo>
                    <a:pt x="0" y="321563"/>
                  </a:lnTo>
                  <a:lnTo>
                    <a:pt x="306273" y="321563"/>
                  </a:lnTo>
                  <a:lnTo>
                    <a:pt x="306273" y="42925"/>
                  </a:lnTo>
                  <a:lnTo>
                    <a:pt x="302590" y="26574"/>
                  </a:lnTo>
                  <a:lnTo>
                    <a:pt x="292590" y="12890"/>
                  </a:lnTo>
                  <a:lnTo>
                    <a:pt x="277850" y="3492"/>
                  </a:lnTo>
                  <a:lnTo>
                    <a:pt x="25994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4364" y="3413569"/>
              <a:ext cx="71958" cy="81153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7644193" y="2054161"/>
            <a:ext cx="607060" cy="584200"/>
            <a:chOff x="7644193" y="2054161"/>
            <a:chExt cx="607060" cy="584200"/>
          </a:xfrm>
        </p:grpSpPr>
        <p:sp>
          <p:nvSpPr>
            <p:cNvPr id="53" name="object 53"/>
            <p:cNvSpPr/>
            <p:nvPr/>
          </p:nvSpPr>
          <p:spPr>
            <a:xfrm>
              <a:off x="7648956" y="2129027"/>
              <a:ext cx="281940" cy="502920"/>
            </a:xfrm>
            <a:custGeom>
              <a:avLst/>
              <a:gdLst/>
              <a:ahLst/>
              <a:cxnLst/>
              <a:rect l="l" t="t" r="r" b="b"/>
              <a:pathLst>
                <a:path w="281940" h="502919">
                  <a:moveTo>
                    <a:pt x="33782" y="0"/>
                  </a:moveTo>
                  <a:lnTo>
                    <a:pt x="20359" y="2686"/>
                  </a:lnTo>
                  <a:lnTo>
                    <a:pt x="9651" y="9874"/>
                  </a:lnTo>
                  <a:lnTo>
                    <a:pt x="2563" y="20252"/>
                  </a:lnTo>
                  <a:lnTo>
                    <a:pt x="0" y="32512"/>
                  </a:lnTo>
                  <a:lnTo>
                    <a:pt x="112" y="218186"/>
                  </a:lnTo>
                  <a:lnTo>
                    <a:pt x="83820" y="366776"/>
                  </a:lnTo>
                  <a:lnTo>
                    <a:pt x="92505" y="380402"/>
                  </a:lnTo>
                  <a:lnTo>
                    <a:pt x="99107" y="392445"/>
                  </a:lnTo>
                  <a:lnTo>
                    <a:pt x="103304" y="404798"/>
                  </a:lnTo>
                  <a:lnTo>
                    <a:pt x="104775" y="419354"/>
                  </a:lnTo>
                  <a:lnTo>
                    <a:pt x="104775" y="484251"/>
                  </a:lnTo>
                  <a:lnTo>
                    <a:pt x="106175" y="491775"/>
                  </a:lnTo>
                  <a:lnTo>
                    <a:pt x="109981" y="497681"/>
                  </a:lnTo>
                  <a:lnTo>
                    <a:pt x="115597" y="501538"/>
                  </a:lnTo>
                  <a:lnTo>
                    <a:pt x="122427" y="502920"/>
                  </a:lnTo>
                  <a:lnTo>
                    <a:pt x="281940" y="502920"/>
                  </a:lnTo>
                  <a:lnTo>
                    <a:pt x="281940" y="336169"/>
                  </a:lnTo>
                  <a:lnTo>
                    <a:pt x="186436" y="336169"/>
                  </a:lnTo>
                  <a:lnTo>
                    <a:pt x="181991" y="335026"/>
                  </a:lnTo>
                  <a:lnTo>
                    <a:pt x="83820" y="241427"/>
                  </a:lnTo>
                  <a:lnTo>
                    <a:pt x="67691" y="205740"/>
                  </a:lnTo>
                  <a:lnTo>
                    <a:pt x="67691" y="32512"/>
                  </a:lnTo>
                  <a:lnTo>
                    <a:pt x="64893" y="18913"/>
                  </a:lnTo>
                  <a:lnTo>
                    <a:pt x="57404" y="8683"/>
                  </a:lnTo>
                  <a:lnTo>
                    <a:pt x="46581" y="2240"/>
                  </a:lnTo>
                  <a:lnTo>
                    <a:pt x="33782" y="0"/>
                  </a:lnTo>
                  <a:close/>
                </a:path>
                <a:path w="281940" h="502919">
                  <a:moveTo>
                    <a:pt x="133603" y="163703"/>
                  </a:moveTo>
                  <a:lnTo>
                    <a:pt x="100298" y="198056"/>
                  </a:lnTo>
                  <a:lnTo>
                    <a:pt x="102314" y="209859"/>
                  </a:lnTo>
                  <a:lnTo>
                    <a:pt x="107950" y="218186"/>
                  </a:lnTo>
                  <a:lnTo>
                    <a:pt x="202946" y="309499"/>
                  </a:lnTo>
                  <a:lnTo>
                    <a:pt x="206589" y="314827"/>
                  </a:lnTo>
                  <a:lnTo>
                    <a:pt x="207803" y="321071"/>
                  </a:lnTo>
                  <a:lnTo>
                    <a:pt x="206589" y="327340"/>
                  </a:lnTo>
                  <a:lnTo>
                    <a:pt x="202946" y="332740"/>
                  </a:lnTo>
                  <a:lnTo>
                    <a:pt x="199771" y="335026"/>
                  </a:lnTo>
                  <a:lnTo>
                    <a:pt x="195325" y="336169"/>
                  </a:lnTo>
                  <a:lnTo>
                    <a:pt x="281940" y="336169"/>
                  </a:lnTo>
                  <a:lnTo>
                    <a:pt x="281940" y="312547"/>
                  </a:lnTo>
                  <a:lnTo>
                    <a:pt x="280519" y="299213"/>
                  </a:lnTo>
                  <a:lnTo>
                    <a:pt x="276669" y="287035"/>
                  </a:lnTo>
                  <a:lnTo>
                    <a:pt x="271010" y="276024"/>
                  </a:lnTo>
                  <a:lnTo>
                    <a:pt x="264160" y="266192"/>
                  </a:lnTo>
                  <a:lnTo>
                    <a:pt x="263905" y="266192"/>
                  </a:lnTo>
                  <a:lnTo>
                    <a:pt x="245750" y="252376"/>
                  </a:lnTo>
                  <a:lnTo>
                    <a:pt x="211629" y="221869"/>
                  </a:lnTo>
                  <a:lnTo>
                    <a:pt x="178341" y="191075"/>
                  </a:lnTo>
                  <a:lnTo>
                    <a:pt x="162687" y="176403"/>
                  </a:lnTo>
                  <a:lnTo>
                    <a:pt x="156624" y="171096"/>
                  </a:lnTo>
                  <a:lnTo>
                    <a:pt x="149526" y="167100"/>
                  </a:lnTo>
                  <a:lnTo>
                    <a:pt x="141737" y="164580"/>
                  </a:lnTo>
                  <a:lnTo>
                    <a:pt x="133603" y="163703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48956" y="2129027"/>
              <a:ext cx="281940" cy="502920"/>
            </a:xfrm>
            <a:custGeom>
              <a:avLst/>
              <a:gdLst/>
              <a:ahLst/>
              <a:cxnLst/>
              <a:rect l="l" t="t" r="r" b="b"/>
              <a:pathLst>
                <a:path w="281940" h="502919">
                  <a:moveTo>
                    <a:pt x="33782" y="0"/>
                  </a:moveTo>
                  <a:lnTo>
                    <a:pt x="20359" y="2686"/>
                  </a:lnTo>
                  <a:lnTo>
                    <a:pt x="9651" y="9874"/>
                  </a:lnTo>
                  <a:lnTo>
                    <a:pt x="2563" y="20252"/>
                  </a:lnTo>
                  <a:lnTo>
                    <a:pt x="0" y="32512"/>
                  </a:lnTo>
                  <a:lnTo>
                    <a:pt x="0" y="216662"/>
                  </a:lnTo>
                  <a:lnTo>
                    <a:pt x="83820" y="366776"/>
                  </a:lnTo>
                  <a:lnTo>
                    <a:pt x="92505" y="380402"/>
                  </a:lnTo>
                  <a:lnTo>
                    <a:pt x="99107" y="392445"/>
                  </a:lnTo>
                  <a:lnTo>
                    <a:pt x="103304" y="404798"/>
                  </a:lnTo>
                  <a:lnTo>
                    <a:pt x="104775" y="419354"/>
                  </a:lnTo>
                  <a:lnTo>
                    <a:pt x="104775" y="484251"/>
                  </a:lnTo>
                  <a:lnTo>
                    <a:pt x="106175" y="491775"/>
                  </a:lnTo>
                  <a:lnTo>
                    <a:pt x="109981" y="497681"/>
                  </a:lnTo>
                  <a:lnTo>
                    <a:pt x="115597" y="501538"/>
                  </a:lnTo>
                  <a:lnTo>
                    <a:pt x="122427" y="502920"/>
                  </a:lnTo>
                  <a:lnTo>
                    <a:pt x="281940" y="502920"/>
                  </a:lnTo>
                  <a:lnTo>
                    <a:pt x="281940" y="312547"/>
                  </a:lnTo>
                  <a:lnTo>
                    <a:pt x="280519" y="299213"/>
                  </a:lnTo>
                  <a:lnTo>
                    <a:pt x="276669" y="287035"/>
                  </a:lnTo>
                  <a:lnTo>
                    <a:pt x="271010" y="276024"/>
                  </a:lnTo>
                  <a:lnTo>
                    <a:pt x="264160" y="266192"/>
                  </a:lnTo>
                  <a:lnTo>
                    <a:pt x="263905" y="266192"/>
                  </a:lnTo>
                  <a:lnTo>
                    <a:pt x="245750" y="252376"/>
                  </a:lnTo>
                  <a:lnTo>
                    <a:pt x="211629" y="221869"/>
                  </a:lnTo>
                  <a:lnTo>
                    <a:pt x="178341" y="191075"/>
                  </a:lnTo>
                  <a:lnTo>
                    <a:pt x="162687" y="176403"/>
                  </a:lnTo>
                  <a:lnTo>
                    <a:pt x="156624" y="171096"/>
                  </a:lnTo>
                  <a:lnTo>
                    <a:pt x="149526" y="167100"/>
                  </a:lnTo>
                  <a:lnTo>
                    <a:pt x="141737" y="164580"/>
                  </a:lnTo>
                  <a:lnTo>
                    <a:pt x="133603" y="163703"/>
                  </a:lnTo>
                  <a:lnTo>
                    <a:pt x="127246" y="164264"/>
                  </a:lnTo>
                  <a:lnTo>
                    <a:pt x="100298" y="198056"/>
                  </a:lnTo>
                  <a:lnTo>
                    <a:pt x="102314" y="209859"/>
                  </a:lnTo>
                  <a:lnTo>
                    <a:pt x="107950" y="218186"/>
                  </a:lnTo>
                  <a:lnTo>
                    <a:pt x="202946" y="309499"/>
                  </a:lnTo>
                  <a:lnTo>
                    <a:pt x="206589" y="314827"/>
                  </a:lnTo>
                  <a:lnTo>
                    <a:pt x="207803" y="321071"/>
                  </a:lnTo>
                  <a:lnTo>
                    <a:pt x="206589" y="327340"/>
                  </a:lnTo>
                  <a:lnTo>
                    <a:pt x="202946" y="332740"/>
                  </a:lnTo>
                  <a:lnTo>
                    <a:pt x="199771" y="335026"/>
                  </a:lnTo>
                  <a:lnTo>
                    <a:pt x="195325" y="336169"/>
                  </a:lnTo>
                  <a:lnTo>
                    <a:pt x="190880" y="336169"/>
                  </a:lnTo>
                  <a:lnTo>
                    <a:pt x="186436" y="336169"/>
                  </a:lnTo>
                  <a:lnTo>
                    <a:pt x="83820" y="241427"/>
                  </a:lnTo>
                  <a:lnTo>
                    <a:pt x="67691" y="205740"/>
                  </a:lnTo>
                  <a:lnTo>
                    <a:pt x="67691" y="32512"/>
                  </a:lnTo>
                  <a:lnTo>
                    <a:pt x="64893" y="18913"/>
                  </a:lnTo>
                  <a:lnTo>
                    <a:pt x="57404" y="8683"/>
                  </a:lnTo>
                  <a:lnTo>
                    <a:pt x="46581" y="2240"/>
                  </a:lnTo>
                  <a:lnTo>
                    <a:pt x="33782" y="0"/>
                  </a:lnTo>
                  <a:close/>
                </a:path>
              </a:pathLst>
            </a:custGeom>
            <a:ln w="9524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965948" y="2129027"/>
              <a:ext cx="280670" cy="504825"/>
            </a:xfrm>
            <a:custGeom>
              <a:avLst/>
              <a:gdLst/>
              <a:ahLst/>
              <a:cxnLst/>
              <a:rect l="l" t="t" r="r" b="b"/>
              <a:pathLst>
                <a:path w="280670" h="504825">
                  <a:moveTo>
                    <a:pt x="243331" y="0"/>
                  </a:moveTo>
                  <a:lnTo>
                    <a:pt x="229889" y="2686"/>
                  </a:lnTo>
                  <a:lnTo>
                    <a:pt x="219138" y="9874"/>
                  </a:lnTo>
                  <a:lnTo>
                    <a:pt x="212006" y="20252"/>
                  </a:lnTo>
                  <a:lnTo>
                    <a:pt x="209423" y="32512"/>
                  </a:lnTo>
                  <a:lnTo>
                    <a:pt x="209423" y="205740"/>
                  </a:lnTo>
                  <a:lnTo>
                    <a:pt x="208279" y="216120"/>
                  </a:lnTo>
                  <a:lnTo>
                    <a:pt x="95884" y="335026"/>
                  </a:lnTo>
                  <a:lnTo>
                    <a:pt x="91440" y="336169"/>
                  </a:lnTo>
                  <a:lnTo>
                    <a:pt x="82169" y="336169"/>
                  </a:lnTo>
                  <a:lnTo>
                    <a:pt x="77343" y="335026"/>
                  </a:lnTo>
                  <a:lnTo>
                    <a:pt x="74168" y="332740"/>
                  </a:lnTo>
                  <a:lnTo>
                    <a:pt x="69342" y="326517"/>
                  </a:lnTo>
                  <a:lnTo>
                    <a:pt x="69342" y="315595"/>
                  </a:lnTo>
                  <a:lnTo>
                    <a:pt x="74168" y="309499"/>
                  </a:lnTo>
                  <a:lnTo>
                    <a:pt x="169163" y="218186"/>
                  </a:lnTo>
                  <a:lnTo>
                    <a:pt x="175033" y="209859"/>
                  </a:lnTo>
                  <a:lnTo>
                    <a:pt x="162065" y="169007"/>
                  </a:lnTo>
                  <a:lnTo>
                    <a:pt x="143509" y="163703"/>
                  </a:lnTo>
                  <a:lnTo>
                    <a:pt x="135376" y="164580"/>
                  </a:lnTo>
                  <a:lnTo>
                    <a:pt x="66103" y="221678"/>
                  </a:lnTo>
                  <a:lnTo>
                    <a:pt x="32881" y="253448"/>
                  </a:lnTo>
                  <a:lnTo>
                    <a:pt x="5270" y="288369"/>
                  </a:lnTo>
                  <a:lnTo>
                    <a:pt x="0" y="315595"/>
                  </a:lnTo>
                  <a:lnTo>
                    <a:pt x="0" y="504444"/>
                  </a:lnTo>
                  <a:lnTo>
                    <a:pt x="167640" y="504444"/>
                  </a:lnTo>
                  <a:lnTo>
                    <a:pt x="175641" y="496697"/>
                  </a:lnTo>
                  <a:lnTo>
                    <a:pt x="175641" y="420878"/>
                  </a:lnTo>
                  <a:lnTo>
                    <a:pt x="177299" y="406400"/>
                  </a:lnTo>
                  <a:lnTo>
                    <a:pt x="181673" y="394208"/>
                  </a:lnTo>
                  <a:lnTo>
                    <a:pt x="194945" y="369824"/>
                  </a:lnTo>
                  <a:lnTo>
                    <a:pt x="270636" y="250698"/>
                  </a:lnTo>
                  <a:lnTo>
                    <a:pt x="274254" y="243201"/>
                  </a:lnTo>
                  <a:lnTo>
                    <a:pt x="277383" y="234823"/>
                  </a:lnTo>
                  <a:lnTo>
                    <a:pt x="279584" y="225873"/>
                  </a:lnTo>
                  <a:lnTo>
                    <a:pt x="280416" y="216662"/>
                  </a:lnTo>
                  <a:lnTo>
                    <a:pt x="280416" y="32512"/>
                  </a:lnTo>
                  <a:lnTo>
                    <a:pt x="276639" y="19609"/>
                  </a:lnTo>
                  <a:lnTo>
                    <a:pt x="268493" y="9302"/>
                  </a:lnTo>
                  <a:lnTo>
                    <a:pt x="257038" y="2472"/>
                  </a:lnTo>
                  <a:lnTo>
                    <a:pt x="2433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65948" y="2129027"/>
              <a:ext cx="280670" cy="504825"/>
            </a:xfrm>
            <a:custGeom>
              <a:avLst/>
              <a:gdLst/>
              <a:ahLst/>
              <a:cxnLst/>
              <a:rect l="l" t="t" r="r" b="b"/>
              <a:pathLst>
                <a:path w="280670" h="504825">
                  <a:moveTo>
                    <a:pt x="243331" y="0"/>
                  </a:moveTo>
                  <a:lnTo>
                    <a:pt x="229889" y="2686"/>
                  </a:lnTo>
                  <a:lnTo>
                    <a:pt x="219138" y="9874"/>
                  </a:lnTo>
                  <a:lnTo>
                    <a:pt x="212006" y="20252"/>
                  </a:lnTo>
                  <a:lnTo>
                    <a:pt x="209423" y="32512"/>
                  </a:lnTo>
                  <a:lnTo>
                    <a:pt x="209423" y="205740"/>
                  </a:lnTo>
                  <a:lnTo>
                    <a:pt x="208279" y="216120"/>
                  </a:lnTo>
                  <a:lnTo>
                    <a:pt x="98298" y="332740"/>
                  </a:lnTo>
                  <a:lnTo>
                    <a:pt x="91440" y="336169"/>
                  </a:lnTo>
                  <a:lnTo>
                    <a:pt x="86868" y="336169"/>
                  </a:lnTo>
                  <a:lnTo>
                    <a:pt x="82169" y="336169"/>
                  </a:lnTo>
                  <a:lnTo>
                    <a:pt x="77343" y="335026"/>
                  </a:lnTo>
                  <a:lnTo>
                    <a:pt x="74168" y="332740"/>
                  </a:lnTo>
                  <a:lnTo>
                    <a:pt x="69342" y="326517"/>
                  </a:lnTo>
                  <a:lnTo>
                    <a:pt x="69342" y="315595"/>
                  </a:lnTo>
                  <a:lnTo>
                    <a:pt x="74168" y="309499"/>
                  </a:lnTo>
                  <a:lnTo>
                    <a:pt x="169163" y="218186"/>
                  </a:lnTo>
                  <a:lnTo>
                    <a:pt x="175033" y="209859"/>
                  </a:lnTo>
                  <a:lnTo>
                    <a:pt x="177450" y="198056"/>
                  </a:lnTo>
                  <a:lnTo>
                    <a:pt x="175343" y="185110"/>
                  </a:lnTo>
                  <a:lnTo>
                    <a:pt x="167640" y="173355"/>
                  </a:lnTo>
                  <a:lnTo>
                    <a:pt x="162065" y="169007"/>
                  </a:lnTo>
                  <a:lnTo>
                    <a:pt x="156098" y="166004"/>
                  </a:lnTo>
                  <a:lnTo>
                    <a:pt x="149869" y="164264"/>
                  </a:lnTo>
                  <a:lnTo>
                    <a:pt x="143509" y="163703"/>
                  </a:lnTo>
                  <a:lnTo>
                    <a:pt x="135376" y="164580"/>
                  </a:lnTo>
                  <a:lnTo>
                    <a:pt x="99325" y="190480"/>
                  </a:lnTo>
                  <a:lnTo>
                    <a:pt x="66103" y="221678"/>
                  </a:lnTo>
                  <a:lnTo>
                    <a:pt x="32881" y="253448"/>
                  </a:lnTo>
                  <a:lnTo>
                    <a:pt x="5270" y="288369"/>
                  </a:lnTo>
                  <a:lnTo>
                    <a:pt x="0" y="315595"/>
                  </a:lnTo>
                  <a:lnTo>
                    <a:pt x="0" y="399288"/>
                  </a:lnTo>
                  <a:lnTo>
                    <a:pt x="0" y="413131"/>
                  </a:lnTo>
                  <a:lnTo>
                    <a:pt x="0" y="504444"/>
                  </a:lnTo>
                  <a:lnTo>
                    <a:pt x="157987" y="504444"/>
                  </a:lnTo>
                  <a:lnTo>
                    <a:pt x="167640" y="504444"/>
                  </a:lnTo>
                  <a:lnTo>
                    <a:pt x="175641" y="496697"/>
                  </a:lnTo>
                  <a:lnTo>
                    <a:pt x="175641" y="487426"/>
                  </a:lnTo>
                  <a:lnTo>
                    <a:pt x="175641" y="420878"/>
                  </a:lnTo>
                  <a:lnTo>
                    <a:pt x="187856" y="382587"/>
                  </a:lnTo>
                  <a:lnTo>
                    <a:pt x="270636" y="250698"/>
                  </a:lnTo>
                  <a:lnTo>
                    <a:pt x="274254" y="243201"/>
                  </a:lnTo>
                  <a:lnTo>
                    <a:pt x="277383" y="234823"/>
                  </a:lnTo>
                  <a:lnTo>
                    <a:pt x="279584" y="225873"/>
                  </a:lnTo>
                  <a:lnTo>
                    <a:pt x="280416" y="216662"/>
                  </a:lnTo>
                  <a:lnTo>
                    <a:pt x="280416" y="32512"/>
                  </a:lnTo>
                  <a:lnTo>
                    <a:pt x="276639" y="19609"/>
                  </a:lnTo>
                  <a:lnTo>
                    <a:pt x="268493" y="9302"/>
                  </a:lnTo>
                  <a:lnTo>
                    <a:pt x="257038" y="2472"/>
                  </a:lnTo>
                  <a:lnTo>
                    <a:pt x="243331" y="0"/>
                  </a:lnTo>
                  <a:close/>
                </a:path>
              </a:pathLst>
            </a:custGeom>
            <a:ln w="9524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86344" y="2193035"/>
              <a:ext cx="53340" cy="73660"/>
            </a:xfrm>
            <a:custGeom>
              <a:avLst/>
              <a:gdLst/>
              <a:ahLst/>
              <a:cxnLst/>
              <a:rect l="l" t="t" r="r" b="b"/>
              <a:pathLst>
                <a:path w="53340" h="73660">
                  <a:moveTo>
                    <a:pt x="25907" y="0"/>
                  </a:moveTo>
                  <a:lnTo>
                    <a:pt x="16394" y="3000"/>
                  </a:lnTo>
                  <a:lnTo>
                    <a:pt x="8096" y="9143"/>
                  </a:lnTo>
                  <a:lnTo>
                    <a:pt x="2226" y="17573"/>
                  </a:lnTo>
                  <a:lnTo>
                    <a:pt x="0" y="27431"/>
                  </a:lnTo>
                  <a:lnTo>
                    <a:pt x="0" y="68580"/>
                  </a:lnTo>
                  <a:lnTo>
                    <a:pt x="12953" y="65531"/>
                  </a:lnTo>
                  <a:lnTo>
                    <a:pt x="21081" y="65531"/>
                  </a:lnTo>
                  <a:lnTo>
                    <a:pt x="29247" y="65865"/>
                  </a:lnTo>
                  <a:lnTo>
                    <a:pt x="37163" y="67056"/>
                  </a:lnTo>
                  <a:lnTo>
                    <a:pt x="45102" y="69389"/>
                  </a:lnTo>
                  <a:lnTo>
                    <a:pt x="53339" y="73151"/>
                  </a:lnTo>
                  <a:lnTo>
                    <a:pt x="53339" y="24383"/>
                  </a:lnTo>
                  <a:lnTo>
                    <a:pt x="51089" y="15430"/>
                  </a:lnTo>
                  <a:lnTo>
                    <a:pt x="45053" y="7619"/>
                  </a:lnTo>
                  <a:lnTo>
                    <a:pt x="36302" y="2095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086344" y="2193035"/>
              <a:ext cx="53340" cy="73660"/>
            </a:xfrm>
            <a:custGeom>
              <a:avLst/>
              <a:gdLst/>
              <a:ahLst/>
              <a:cxnLst/>
              <a:rect l="l" t="t" r="r" b="b"/>
              <a:pathLst>
                <a:path w="53340" h="73660">
                  <a:moveTo>
                    <a:pt x="25907" y="0"/>
                  </a:moveTo>
                  <a:lnTo>
                    <a:pt x="16394" y="3000"/>
                  </a:lnTo>
                  <a:lnTo>
                    <a:pt x="8096" y="9143"/>
                  </a:lnTo>
                  <a:lnTo>
                    <a:pt x="2226" y="17573"/>
                  </a:lnTo>
                  <a:lnTo>
                    <a:pt x="0" y="27431"/>
                  </a:lnTo>
                  <a:lnTo>
                    <a:pt x="0" y="68580"/>
                  </a:lnTo>
                  <a:lnTo>
                    <a:pt x="6476" y="67056"/>
                  </a:lnTo>
                  <a:lnTo>
                    <a:pt x="12953" y="65531"/>
                  </a:lnTo>
                  <a:lnTo>
                    <a:pt x="21081" y="65531"/>
                  </a:lnTo>
                  <a:lnTo>
                    <a:pt x="29247" y="65865"/>
                  </a:lnTo>
                  <a:lnTo>
                    <a:pt x="37163" y="67056"/>
                  </a:lnTo>
                  <a:lnTo>
                    <a:pt x="45102" y="69389"/>
                  </a:lnTo>
                  <a:lnTo>
                    <a:pt x="53339" y="73151"/>
                  </a:lnTo>
                  <a:lnTo>
                    <a:pt x="53339" y="24383"/>
                  </a:lnTo>
                  <a:lnTo>
                    <a:pt x="51089" y="15430"/>
                  </a:lnTo>
                  <a:lnTo>
                    <a:pt x="45053" y="7619"/>
                  </a:lnTo>
                  <a:lnTo>
                    <a:pt x="36302" y="2095"/>
                  </a:lnTo>
                  <a:lnTo>
                    <a:pt x="25907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754112" y="2196083"/>
              <a:ext cx="50800" cy="71755"/>
            </a:xfrm>
            <a:custGeom>
              <a:avLst/>
              <a:gdLst/>
              <a:ahLst/>
              <a:cxnLst/>
              <a:rect l="l" t="t" r="r" b="b"/>
              <a:pathLst>
                <a:path w="50800" h="71755">
                  <a:moveTo>
                    <a:pt x="22225" y="0"/>
                  </a:moveTo>
                  <a:lnTo>
                    <a:pt x="20828" y="0"/>
                  </a:lnTo>
                  <a:lnTo>
                    <a:pt x="12483" y="1942"/>
                  </a:lnTo>
                  <a:lnTo>
                    <a:pt x="5889" y="7159"/>
                  </a:lnTo>
                  <a:lnTo>
                    <a:pt x="1557" y="14733"/>
                  </a:lnTo>
                  <a:lnTo>
                    <a:pt x="0" y="23749"/>
                  </a:lnTo>
                  <a:lnTo>
                    <a:pt x="0" y="71628"/>
                  </a:lnTo>
                  <a:lnTo>
                    <a:pt x="7171" y="67792"/>
                  </a:lnTo>
                  <a:lnTo>
                    <a:pt x="14604" y="65420"/>
                  </a:lnTo>
                  <a:lnTo>
                    <a:pt x="22609" y="64216"/>
                  </a:lnTo>
                  <a:lnTo>
                    <a:pt x="31496" y="63881"/>
                  </a:lnTo>
                  <a:lnTo>
                    <a:pt x="36195" y="63881"/>
                  </a:lnTo>
                  <a:lnTo>
                    <a:pt x="44069" y="65405"/>
                  </a:lnTo>
                  <a:lnTo>
                    <a:pt x="50292" y="66929"/>
                  </a:lnTo>
                  <a:lnTo>
                    <a:pt x="50292" y="25273"/>
                  </a:lnTo>
                  <a:lnTo>
                    <a:pt x="48345" y="15509"/>
                  </a:lnTo>
                  <a:lnTo>
                    <a:pt x="43005" y="7651"/>
                  </a:lnTo>
                  <a:lnTo>
                    <a:pt x="35022" y="2413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54112" y="2196083"/>
              <a:ext cx="50800" cy="71755"/>
            </a:xfrm>
            <a:custGeom>
              <a:avLst/>
              <a:gdLst/>
              <a:ahLst/>
              <a:cxnLst/>
              <a:rect l="l" t="t" r="r" b="b"/>
              <a:pathLst>
                <a:path w="50800" h="71755">
                  <a:moveTo>
                    <a:pt x="20828" y="0"/>
                  </a:moveTo>
                  <a:lnTo>
                    <a:pt x="12483" y="1942"/>
                  </a:lnTo>
                  <a:lnTo>
                    <a:pt x="5889" y="7159"/>
                  </a:lnTo>
                  <a:lnTo>
                    <a:pt x="1557" y="14733"/>
                  </a:lnTo>
                  <a:lnTo>
                    <a:pt x="0" y="23749"/>
                  </a:lnTo>
                  <a:lnTo>
                    <a:pt x="0" y="71628"/>
                  </a:lnTo>
                  <a:lnTo>
                    <a:pt x="7171" y="67792"/>
                  </a:lnTo>
                  <a:lnTo>
                    <a:pt x="14604" y="65420"/>
                  </a:lnTo>
                  <a:lnTo>
                    <a:pt x="22609" y="64216"/>
                  </a:lnTo>
                  <a:lnTo>
                    <a:pt x="31496" y="63881"/>
                  </a:lnTo>
                  <a:lnTo>
                    <a:pt x="36195" y="63881"/>
                  </a:lnTo>
                  <a:lnTo>
                    <a:pt x="44069" y="65405"/>
                  </a:lnTo>
                  <a:lnTo>
                    <a:pt x="50292" y="66929"/>
                  </a:lnTo>
                  <a:lnTo>
                    <a:pt x="50292" y="25273"/>
                  </a:lnTo>
                  <a:lnTo>
                    <a:pt x="23622" y="254"/>
                  </a:lnTo>
                  <a:lnTo>
                    <a:pt x="22225" y="0"/>
                  </a:lnTo>
                  <a:lnTo>
                    <a:pt x="20828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71269" y="2054161"/>
              <a:ext cx="149733" cy="14516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30121" y="2223325"/>
              <a:ext cx="230505" cy="143637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1406461" y="239077"/>
            <a:ext cx="471805" cy="489584"/>
            <a:chOff x="1406461" y="239077"/>
            <a:chExt cx="471805" cy="489584"/>
          </a:xfrm>
        </p:grpSpPr>
        <p:pic>
          <p:nvPicPr>
            <p:cNvPr id="64" name="object 6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02473" y="239077"/>
              <a:ext cx="172593" cy="6591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493520" y="493859"/>
              <a:ext cx="26034" cy="30480"/>
            </a:xfrm>
            <a:custGeom>
              <a:avLst/>
              <a:gdLst/>
              <a:ahLst/>
              <a:cxnLst/>
              <a:rect l="l" t="t" r="r" b="b"/>
              <a:pathLst>
                <a:path w="26034" h="30479">
                  <a:moveTo>
                    <a:pt x="25868" y="0"/>
                  </a:moveTo>
                  <a:lnTo>
                    <a:pt x="0" y="0"/>
                  </a:lnTo>
                  <a:lnTo>
                    <a:pt x="0" y="30396"/>
                  </a:lnTo>
                  <a:lnTo>
                    <a:pt x="25868" y="30396"/>
                  </a:lnTo>
                  <a:lnTo>
                    <a:pt x="25868" y="0"/>
                  </a:lnTo>
                  <a:close/>
                </a:path>
              </a:pathLst>
            </a:custGeom>
            <a:solidFill>
              <a:srgbClr val="DB91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93520" y="493859"/>
              <a:ext cx="26034" cy="30480"/>
            </a:xfrm>
            <a:custGeom>
              <a:avLst/>
              <a:gdLst/>
              <a:ahLst/>
              <a:cxnLst/>
              <a:rect l="l" t="t" r="r" b="b"/>
              <a:pathLst>
                <a:path w="26034" h="30479">
                  <a:moveTo>
                    <a:pt x="0" y="30396"/>
                  </a:moveTo>
                  <a:lnTo>
                    <a:pt x="25868" y="30396"/>
                  </a:lnTo>
                  <a:lnTo>
                    <a:pt x="25868" y="0"/>
                  </a:lnTo>
                  <a:lnTo>
                    <a:pt x="0" y="0"/>
                  </a:lnTo>
                  <a:lnTo>
                    <a:pt x="0" y="30396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93520" y="382524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4" h="27940">
                  <a:moveTo>
                    <a:pt x="25868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5868" y="27432"/>
                  </a:lnTo>
                  <a:lnTo>
                    <a:pt x="25868" y="0"/>
                  </a:lnTo>
                  <a:close/>
                </a:path>
              </a:pathLst>
            </a:custGeom>
            <a:solidFill>
              <a:srgbClr val="DB91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93520" y="382524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4" h="27940">
                  <a:moveTo>
                    <a:pt x="0" y="27432"/>
                  </a:moveTo>
                  <a:lnTo>
                    <a:pt x="25868" y="27432"/>
                  </a:lnTo>
                  <a:lnTo>
                    <a:pt x="25868" y="0"/>
                  </a:lnTo>
                  <a:lnTo>
                    <a:pt x="0" y="0"/>
                  </a:lnTo>
                  <a:lnTo>
                    <a:pt x="0" y="27432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93520" y="609682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4" h="27940">
                  <a:moveTo>
                    <a:pt x="25868" y="0"/>
                  </a:moveTo>
                  <a:lnTo>
                    <a:pt x="0" y="0"/>
                  </a:lnTo>
                  <a:lnTo>
                    <a:pt x="0" y="27349"/>
                  </a:lnTo>
                  <a:lnTo>
                    <a:pt x="25868" y="27349"/>
                  </a:lnTo>
                  <a:lnTo>
                    <a:pt x="25868" y="0"/>
                  </a:lnTo>
                  <a:close/>
                </a:path>
              </a:pathLst>
            </a:custGeom>
            <a:solidFill>
              <a:srgbClr val="DB91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493520" y="609682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4" h="27940">
                  <a:moveTo>
                    <a:pt x="0" y="27349"/>
                  </a:moveTo>
                  <a:lnTo>
                    <a:pt x="25868" y="27349"/>
                  </a:lnTo>
                  <a:lnTo>
                    <a:pt x="25868" y="0"/>
                  </a:lnTo>
                  <a:lnTo>
                    <a:pt x="0" y="0"/>
                  </a:lnTo>
                  <a:lnTo>
                    <a:pt x="0" y="27349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411224" y="271272"/>
              <a:ext cx="352425" cy="452755"/>
            </a:xfrm>
            <a:custGeom>
              <a:avLst/>
              <a:gdLst/>
              <a:ahLst/>
              <a:cxnLst/>
              <a:rect l="l" t="t" r="r" b="b"/>
              <a:pathLst>
                <a:path w="352425" h="452755">
                  <a:moveTo>
                    <a:pt x="68453" y="0"/>
                  </a:moveTo>
                  <a:lnTo>
                    <a:pt x="41020" y="0"/>
                  </a:lnTo>
                  <a:lnTo>
                    <a:pt x="25717" y="3381"/>
                  </a:lnTo>
                  <a:lnTo>
                    <a:pt x="12604" y="12477"/>
                  </a:lnTo>
                  <a:lnTo>
                    <a:pt x="3444" y="25717"/>
                  </a:lnTo>
                  <a:lnTo>
                    <a:pt x="0" y="41528"/>
                  </a:lnTo>
                  <a:lnTo>
                    <a:pt x="0" y="409828"/>
                  </a:lnTo>
                  <a:lnTo>
                    <a:pt x="3980" y="426374"/>
                  </a:lnTo>
                  <a:lnTo>
                    <a:pt x="13080" y="439991"/>
                  </a:lnTo>
                  <a:lnTo>
                    <a:pt x="25896" y="449226"/>
                  </a:lnTo>
                  <a:lnTo>
                    <a:pt x="41020" y="452627"/>
                  </a:lnTo>
                  <a:lnTo>
                    <a:pt x="312293" y="452627"/>
                  </a:lnTo>
                  <a:lnTo>
                    <a:pt x="327398" y="449226"/>
                  </a:lnTo>
                  <a:lnTo>
                    <a:pt x="340074" y="439991"/>
                  </a:lnTo>
                  <a:lnTo>
                    <a:pt x="348797" y="426374"/>
                  </a:lnTo>
                  <a:lnTo>
                    <a:pt x="352044" y="409828"/>
                  </a:lnTo>
                  <a:lnTo>
                    <a:pt x="352044" y="395477"/>
                  </a:lnTo>
                  <a:lnTo>
                    <a:pt x="62229" y="395477"/>
                  </a:lnTo>
                  <a:lnTo>
                    <a:pt x="56006" y="389000"/>
                  </a:lnTo>
                  <a:lnTo>
                    <a:pt x="56006" y="315213"/>
                  </a:lnTo>
                  <a:lnTo>
                    <a:pt x="62229" y="310006"/>
                  </a:lnTo>
                  <a:lnTo>
                    <a:pt x="352044" y="310006"/>
                  </a:lnTo>
                  <a:lnTo>
                    <a:pt x="352044" y="281431"/>
                  </a:lnTo>
                  <a:lnTo>
                    <a:pt x="62229" y="281431"/>
                  </a:lnTo>
                  <a:lnTo>
                    <a:pt x="56006" y="274954"/>
                  </a:lnTo>
                  <a:lnTo>
                    <a:pt x="56006" y="202311"/>
                  </a:lnTo>
                  <a:lnTo>
                    <a:pt x="62229" y="195833"/>
                  </a:lnTo>
                  <a:lnTo>
                    <a:pt x="352044" y="195833"/>
                  </a:lnTo>
                  <a:lnTo>
                    <a:pt x="352044" y="168655"/>
                  </a:lnTo>
                  <a:lnTo>
                    <a:pt x="62229" y="168655"/>
                  </a:lnTo>
                  <a:lnTo>
                    <a:pt x="56006" y="162178"/>
                  </a:lnTo>
                  <a:lnTo>
                    <a:pt x="56006" y="89535"/>
                  </a:lnTo>
                  <a:lnTo>
                    <a:pt x="62229" y="83057"/>
                  </a:lnTo>
                  <a:lnTo>
                    <a:pt x="352044" y="83057"/>
                  </a:lnTo>
                  <a:lnTo>
                    <a:pt x="352044" y="57150"/>
                  </a:lnTo>
                  <a:lnTo>
                    <a:pt x="108203" y="57150"/>
                  </a:lnTo>
                  <a:lnTo>
                    <a:pt x="93098" y="53746"/>
                  </a:lnTo>
                  <a:lnTo>
                    <a:pt x="80422" y="44497"/>
                  </a:lnTo>
                  <a:lnTo>
                    <a:pt x="71699" y="30843"/>
                  </a:lnTo>
                  <a:lnTo>
                    <a:pt x="68453" y="14224"/>
                  </a:lnTo>
                  <a:lnTo>
                    <a:pt x="68453" y="0"/>
                  </a:lnTo>
                  <a:close/>
                </a:path>
                <a:path w="352425" h="452755">
                  <a:moveTo>
                    <a:pt x="352044" y="310006"/>
                  </a:moveTo>
                  <a:lnTo>
                    <a:pt x="131825" y="310006"/>
                  </a:lnTo>
                  <a:lnTo>
                    <a:pt x="138048" y="315213"/>
                  </a:lnTo>
                  <a:lnTo>
                    <a:pt x="138048" y="389000"/>
                  </a:lnTo>
                  <a:lnTo>
                    <a:pt x="131825" y="395477"/>
                  </a:lnTo>
                  <a:lnTo>
                    <a:pt x="169163" y="395477"/>
                  </a:lnTo>
                  <a:lnTo>
                    <a:pt x="162940" y="389000"/>
                  </a:lnTo>
                  <a:lnTo>
                    <a:pt x="162940" y="372237"/>
                  </a:lnTo>
                  <a:lnTo>
                    <a:pt x="169163" y="365760"/>
                  </a:lnTo>
                  <a:lnTo>
                    <a:pt x="352044" y="365760"/>
                  </a:lnTo>
                  <a:lnTo>
                    <a:pt x="352044" y="339725"/>
                  </a:lnTo>
                  <a:lnTo>
                    <a:pt x="169163" y="339725"/>
                  </a:lnTo>
                  <a:lnTo>
                    <a:pt x="162940" y="333248"/>
                  </a:lnTo>
                  <a:lnTo>
                    <a:pt x="162940" y="317753"/>
                  </a:lnTo>
                  <a:lnTo>
                    <a:pt x="169163" y="311276"/>
                  </a:lnTo>
                  <a:lnTo>
                    <a:pt x="352044" y="311276"/>
                  </a:lnTo>
                  <a:lnTo>
                    <a:pt x="352044" y="310006"/>
                  </a:lnTo>
                  <a:close/>
                </a:path>
                <a:path w="352425" h="452755">
                  <a:moveTo>
                    <a:pt x="352044" y="365760"/>
                  </a:moveTo>
                  <a:lnTo>
                    <a:pt x="238887" y="365760"/>
                  </a:lnTo>
                  <a:lnTo>
                    <a:pt x="245109" y="372237"/>
                  </a:lnTo>
                  <a:lnTo>
                    <a:pt x="245109" y="389000"/>
                  </a:lnTo>
                  <a:lnTo>
                    <a:pt x="238887" y="395477"/>
                  </a:lnTo>
                  <a:lnTo>
                    <a:pt x="352044" y="395477"/>
                  </a:lnTo>
                  <a:lnTo>
                    <a:pt x="352044" y="365760"/>
                  </a:lnTo>
                  <a:close/>
                </a:path>
                <a:path w="352425" h="452755">
                  <a:moveTo>
                    <a:pt x="352044" y="311276"/>
                  </a:moveTo>
                  <a:lnTo>
                    <a:pt x="292353" y="311276"/>
                  </a:lnTo>
                  <a:lnTo>
                    <a:pt x="298576" y="317753"/>
                  </a:lnTo>
                  <a:lnTo>
                    <a:pt x="298576" y="333248"/>
                  </a:lnTo>
                  <a:lnTo>
                    <a:pt x="292353" y="339725"/>
                  </a:lnTo>
                  <a:lnTo>
                    <a:pt x="352044" y="339725"/>
                  </a:lnTo>
                  <a:lnTo>
                    <a:pt x="352044" y="311276"/>
                  </a:lnTo>
                  <a:close/>
                </a:path>
                <a:path w="352425" h="452755">
                  <a:moveTo>
                    <a:pt x="169163" y="195833"/>
                  </a:moveTo>
                  <a:lnTo>
                    <a:pt x="131825" y="195833"/>
                  </a:lnTo>
                  <a:lnTo>
                    <a:pt x="138048" y="202311"/>
                  </a:lnTo>
                  <a:lnTo>
                    <a:pt x="138048" y="274954"/>
                  </a:lnTo>
                  <a:lnTo>
                    <a:pt x="131825" y="281431"/>
                  </a:lnTo>
                  <a:lnTo>
                    <a:pt x="169163" y="281431"/>
                  </a:lnTo>
                  <a:lnTo>
                    <a:pt x="162940" y="274954"/>
                  </a:lnTo>
                  <a:lnTo>
                    <a:pt x="162940" y="259333"/>
                  </a:lnTo>
                  <a:lnTo>
                    <a:pt x="169163" y="252856"/>
                  </a:lnTo>
                  <a:lnTo>
                    <a:pt x="352044" y="252856"/>
                  </a:lnTo>
                  <a:lnTo>
                    <a:pt x="352044" y="225678"/>
                  </a:lnTo>
                  <a:lnTo>
                    <a:pt x="169163" y="225678"/>
                  </a:lnTo>
                  <a:lnTo>
                    <a:pt x="162940" y="219201"/>
                  </a:lnTo>
                  <a:lnTo>
                    <a:pt x="162940" y="202311"/>
                  </a:lnTo>
                  <a:lnTo>
                    <a:pt x="169163" y="195833"/>
                  </a:lnTo>
                  <a:close/>
                </a:path>
                <a:path w="352425" h="452755">
                  <a:moveTo>
                    <a:pt x="352044" y="252856"/>
                  </a:moveTo>
                  <a:lnTo>
                    <a:pt x="238887" y="252856"/>
                  </a:lnTo>
                  <a:lnTo>
                    <a:pt x="245109" y="259333"/>
                  </a:lnTo>
                  <a:lnTo>
                    <a:pt x="245109" y="274954"/>
                  </a:lnTo>
                  <a:lnTo>
                    <a:pt x="238887" y="281431"/>
                  </a:lnTo>
                  <a:lnTo>
                    <a:pt x="352044" y="281431"/>
                  </a:lnTo>
                  <a:lnTo>
                    <a:pt x="352044" y="252856"/>
                  </a:lnTo>
                  <a:close/>
                </a:path>
                <a:path w="352425" h="452755">
                  <a:moveTo>
                    <a:pt x="352044" y="195833"/>
                  </a:moveTo>
                  <a:lnTo>
                    <a:pt x="292353" y="195833"/>
                  </a:lnTo>
                  <a:lnTo>
                    <a:pt x="298576" y="202311"/>
                  </a:lnTo>
                  <a:lnTo>
                    <a:pt x="298576" y="219201"/>
                  </a:lnTo>
                  <a:lnTo>
                    <a:pt x="292353" y="225678"/>
                  </a:lnTo>
                  <a:lnTo>
                    <a:pt x="352044" y="225678"/>
                  </a:lnTo>
                  <a:lnTo>
                    <a:pt x="352044" y="195833"/>
                  </a:lnTo>
                  <a:close/>
                </a:path>
                <a:path w="352425" h="452755">
                  <a:moveTo>
                    <a:pt x="352044" y="83057"/>
                  </a:moveTo>
                  <a:lnTo>
                    <a:pt x="131825" y="83057"/>
                  </a:lnTo>
                  <a:lnTo>
                    <a:pt x="138048" y="89535"/>
                  </a:lnTo>
                  <a:lnTo>
                    <a:pt x="138048" y="162178"/>
                  </a:lnTo>
                  <a:lnTo>
                    <a:pt x="131825" y="168655"/>
                  </a:lnTo>
                  <a:lnTo>
                    <a:pt x="169163" y="168655"/>
                  </a:lnTo>
                  <a:lnTo>
                    <a:pt x="162940" y="162178"/>
                  </a:lnTo>
                  <a:lnTo>
                    <a:pt x="162940" y="145287"/>
                  </a:lnTo>
                  <a:lnTo>
                    <a:pt x="169163" y="138811"/>
                  </a:lnTo>
                  <a:lnTo>
                    <a:pt x="352044" y="138811"/>
                  </a:lnTo>
                  <a:lnTo>
                    <a:pt x="352044" y="112902"/>
                  </a:lnTo>
                  <a:lnTo>
                    <a:pt x="169163" y="112902"/>
                  </a:lnTo>
                  <a:lnTo>
                    <a:pt x="162940" y="106299"/>
                  </a:lnTo>
                  <a:lnTo>
                    <a:pt x="162940" y="90804"/>
                  </a:lnTo>
                  <a:lnTo>
                    <a:pt x="169163" y="84327"/>
                  </a:lnTo>
                  <a:lnTo>
                    <a:pt x="352044" y="84327"/>
                  </a:lnTo>
                  <a:lnTo>
                    <a:pt x="352044" y="83057"/>
                  </a:lnTo>
                  <a:close/>
                </a:path>
                <a:path w="352425" h="452755">
                  <a:moveTo>
                    <a:pt x="352044" y="138811"/>
                  </a:moveTo>
                  <a:lnTo>
                    <a:pt x="238887" y="138811"/>
                  </a:lnTo>
                  <a:lnTo>
                    <a:pt x="245109" y="145287"/>
                  </a:lnTo>
                  <a:lnTo>
                    <a:pt x="245109" y="162178"/>
                  </a:lnTo>
                  <a:lnTo>
                    <a:pt x="238887" y="168655"/>
                  </a:lnTo>
                  <a:lnTo>
                    <a:pt x="352044" y="168655"/>
                  </a:lnTo>
                  <a:lnTo>
                    <a:pt x="352044" y="138811"/>
                  </a:lnTo>
                  <a:close/>
                </a:path>
                <a:path w="352425" h="452755">
                  <a:moveTo>
                    <a:pt x="352044" y="84327"/>
                  </a:moveTo>
                  <a:lnTo>
                    <a:pt x="292353" y="84327"/>
                  </a:lnTo>
                  <a:lnTo>
                    <a:pt x="298576" y="90804"/>
                  </a:lnTo>
                  <a:lnTo>
                    <a:pt x="298576" y="106299"/>
                  </a:lnTo>
                  <a:lnTo>
                    <a:pt x="292353" y="112902"/>
                  </a:lnTo>
                  <a:lnTo>
                    <a:pt x="352044" y="112902"/>
                  </a:lnTo>
                  <a:lnTo>
                    <a:pt x="352044" y="84327"/>
                  </a:lnTo>
                  <a:close/>
                </a:path>
                <a:path w="352425" h="452755">
                  <a:moveTo>
                    <a:pt x="312293" y="0"/>
                  </a:moveTo>
                  <a:lnTo>
                    <a:pt x="283590" y="0"/>
                  </a:lnTo>
                  <a:lnTo>
                    <a:pt x="283590" y="14224"/>
                  </a:lnTo>
                  <a:lnTo>
                    <a:pt x="280344" y="30843"/>
                  </a:lnTo>
                  <a:lnTo>
                    <a:pt x="271621" y="44497"/>
                  </a:lnTo>
                  <a:lnTo>
                    <a:pt x="258945" y="53746"/>
                  </a:lnTo>
                  <a:lnTo>
                    <a:pt x="243839" y="57150"/>
                  </a:lnTo>
                  <a:lnTo>
                    <a:pt x="352044" y="57150"/>
                  </a:lnTo>
                  <a:lnTo>
                    <a:pt x="352044" y="41528"/>
                  </a:lnTo>
                  <a:lnTo>
                    <a:pt x="348797" y="25717"/>
                  </a:lnTo>
                  <a:lnTo>
                    <a:pt x="340074" y="12477"/>
                  </a:lnTo>
                  <a:lnTo>
                    <a:pt x="327398" y="3381"/>
                  </a:lnTo>
                  <a:lnTo>
                    <a:pt x="312293" y="0"/>
                  </a:lnTo>
                  <a:close/>
                </a:path>
              </a:pathLst>
            </a:custGeom>
            <a:solidFill>
              <a:srgbClr val="DB91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2468" y="349567"/>
              <a:ext cx="252094" cy="321945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411224" y="271272"/>
              <a:ext cx="352425" cy="452755"/>
            </a:xfrm>
            <a:custGeom>
              <a:avLst/>
              <a:gdLst/>
              <a:ahLst/>
              <a:cxnLst/>
              <a:rect l="l" t="t" r="r" b="b"/>
              <a:pathLst>
                <a:path w="352425" h="452755">
                  <a:moveTo>
                    <a:pt x="41020" y="0"/>
                  </a:moveTo>
                  <a:lnTo>
                    <a:pt x="25717" y="3381"/>
                  </a:lnTo>
                  <a:lnTo>
                    <a:pt x="12604" y="12477"/>
                  </a:lnTo>
                  <a:lnTo>
                    <a:pt x="3444" y="25717"/>
                  </a:lnTo>
                  <a:lnTo>
                    <a:pt x="0" y="41528"/>
                  </a:lnTo>
                  <a:lnTo>
                    <a:pt x="0" y="409828"/>
                  </a:lnTo>
                  <a:lnTo>
                    <a:pt x="3980" y="426374"/>
                  </a:lnTo>
                  <a:lnTo>
                    <a:pt x="13080" y="439991"/>
                  </a:lnTo>
                  <a:lnTo>
                    <a:pt x="25896" y="449226"/>
                  </a:lnTo>
                  <a:lnTo>
                    <a:pt x="41020" y="452627"/>
                  </a:lnTo>
                  <a:lnTo>
                    <a:pt x="312293" y="452627"/>
                  </a:lnTo>
                  <a:lnTo>
                    <a:pt x="327398" y="449226"/>
                  </a:lnTo>
                  <a:lnTo>
                    <a:pt x="340074" y="439991"/>
                  </a:lnTo>
                  <a:lnTo>
                    <a:pt x="348797" y="426374"/>
                  </a:lnTo>
                  <a:lnTo>
                    <a:pt x="352044" y="409828"/>
                  </a:lnTo>
                  <a:lnTo>
                    <a:pt x="352044" y="41528"/>
                  </a:lnTo>
                  <a:lnTo>
                    <a:pt x="348797" y="25717"/>
                  </a:lnTo>
                  <a:lnTo>
                    <a:pt x="340074" y="12477"/>
                  </a:lnTo>
                  <a:lnTo>
                    <a:pt x="327398" y="3381"/>
                  </a:lnTo>
                  <a:lnTo>
                    <a:pt x="312293" y="0"/>
                  </a:lnTo>
                  <a:lnTo>
                    <a:pt x="283590" y="0"/>
                  </a:lnTo>
                  <a:lnTo>
                    <a:pt x="283590" y="14224"/>
                  </a:lnTo>
                  <a:lnTo>
                    <a:pt x="280344" y="30843"/>
                  </a:lnTo>
                  <a:lnTo>
                    <a:pt x="271621" y="44497"/>
                  </a:lnTo>
                  <a:lnTo>
                    <a:pt x="258945" y="53746"/>
                  </a:lnTo>
                  <a:lnTo>
                    <a:pt x="243839" y="57150"/>
                  </a:lnTo>
                  <a:lnTo>
                    <a:pt x="108203" y="57150"/>
                  </a:lnTo>
                  <a:lnTo>
                    <a:pt x="93098" y="53746"/>
                  </a:lnTo>
                  <a:lnTo>
                    <a:pt x="80422" y="44497"/>
                  </a:lnTo>
                  <a:lnTo>
                    <a:pt x="71699" y="30843"/>
                  </a:lnTo>
                  <a:lnTo>
                    <a:pt x="68453" y="14224"/>
                  </a:lnTo>
                  <a:lnTo>
                    <a:pt x="68453" y="0"/>
                  </a:lnTo>
                  <a:lnTo>
                    <a:pt x="41020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87461" y="293941"/>
              <a:ext cx="90296" cy="291465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90509" y="604837"/>
              <a:ext cx="82676" cy="93345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8034337" y="263461"/>
            <a:ext cx="434340" cy="428625"/>
            <a:chOff x="8034337" y="263461"/>
            <a:chExt cx="434340" cy="428625"/>
          </a:xfrm>
        </p:grpSpPr>
        <p:sp>
          <p:nvSpPr>
            <p:cNvPr id="77" name="object 77"/>
            <p:cNvSpPr/>
            <p:nvPr/>
          </p:nvSpPr>
          <p:spPr>
            <a:xfrm>
              <a:off x="8039100" y="391668"/>
              <a:ext cx="424815" cy="295910"/>
            </a:xfrm>
            <a:custGeom>
              <a:avLst/>
              <a:gdLst/>
              <a:ahLst/>
              <a:cxnLst/>
              <a:rect l="l" t="t" r="r" b="b"/>
              <a:pathLst>
                <a:path w="424815" h="295909">
                  <a:moveTo>
                    <a:pt x="214629" y="0"/>
                  </a:moveTo>
                  <a:lnTo>
                    <a:pt x="149082" y="24479"/>
                  </a:lnTo>
                  <a:lnTo>
                    <a:pt x="115443" y="83820"/>
                  </a:lnTo>
                  <a:lnTo>
                    <a:pt x="114300" y="90678"/>
                  </a:lnTo>
                  <a:lnTo>
                    <a:pt x="120015" y="97409"/>
                  </a:lnTo>
                  <a:lnTo>
                    <a:pt x="202056" y="97409"/>
                  </a:lnTo>
                  <a:lnTo>
                    <a:pt x="202056" y="123444"/>
                  </a:lnTo>
                  <a:lnTo>
                    <a:pt x="87756" y="123444"/>
                  </a:lnTo>
                  <a:lnTo>
                    <a:pt x="73677" y="126404"/>
                  </a:lnTo>
                  <a:lnTo>
                    <a:pt x="61896" y="134365"/>
                  </a:lnTo>
                  <a:lnTo>
                    <a:pt x="53806" y="145946"/>
                  </a:lnTo>
                  <a:lnTo>
                    <a:pt x="50800" y="159766"/>
                  </a:lnTo>
                  <a:lnTo>
                    <a:pt x="50800" y="174371"/>
                  </a:lnTo>
                  <a:lnTo>
                    <a:pt x="30700" y="182042"/>
                  </a:lnTo>
                  <a:lnTo>
                    <a:pt x="14589" y="195643"/>
                  </a:lnTo>
                  <a:lnTo>
                    <a:pt x="3883" y="213911"/>
                  </a:lnTo>
                  <a:lnTo>
                    <a:pt x="0" y="235585"/>
                  </a:lnTo>
                  <a:lnTo>
                    <a:pt x="4867" y="259330"/>
                  </a:lnTo>
                  <a:lnTo>
                    <a:pt x="18176" y="278384"/>
                  </a:lnTo>
                  <a:lnTo>
                    <a:pt x="37986" y="291056"/>
                  </a:lnTo>
                  <a:lnTo>
                    <a:pt x="62356" y="295656"/>
                  </a:lnTo>
                  <a:lnTo>
                    <a:pt x="86727" y="291056"/>
                  </a:lnTo>
                  <a:lnTo>
                    <a:pt x="106537" y="278384"/>
                  </a:lnTo>
                  <a:lnTo>
                    <a:pt x="119846" y="259330"/>
                  </a:lnTo>
                  <a:lnTo>
                    <a:pt x="124714" y="235585"/>
                  </a:lnTo>
                  <a:lnTo>
                    <a:pt x="120830" y="214072"/>
                  </a:lnTo>
                  <a:lnTo>
                    <a:pt x="110124" y="196072"/>
                  </a:lnTo>
                  <a:lnTo>
                    <a:pt x="94013" y="182524"/>
                  </a:lnTo>
                  <a:lnTo>
                    <a:pt x="73914" y="174371"/>
                  </a:lnTo>
                  <a:lnTo>
                    <a:pt x="73914" y="152908"/>
                  </a:lnTo>
                  <a:lnTo>
                    <a:pt x="79628" y="147193"/>
                  </a:lnTo>
                  <a:lnTo>
                    <a:pt x="200786" y="147193"/>
                  </a:lnTo>
                  <a:lnTo>
                    <a:pt x="200786" y="173355"/>
                  </a:lnTo>
                  <a:lnTo>
                    <a:pt x="180707" y="180953"/>
                  </a:lnTo>
                  <a:lnTo>
                    <a:pt x="164639" y="194421"/>
                  </a:lnTo>
                  <a:lnTo>
                    <a:pt x="153977" y="212342"/>
                  </a:lnTo>
                  <a:lnTo>
                    <a:pt x="150114" y="233299"/>
                  </a:lnTo>
                  <a:lnTo>
                    <a:pt x="154979" y="257222"/>
                  </a:lnTo>
                  <a:lnTo>
                    <a:pt x="168275" y="276669"/>
                  </a:lnTo>
                  <a:lnTo>
                    <a:pt x="188047" y="289734"/>
                  </a:lnTo>
                  <a:lnTo>
                    <a:pt x="212344" y="294513"/>
                  </a:lnTo>
                  <a:lnTo>
                    <a:pt x="236714" y="289734"/>
                  </a:lnTo>
                  <a:lnTo>
                    <a:pt x="256524" y="276669"/>
                  </a:lnTo>
                  <a:lnTo>
                    <a:pt x="269833" y="257222"/>
                  </a:lnTo>
                  <a:lnTo>
                    <a:pt x="274700" y="233299"/>
                  </a:lnTo>
                  <a:lnTo>
                    <a:pt x="270817" y="212502"/>
                  </a:lnTo>
                  <a:lnTo>
                    <a:pt x="260111" y="194849"/>
                  </a:lnTo>
                  <a:lnTo>
                    <a:pt x="244000" y="181435"/>
                  </a:lnTo>
                  <a:lnTo>
                    <a:pt x="223900" y="173355"/>
                  </a:lnTo>
                  <a:lnTo>
                    <a:pt x="223900" y="147193"/>
                  </a:lnTo>
                  <a:lnTo>
                    <a:pt x="345058" y="147193"/>
                  </a:lnTo>
                  <a:lnTo>
                    <a:pt x="350900" y="152908"/>
                  </a:lnTo>
                  <a:lnTo>
                    <a:pt x="350900" y="174371"/>
                  </a:lnTo>
                  <a:lnTo>
                    <a:pt x="330801" y="182042"/>
                  </a:lnTo>
                  <a:lnTo>
                    <a:pt x="314690" y="195643"/>
                  </a:lnTo>
                  <a:lnTo>
                    <a:pt x="303984" y="213911"/>
                  </a:lnTo>
                  <a:lnTo>
                    <a:pt x="300100" y="235585"/>
                  </a:lnTo>
                  <a:lnTo>
                    <a:pt x="304968" y="259330"/>
                  </a:lnTo>
                  <a:lnTo>
                    <a:pt x="318277" y="278384"/>
                  </a:lnTo>
                  <a:lnTo>
                    <a:pt x="338087" y="291056"/>
                  </a:lnTo>
                  <a:lnTo>
                    <a:pt x="362457" y="295656"/>
                  </a:lnTo>
                  <a:lnTo>
                    <a:pt x="386828" y="291056"/>
                  </a:lnTo>
                  <a:lnTo>
                    <a:pt x="406638" y="278384"/>
                  </a:lnTo>
                  <a:lnTo>
                    <a:pt x="419947" y="259330"/>
                  </a:lnTo>
                  <a:lnTo>
                    <a:pt x="424815" y="235585"/>
                  </a:lnTo>
                  <a:lnTo>
                    <a:pt x="423271" y="213911"/>
                  </a:lnTo>
                  <a:lnTo>
                    <a:pt x="414369" y="195643"/>
                  </a:lnTo>
                  <a:lnTo>
                    <a:pt x="399418" y="182042"/>
                  </a:lnTo>
                  <a:lnTo>
                    <a:pt x="379729" y="174371"/>
                  </a:lnTo>
                  <a:lnTo>
                    <a:pt x="379729" y="159766"/>
                  </a:lnTo>
                  <a:lnTo>
                    <a:pt x="376705" y="145946"/>
                  </a:lnTo>
                  <a:lnTo>
                    <a:pt x="368490" y="134366"/>
                  </a:lnTo>
                  <a:lnTo>
                    <a:pt x="356369" y="126404"/>
                  </a:lnTo>
                  <a:lnTo>
                    <a:pt x="341629" y="123444"/>
                  </a:lnTo>
                  <a:lnTo>
                    <a:pt x="228600" y="123444"/>
                  </a:lnTo>
                  <a:lnTo>
                    <a:pt x="228600" y="97409"/>
                  </a:lnTo>
                  <a:lnTo>
                    <a:pt x="309372" y="97409"/>
                  </a:lnTo>
                  <a:lnTo>
                    <a:pt x="315086" y="90678"/>
                  </a:lnTo>
                  <a:lnTo>
                    <a:pt x="315086" y="83820"/>
                  </a:lnTo>
                  <a:lnTo>
                    <a:pt x="303176" y="50202"/>
                  </a:lnTo>
                  <a:lnTo>
                    <a:pt x="280955" y="23669"/>
                  </a:lnTo>
                  <a:lnTo>
                    <a:pt x="250686" y="6256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39100" y="391668"/>
              <a:ext cx="424815" cy="295910"/>
            </a:xfrm>
            <a:custGeom>
              <a:avLst/>
              <a:gdLst/>
              <a:ahLst/>
              <a:cxnLst/>
              <a:rect l="l" t="t" r="r" b="b"/>
              <a:pathLst>
                <a:path w="424815" h="295909">
                  <a:moveTo>
                    <a:pt x="214629" y="0"/>
                  </a:moveTo>
                  <a:lnTo>
                    <a:pt x="149082" y="24479"/>
                  </a:lnTo>
                  <a:lnTo>
                    <a:pt x="115443" y="83820"/>
                  </a:lnTo>
                  <a:lnTo>
                    <a:pt x="114300" y="90678"/>
                  </a:lnTo>
                  <a:lnTo>
                    <a:pt x="120015" y="97409"/>
                  </a:lnTo>
                  <a:lnTo>
                    <a:pt x="128143" y="97409"/>
                  </a:lnTo>
                  <a:lnTo>
                    <a:pt x="202056" y="97409"/>
                  </a:lnTo>
                  <a:lnTo>
                    <a:pt x="202056" y="123444"/>
                  </a:lnTo>
                  <a:lnTo>
                    <a:pt x="87756" y="123444"/>
                  </a:lnTo>
                  <a:lnTo>
                    <a:pt x="73677" y="126404"/>
                  </a:lnTo>
                  <a:lnTo>
                    <a:pt x="61896" y="134365"/>
                  </a:lnTo>
                  <a:lnTo>
                    <a:pt x="53806" y="145946"/>
                  </a:lnTo>
                  <a:lnTo>
                    <a:pt x="50800" y="159766"/>
                  </a:lnTo>
                  <a:lnTo>
                    <a:pt x="50800" y="174371"/>
                  </a:lnTo>
                  <a:lnTo>
                    <a:pt x="30700" y="182042"/>
                  </a:lnTo>
                  <a:lnTo>
                    <a:pt x="14589" y="195643"/>
                  </a:lnTo>
                  <a:lnTo>
                    <a:pt x="3883" y="213911"/>
                  </a:lnTo>
                  <a:lnTo>
                    <a:pt x="0" y="235585"/>
                  </a:lnTo>
                  <a:lnTo>
                    <a:pt x="4867" y="259330"/>
                  </a:lnTo>
                  <a:lnTo>
                    <a:pt x="18176" y="278384"/>
                  </a:lnTo>
                  <a:lnTo>
                    <a:pt x="37986" y="291056"/>
                  </a:lnTo>
                  <a:lnTo>
                    <a:pt x="62356" y="295656"/>
                  </a:lnTo>
                  <a:lnTo>
                    <a:pt x="86727" y="291056"/>
                  </a:lnTo>
                  <a:lnTo>
                    <a:pt x="106537" y="278384"/>
                  </a:lnTo>
                  <a:lnTo>
                    <a:pt x="119846" y="259330"/>
                  </a:lnTo>
                  <a:lnTo>
                    <a:pt x="124714" y="235585"/>
                  </a:lnTo>
                  <a:lnTo>
                    <a:pt x="120830" y="214072"/>
                  </a:lnTo>
                  <a:lnTo>
                    <a:pt x="110124" y="196072"/>
                  </a:lnTo>
                  <a:lnTo>
                    <a:pt x="94013" y="182524"/>
                  </a:lnTo>
                  <a:lnTo>
                    <a:pt x="73914" y="174371"/>
                  </a:lnTo>
                  <a:lnTo>
                    <a:pt x="73914" y="159766"/>
                  </a:lnTo>
                  <a:lnTo>
                    <a:pt x="73914" y="152908"/>
                  </a:lnTo>
                  <a:lnTo>
                    <a:pt x="79628" y="147193"/>
                  </a:lnTo>
                  <a:lnTo>
                    <a:pt x="86614" y="147193"/>
                  </a:lnTo>
                  <a:lnTo>
                    <a:pt x="200786" y="147193"/>
                  </a:lnTo>
                  <a:lnTo>
                    <a:pt x="200786" y="173355"/>
                  </a:lnTo>
                  <a:lnTo>
                    <a:pt x="180707" y="180953"/>
                  </a:lnTo>
                  <a:lnTo>
                    <a:pt x="164639" y="194421"/>
                  </a:lnTo>
                  <a:lnTo>
                    <a:pt x="153977" y="212342"/>
                  </a:lnTo>
                  <a:lnTo>
                    <a:pt x="150114" y="233299"/>
                  </a:lnTo>
                  <a:lnTo>
                    <a:pt x="154979" y="257222"/>
                  </a:lnTo>
                  <a:lnTo>
                    <a:pt x="168275" y="276669"/>
                  </a:lnTo>
                  <a:lnTo>
                    <a:pt x="188047" y="289734"/>
                  </a:lnTo>
                  <a:lnTo>
                    <a:pt x="212344" y="294513"/>
                  </a:lnTo>
                  <a:lnTo>
                    <a:pt x="236714" y="289734"/>
                  </a:lnTo>
                  <a:lnTo>
                    <a:pt x="256524" y="276669"/>
                  </a:lnTo>
                  <a:lnTo>
                    <a:pt x="269833" y="257222"/>
                  </a:lnTo>
                  <a:lnTo>
                    <a:pt x="274700" y="233299"/>
                  </a:lnTo>
                  <a:lnTo>
                    <a:pt x="270817" y="212502"/>
                  </a:lnTo>
                  <a:lnTo>
                    <a:pt x="260111" y="194849"/>
                  </a:lnTo>
                  <a:lnTo>
                    <a:pt x="244000" y="181435"/>
                  </a:lnTo>
                  <a:lnTo>
                    <a:pt x="223900" y="173355"/>
                  </a:lnTo>
                  <a:lnTo>
                    <a:pt x="223900" y="147193"/>
                  </a:lnTo>
                  <a:lnTo>
                    <a:pt x="338200" y="147193"/>
                  </a:lnTo>
                  <a:lnTo>
                    <a:pt x="345058" y="147193"/>
                  </a:lnTo>
                  <a:lnTo>
                    <a:pt x="350900" y="152908"/>
                  </a:lnTo>
                  <a:lnTo>
                    <a:pt x="350900" y="159766"/>
                  </a:lnTo>
                  <a:lnTo>
                    <a:pt x="350900" y="174371"/>
                  </a:lnTo>
                  <a:lnTo>
                    <a:pt x="330801" y="182042"/>
                  </a:lnTo>
                  <a:lnTo>
                    <a:pt x="314690" y="195643"/>
                  </a:lnTo>
                  <a:lnTo>
                    <a:pt x="303984" y="213911"/>
                  </a:lnTo>
                  <a:lnTo>
                    <a:pt x="300100" y="235585"/>
                  </a:lnTo>
                  <a:lnTo>
                    <a:pt x="304968" y="259330"/>
                  </a:lnTo>
                  <a:lnTo>
                    <a:pt x="318277" y="278384"/>
                  </a:lnTo>
                  <a:lnTo>
                    <a:pt x="338087" y="291056"/>
                  </a:lnTo>
                  <a:lnTo>
                    <a:pt x="362457" y="295656"/>
                  </a:lnTo>
                  <a:lnTo>
                    <a:pt x="386828" y="291056"/>
                  </a:lnTo>
                  <a:lnTo>
                    <a:pt x="406638" y="278384"/>
                  </a:lnTo>
                  <a:lnTo>
                    <a:pt x="419947" y="259330"/>
                  </a:lnTo>
                  <a:lnTo>
                    <a:pt x="424815" y="235585"/>
                  </a:lnTo>
                  <a:lnTo>
                    <a:pt x="423271" y="213911"/>
                  </a:lnTo>
                  <a:lnTo>
                    <a:pt x="414369" y="195643"/>
                  </a:lnTo>
                  <a:lnTo>
                    <a:pt x="399418" y="182042"/>
                  </a:lnTo>
                  <a:lnTo>
                    <a:pt x="379729" y="174371"/>
                  </a:lnTo>
                  <a:lnTo>
                    <a:pt x="379729" y="159766"/>
                  </a:lnTo>
                  <a:lnTo>
                    <a:pt x="376705" y="145946"/>
                  </a:lnTo>
                  <a:lnTo>
                    <a:pt x="368490" y="134366"/>
                  </a:lnTo>
                  <a:lnTo>
                    <a:pt x="356369" y="126404"/>
                  </a:lnTo>
                  <a:lnTo>
                    <a:pt x="341629" y="123444"/>
                  </a:lnTo>
                  <a:lnTo>
                    <a:pt x="228600" y="123444"/>
                  </a:lnTo>
                  <a:lnTo>
                    <a:pt x="228600" y="97409"/>
                  </a:lnTo>
                  <a:lnTo>
                    <a:pt x="301244" y="97409"/>
                  </a:lnTo>
                  <a:lnTo>
                    <a:pt x="309372" y="97409"/>
                  </a:lnTo>
                  <a:lnTo>
                    <a:pt x="315086" y="90678"/>
                  </a:lnTo>
                  <a:lnTo>
                    <a:pt x="315086" y="83820"/>
                  </a:lnTo>
                  <a:lnTo>
                    <a:pt x="303176" y="50202"/>
                  </a:lnTo>
                  <a:lnTo>
                    <a:pt x="280955" y="23669"/>
                  </a:lnTo>
                  <a:lnTo>
                    <a:pt x="250686" y="6256"/>
                  </a:lnTo>
                  <a:lnTo>
                    <a:pt x="214629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198929" y="263461"/>
              <a:ext cx="110108" cy="1101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148965" cy="445134"/>
            <a:chOff x="0" y="0"/>
            <a:chExt cx="3148965" cy="44513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52955" cy="445134"/>
            </a:xfrm>
            <a:custGeom>
              <a:avLst/>
              <a:gdLst/>
              <a:ahLst/>
              <a:cxnLst/>
              <a:rect l="l" t="t" r="r" b="b"/>
              <a:pathLst>
                <a:path w="2052955" h="445134">
                  <a:moveTo>
                    <a:pt x="89839" y="445008"/>
                  </a:moveTo>
                  <a:lnTo>
                    <a:pt x="0" y="304711"/>
                  </a:lnTo>
                  <a:lnTo>
                    <a:pt x="0" y="416661"/>
                  </a:lnTo>
                  <a:lnTo>
                    <a:pt x="18148" y="445008"/>
                  </a:lnTo>
                  <a:lnTo>
                    <a:pt x="89839" y="445008"/>
                  </a:lnTo>
                  <a:close/>
                </a:path>
                <a:path w="2052955" h="445134">
                  <a:moveTo>
                    <a:pt x="233172" y="445008"/>
                  </a:moveTo>
                  <a:lnTo>
                    <a:pt x="0" y="80759"/>
                  </a:lnTo>
                  <a:lnTo>
                    <a:pt x="0" y="192747"/>
                  </a:lnTo>
                  <a:lnTo>
                    <a:pt x="161493" y="445008"/>
                  </a:lnTo>
                  <a:lnTo>
                    <a:pt x="233172" y="445008"/>
                  </a:lnTo>
                  <a:close/>
                </a:path>
                <a:path w="2052955" h="445134">
                  <a:moveTo>
                    <a:pt x="376428" y="445008"/>
                  </a:moveTo>
                  <a:lnTo>
                    <a:pt x="91579" y="0"/>
                  </a:lnTo>
                  <a:lnTo>
                    <a:pt x="20091" y="0"/>
                  </a:lnTo>
                  <a:lnTo>
                    <a:pt x="305219" y="445008"/>
                  </a:lnTo>
                  <a:lnTo>
                    <a:pt x="376428" y="445008"/>
                  </a:lnTo>
                  <a:close/>
                </a:path>
                <a:path w="2052955" h="445134">
                  <a:moveTo>
                    <a:pt x="519620" y="445008"/>
                  </a:moveTo>
                  <a:lnTo>
                    <a:pt x="234530" y="0"/>
                  </a:lnTo>
                  <a:lnTo>
                    <a:pt x="163106" y="0"/>
                  </a:lnTo>
                  <a:lnTo>
                    <a:pt x="447890" y="445008"/>
                  </a:lnTo>
                  <a:lnTo>
                    <a:pt x="519620" y="445008"/>
                  </a:lnTo>
                  <a:close/>
                </a:path>
                <a:path w="2052955" h="445134">
                  <a:moveTo>
                    <a:pt x="662940" y="445008"/>
                  </a:moveTo>
                  <a:lnTo>
                    <a:pt x="378091" y="0"/>
                  </a:lnTo>
                  <a:lnTo>
                    <a:pt x="306362" y="0"/>
                  </a:lnTo>
                  <a:lnTo>
                    <a:pt x="591210" y="445008"/>
                  </a:lnTo>
                  <a:lnTo>
                    <a:pt x="662940" y="445008"/>
                  </a:lnTo>
                  <a:close/>
                </a:path>
                <a:path w="2052955" h="445134">
                  <a:moveTo>
                    <a:pt x="806132" y="445008"/>
                  </a:moveTo>
                  <a:lnTo>
                    <a:pt x="521309" y="0"/>
                  </a:lnTo>
                  <a:lnTo>
                    <a:pt x="449643" y="0"/>
                  </a:lnTo>
                  <a:lnTo>
                    <a:pt x="734466" y="445008"/>
                  </a:lnTo>
                  <a:lnTo>
                    <a:pt x="806132" y="445008"/>
                  </a:lnTo>
                  <a:close/>
                </a:path>
                <a:path w="2052955" h="445134">
                  <a:moveTo>
                    <a:pt x="949452" y="445008"/>
                  </a:moveTo>
                  <a:lnTo>
                    <a:pt x="664603" y="0"/>
                  </a:lnTo>
                  <a:lnTo>
                    <a:pt x="592899" y="0"/>
                  </a:lnTo>
                  <a:lnTo>
                    <a:pt x="877785" y="445008"/>
                  </a:lnTo>
                  <a:lnTo>
                    <a:pt x="949452" y="445008"/>
                  </a:lnTo>
                  <a:close/>
                </a:path>
                <a:path w="2052955" h="445134">
                  <a:moveTo>
                    <a:pt x="1094168" y="445008"/>
                  </a:moveTo>
                  <a:lnTo>
                    <a:pt x="808621" y="0"/>
                  </a:lnTo>
                  <a:lnTo>
                    <a:pt x="736777" y="0"/>
                  </a:lnTo>
                  <a:lnTo>
                    <a:pt x="1022324" y="445008"/>
                  </a:lnTo>
                  <a:lnTo>
                    <a:pt x="1094168" y="445008"/>
                  </a:lnTo>
                  <a:close/>
                </a:path>
                <a:path w="2052955" h="445134">
                  <a:moveTo>
                    <a:pt x="1237488" y="445008"/>
                  </a:moveTo>
                  <a:lnTo>
                    <a:pt x="952639" y="0"/>
                  </a:lnTo>
                  <a:lnTo>
                    <a:pt x="880973" y="0"/>
                  </a:lnTo>
                  <a:lnTo>
                    <a:pt x="1165821" y="445008"/>
                  </a:lnTo>
                  <a:lnTo>
                    <a:pt x="1237488" y="445008"/>
                  </a:lnTo>
                  <a:close/>
                </a:path>
                <a:path w="2052955" h="445134">
                  <a:moveTo>
                    <a:pt x="1380744" y="445008"/>
                  </a:moveTo>
                  <a:lnTo>
                    <a:pt x="1095857" y="0"/>
                  </a:lnTo>
                  <a:lnTo>
                    <a:pt x="1024153" y="0"/>
                  </a:lnTo>
                  <a:lnTo>
                    <a:pt x="1308989" y="445008"/>
                  </a:lnTo>
                  <a:lnTo>
                    <a:pt x="1380744" y="445008"/>
                  </a:lnTo>
                  <a:close/>
                </a:path>
                <a:path w="2052955" h="445134">
                  <a:moveTo>
                    <a:pt x="1523873" y="445008"/>
                  </a:moveTo>
                  <a:lnTo>
                    <a:pt x="1239088" y="0"/>
                  </a:lnTo>
                  <a:lnTo>
                    <a:pt x="1167434" y="0"/>
                  </a:lnTo>
                  <a:lnTo>
                    <a:pt x="1452245" y="445008"/>
                  </a:lnTo>
                  <a:lnTo>
                    <a:pt x="1523873" y="445008"/>
                  </a:lnTo>
                  <a:close/>
                </a:path>
                <a:path w="2052955" h="445134">
                  <a:moveTo>
                    <a:pt x="1667256" y="445008"/>
                  </a:moveTo>
                  <a:lnTo>
                    <a:pt x="1382407" y="0"/>
                  </a:lnTo>
                  <a:lnTo>
                    <a:pt x="1310665" y="0"/>
                  </a:lnTo>
                  <a:lnTo>
                    <a:pt x="1595501" y="445008"/>
                  </a:lnTo>
                  <a:lnTo>
                    <a:pt x="1667256" y="445008"/>
                  </a:lnTo>
                  <a:close/>
                </a:path>
                <a:path w="2052955" h="445134">
                  <a:moveTo>
                    <a:pt x="1810385" y="445008"/>
                  </a:moveTo>
                  <a:lnTo>
                    <a:pt x="1525625" y="0"/>
                  </a:lnTo>
                  <a:lnTo>
                    <a:pt x="1454200" y="0"/>
                  </a:lnTo>
                  <a:lnTo>
                    <a:pt x="1739265" y="445008"/>
                  </a:lnTo>
                  <a:lnTo>
                    <a:pt x="1810385" y="445008"/>
                  </a:lnTo>
                  <a:close/>
                </a:path>
                <a:path w="2052955" h="445134">
                  <a:moveTo>
                    <a:pt x="1953768" y="445008"/>
                  </a:moveTo>
                  <a:lnTo>
                    <a:pt x="1668665" y="0"/>
                  </a:lnTo>
                  <a:lnTo>
                    <a:pt x="1597177" y="0"/>
                  </a:lnTo>
                  <a:lnTo>
                    <a:pt x="1882013" y="445008"/>
                  </a:lnTo>
                  <a:lnTo>
                    <a:pt x="1953768" y="445008"/>
                  </a:lnTo>
                  <a:close/>
                </a:path>
                <a:path w="2052955" h="445134">
                  <a:moveTo>
                    <a:pt x="2052701" y="376809"/>
                  </a:moveTo>
                  <a:lnTo>
                    <a:pt x="1811769" y="0"/>
                  </a:lnTo>
                  <a:lnTo>
                    <a:pt x="1740179" y="0"/>
                  </a:lnTo>
                  <a:lnTo>
                    <a:pt x="2024761" y="445008"/>
                  </a:lnTo>
                  <a:lnTo>
                    <a:pt x="2052701" y="445008"/>
                  </a:lnTo>
                  <a:lnTo>
                    <a:pt x="2052701" y="376809"/>
                  </a:lnTo>
                  <a:close/>
                </a:path>
                <a:path w="2052955" h="445134">
                  <a:moveTo>
                    <a:pt x="2052701" y="151765"/>
                  </a:moveTo>
                  <a:lnTo>
                    <a:pt x="1955495" y="0"/>
                  </a:lnTo>
                  <a:lnTo>
                    <a:pt x="1883943" y="0"/>
                  </a:lnTo>
                  <a:lnTo>
                    <a:pt x="2052701" y="263525"/>
                  </a:lnTo>
                  <a:lnTo>
                    <a:pt x="2052701" y="151765"/>
                  </a:lnTo>
                  <a:close/>
                </a:path>
                <a:path w="2052955" h="445134">
                  <a:moveTo>
                    <a:pt x="2052701" y="0"/>
                  </a:moveTo>
                  <a:lnTo>
                    <a:pt x="2026412" y="0"/>
                  </a:lnTo>
                  <a:lnTo>
                    <a:pt x="2052701" y="41148"/>
                  </a:lnTo>
                  <a:lnTo>
                    <a:pt x="2052701" y="0"/>
                  </a:lnTo>
                  <a:close/>
                </a:path>
              </a:pathLst>
            </a:custGeom>
            <a:solidFill>
              <a:srgbClr val="C8DFE9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1620" y="123443"/>
              <a:ext cx="1617345" cy="144780"/>
            </a:xfrm>
            <a:custGeom>
              <a:avLst/>
              <a:gdLst/>
              <a:ahLst/>
              <a:cxnLst/>
              <a:rect l="l" t="t" r="r" b="b"/>
              <a:pathLst>
                <a:path w="1617345" h="144779">
                  <a:moveTo>
                    <a:pt x="1616964" y="88392"/>
                  </a:moveTo>
                  <a:lnTo>
                    <a:pt x="0" y="88392"/>
                  </a:lnTo>
                  <a:lnTo>
                    <a:pt x="0" y="144780"/>
                  </a:lnTo>
                  <a:lnTo>
                    <a:pt x="1616964" y="144780"/>
                  </a:lnTo>
                  <a:lnTo>
                    <a:pt x="1616964" y="88392"/>
                  </a:lnTo>
                  <a:close/>
                </a:path>
                <a:path w="1617345" h="144779">
                  <a:moveTo>
                    <a:pt x="1616964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616964" y="56388"/>
                  </a:lnTo>
                  <a:lnTo>
                    <a:pt x="1616964" y="0"/>
                  </a:lnTo>
                  <a:close/>
                </a:path>
              </a:pathLst>
            </a:custGeom>
            <a:solidFill>
              <a:srgbClr val="27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718804" y="2226564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396" y="0"/>
                </a:moveTo>
                <a:lnTo>
                  <a:pt x="0" y="0"/>
                </a:lnTo>
                <a:lnTo>
                  <a:pt x="0" y="120395"/>
                </a:lnTo>
                <a:lnTo>
                  <a:pt x="120396" y="120395"/>
                </a:lnTo>
                <a:lnTo>
                  <a:pt x="120396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8804" y="2397251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396" y="0"/>
                </a:moveTo>
                <a:lnTo>
                  <a:pt x="0" y="0"/>
                </a:lnTo>
                <a:lnTo>
                  <a:pt x="0" y="120395"/>
                </a:lnTo>
                <a:lnTo>
                  <a:pt x="120396" y="120395"/>
                </a:lnTo>
                <a:lnTo>
                  <a:pt x="120396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18804" y="2567939"/>
            <a:ext cx="120650" cy="119380"/>
          </a:xfrm>
          <a:custGeom>
            <a:avLst/>
            <a:gdLst/>
            <a:ahLst/>
            <a:cxnLst/>
            <a:rect l="l" t="t" r="r" b="b"/>
            <a:pathLst>
              <a:path w="120650" h="119380">
                <a:moveTo>
                  <a:pt x="120396" y="0"/>
                </a:moveTo>
                <a:lnTo>
                  <a:pt x="0" y="0"/>
                </a:lnTo>
                <a:lnTo>
                  <a:pt x="0" y="118872"/>
                </a:lnTo>
                <a:lnTo>
                  <a:pt x="120396" y="118872"/>
                </a:lnTo>
                <a:lnTo>
                  <a:pt x="120396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9781" y="0"/>
            <a:ext cx="9525" cy="3403600"/>
          </a:xfrm>
          <a:custGeom>
            <a:avLst/>
            <a:gdLst/>
            <a:ahLst/>
            <a:cxnLst/>
            <a:rect l="l" t="t" r="r" b="b"/>
            <a:pathLst>
              <a:path w="9525" h="3403600">
                <a:moveTo>
                  <a:pt x="0" y="3403219"/>
                </a:moveTo>
                <a:lnTo>
                  <a:pt x="9525" y="3403219"/>
                </a:lnTo>
                <a:lnTo>
                  <a:pt x="9525" y="0"/>
                </a:lnTo>
                <a:lnTo>
                  <a:pt x="0" y="0"/>
                </a:lnTo>
                <a:lnTo>
                  <a:pt x="0" y="3403219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-4762" y="4707445"/>
            <a:ext cx="1015365" cy="361950"/>
            <a:chOff x="-4762" y="4707445"/>
            <a:chExt cx="1015365" cy="361950"/>
          </a:xfrm>
        </p:grpSpPr>
        <p:sp>
          <p:nvSpPr>
            <p:cNvPr id="10" name="object 10"/>
            <p:cNvSpPr/>
            <p:nvPr/>
          </p:nvSpPr>
          <p:spPr>
            <a:xfrm>
              <a:off x="0" y="4712208"/>
              <a:ext cx="986155" cy="329565"/>
            </a:xfrm>
            <a:custGeom>
              <a:avLst/>
              <a:gdLst/>
              <a:ahLst/>
              <a:cxnLst/>
              <a:rect l="l" t="t" r="r" b="b"/>
              <a:pathLst>
                <a:path w="986155" h="329564">
                  <a:moveTo>
                    <a:pt x="986027" y="329183"/>
                  </a:moveTo>
                  <a:lnTo>
                    <a:pt x="355663" y="0"/>
                  </a:lnTo>
                  <a:lnTo>
                    <a:pt x="0" y="1254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211" y="4992624"/>
              <a:ext cx="76200" cy="762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550665" y="249174"/>
            <a:ext cx="1918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95" dirty="0">
                <a:solidFill>
                  <a:srgbClr val="121F33"/>
                </a:solidFill>
                <a:latin typeface="Tahoma"/>
                <a:cs typeface="Tahoma"/>
              </a:rPr>
              <a:t>ANALYSIS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2875" y="958341"/>
            <a:ext cx="6209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payment</a:t>
            </a:r>
            <a:r>
              <a:rPr sz="18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was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preferred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churned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users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?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3630" y="1041146"/>
            <a:ext cx="157987" cy="15036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514508" y="3584925"/>
            <a:ext cx="287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1329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85336" y="3012517"/>
            <a:ext cx="2184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398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00071" y="2439461"/>
            <a:ext cx="2184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142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72231" y="4026651"/>
            <a:ext cx="71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71633" y="4026651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29054" y="4026651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86348" y="4026651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43769" y="4026651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72117" y="4026651"/>
            <a:ext cx="1160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14400" algn="l"/>
              </a:tabLst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0	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120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0	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68876" y="3583402"/>
            <a:ext cx="92710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r>
              <a:rPr sz="1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alibri"/>
                <a:cs typeface="Calibri"/>
              </a:rPr>
              <a:t>Withdrawal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91851" y="3010994"/>
            <a:ext cx="60261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1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73325" y="2438243"/>
            <a:ext cx="72199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Calibri"/>
                <a:cs typeface="Calibri"/>
              </a:rPr>
              <a:t>Mailed</a:t>
            </a:r>
            <a:r>
              <a:rPr sz="1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6907" y="4501083"/>
            <a:ext cx="7614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DB910A"/>
                </a:solidFill>
                <a:latin typeface="Arial"/>
                <a:cs typeface="Arial"/>
              </a:rPr>
              <a:t>Bank Withdrawal</a:t>
            </a:r>
            <a:r>
              <a:rPr sz="1600" b="1" i="1" spc="65" dirty="0">
                <a:solidFill>
                  <a:srgbClr val="DB910A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121F33"/>
                </a:solidFill>
                <a:latin typeface="Arial"/>
                <a:cs typeface="Arial"/>
              </a:rPr>
              <a:t>Was</a:t>
            </a:r>
            <a:r>
              <a:rPr sz="1600" b="1" i="1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121F33"/>
                </a:solidFill>
                <a:latin typeface="Arial"/>
                <a:cs typeface="Arial"/>
              </a:rPr>
              <a:t>The</a:t>
            </a:r>
            <a:r>
              <a:rPr sz="1600" b="1" i="1" spc="10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121F33"/>
                </a:solidFill>
                <a:latin typeface="Arial"/>
                <a:cs typeface="Arial"/>
              </a:rPr>
              <a:t>Most</a:t>
            </a:r>
            <a:r>
              <a:rPr sz="1600" b="1" i="1" spc="35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DB910A"/>
                </a:solidFill>
                <a:latin typeface="Arial"/>
                <a:cs typeface="Arial"/>
              </a:rPr>
              <a:t>Preferred</a:t>
            </a:r>
            <a:r>
              <a:rPr sz="1600" b="1" i="1" spc="15" dirty="0">
                <a:solidFill>
                  <a:srgbClr val="DB910A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DB910A"/>
                </a:solidFill>
                <a:latin typeface="Arial"/>
                <a:cs typeface="Arial"/>
              </a:rPr>
              <a:t>Payment</a:t>
            </a:r>
            <a:r>
              <a:rPr sz="1600" b="1" i="1" spc="20" dirty="0">
                <a:solidFill>
                  <a:srgbClr val="DB910A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DB910A"/>
                </a:solidFill>
                <a:latin typeface="Arial"/>
                <a:cs typeface="Arial"/>
              </a:rPr>
              <a:t>Method</a:t>
            </a:r>
            <a:r>
              <a:rPr sz="1600" b="1" i="1" spc="35" dirty="0">
                <a:solidFill>
                  <a:srgbClr val="DB910A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121F33"/>
                </a:solidFill>
                <a:latin typeface="Arial"/>
                <a:cs typeface="Arial"/>
              </a:rPr>
              <a:t>By</a:t>
            </a:r>
            <a:r>
              <a:rPr sz="1600" b="1" i="1" spc="15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121F33"/>
                </a:solidFill>
                <a:latin typeface="Arial"/>
                <a:cs typeface="Arial"/>
              </a:rPr>
              <a:t>Churned</a:t>
            </a:r>
            <a:r>
              <a:rPr sz="1600" b="1" i="1" spc="10" dirty="0">
                <a:solidFill>
                  <a:srgbClr val="121F33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121F33"/>
                </a:solidFill>
                <a:latin typeface="Arial"/>
                <a:cs typeface="Arial"/>
              </a:rPr>
              <a:t>Users.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551229" y="1811845"/>
            <a:ext cx="672465" cy="657225"/>
            <a:chOff x="7551229" y="1811845"/>
            <a:chExt cx="672465" cy="657225"/>
          </a:xfrm>
        </p:grpSpPr>
        <p:sp>
          <p:nvSpPr>
            <p:cNvPr id="43" name="object 43"/>
            <p:cNvSpPr/>
            <p:nvPr/>
          </p:nvSpPr>
          <p:spPr>
            <a:xfrm>
              <a:off x="7808976" y="2063495"/>
              <a:ext cx="154305" cy="149860"/>
            </a:xfrm>
            <a:custGeom>
              <a:avLst/>
              <a:gdLst/>
              <a:ahLst/>
              <a:cxnLst/>
              <a:rect l="l" t="t" r="r" b="b"/>
              <a:pathLst>
                <a:path w="154304" h="149860">
                  <a:moveTo>
                    <a:pt x="76962" y="0"/>
                  </a:moveTo>
                  <a:lnTo>
                    <a:pt x="47255" y="5992"/>
                  </a:lnTo>
                  <a:lnTo>
                    <a:pt x="22764" y="22129"/>
                  </a:lnTo>
                  <a:lnTo>
                    <a:pt x="6131" y="45648"/>
                  </a:lnTo>
                  <a:lnTo>
                    <a:pt x="0" y="73787"/>
                  </a:lnTo>
                  <a:lnTo>
                    <a:pt x="6131" y="103006"/>
                  </a:lnTo>
                  <a:lnTo>
                    <a:pt x="22764" y="127047"/>
                  </a:lnTo>
                  <a:lnTo>
                    <a:pt x="47255" y="143349"/>
                  </a:lnTo>
                  <a:lnTo>
                    <a:pt x="76962" y="149352"/>
                  </a:lnTo>
                  <a:lnTo>
                    <a:pt x="106668" y="143349"/>
                  </a:lnTo>
                  <a:lnTo>
                    <a:pt x="131159" y="127047"/>
                  </a:lnTo>
                  <a:lnTo>
                    <a:pt x="147792" y="103006"/>
                  </a:lnTo>
                  <a:lnTo>
                    <a:pt x="153924" y="73787"/>
                  </a:lnTo>
                  <a:lnTo>
                    <a:pt x="147792" y="45648"/>
                  </a:lnTo>
                  <a:lnTo>
                    <a:pt x="131159" y="22129"/>
                  </a:lnTo>
                  <a:lnTo>
                    <a:pt x="106668" y="5992"/>
                  </a:lnTo>
                  <a:lnTo>
                    <a:pt x="76962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08976" y="2063495"/>
              <a:ext cx="154305" cy="149860"/>
            </a:xfrm>
            <a:custGeom>
              <a:avLst/>
              <a:gdLst/>
              <a:ahLst/>
              <a:cxnLst/>
              <a:rect l="l" t="t" r="r" b="b"/>
              <a:pathLst>
                <a:path w="154304" h="149860">
                  <a:moveTo>
                    <a:pt x="76962" y="0"/>
                  </a:moveTo>
                  <a:lnTo>
                    <a:pt x="47255" y="5992"/>
                  </a:lnTo>
                  <a:lnTo>
                    <a:pt x="22764" y="22129"/>
                  </a:lnTo>
                  <a:lnTo>
                    <a:pt x="6131" y="45648"/>
                  </a:lnTo>
                  <a:lnTo>
                    <a:pt x="0" y="73787"/>
                  </a:lnTo>
                  <a:lnTo>
                    <a:pt x="6131" y="103006"/>
                  </a:lnTo>
                  <a:lnTo>
                    <a:pt x="22764" y="127047"/>
                  </a:lnTo>
                  <a:lnTo>
                    <a:pt x="47255" y="143349"/>
                  </a:lnTo>
                  <a:lnTo>
                    <a:pt x="76962" y="149352"/>
                  </a:lnTo>
                  <a:lnTo>
                    <a:pt x="106668" y="143349"/>
                  </a:lnTo>
                  <a:lnTo>
                    <a:pt x="131159" y="127047"/>
                  </a:lnTo>
                  <a:lnTo>
                    <a:pt x="147792" y="103006"/>
                  </a:lnTo>
                  <a:lnTo>
                    <a:pt x="153924" y="73787"/>
                  </a:lnTo>
                  <a:lnTo>
                    <a:pt x="147792" y="45648"/>
                  </a:lnTo>
                  <a:lnTo>
                    <a:pt x="131159" y="22129"/>
                  </a:lnTo>
                  <a:lnTo>
                    <a:pt x="106668" y="5992"/>
                  </a:lnTo>
                  <a:lnTo>
                    <a:pt x="76962" y="0"/>
                  </a:lnTo>
                  <a:close/>
                </a:path>
              </a:pathLst>
            </a:custGeom>
            <a:ln w="9524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36408" y="2241803"/>
              <a:ext cx="93345" cy="56515"/>
            </a:xfrm>
            <a:custGeom>
              <a:avLst/>
              <a:gdLst/>
              <a:ahLst/>
              <a:cxnLst/>
              <a:rect l="l" t="t" r="r" b="b"/>
              <a:pathLst>
                <a:path w="93345" h="56514">
                  <a:moveTo>
                    <a:pt x="0" y="0"/>
                  </a:moveTo>
                  <a:lnTo>
                    <a:pt x="47371" y="56387"/>
                  </a:lnTo>
                  <a:lnTo>
                    <a:pt x="85775" y="8889"/>
                  </a:lnTo>
                  <a:lnTo>
                    <a:pt x="47371" y="8889"/>
                  </a:lnTo>
                  <a:lnTo>
                    <a:pt x="35540" y="8251"/>
                  </a:lnTo>
                  <a:lnTo>
                    <a:pt x="23685" y="6445"/>
                  </a:lnTo>
                  <a:lnTo>
                    <a:pt x="11830" y="3639"/>
                  </a:lnTo>
                  <a:lnTo>
                    <a:pt x="0" y="0"/>
                  </a:lnTo>
                  <a:close/>
                </a:path>
                <a:path w="93345" h="56514">
                  <a:moveTo>
                    <a:pt x="92964" y="0"/>
                  </a:moveTo>
                  <a:lnTo>
                    <a:pt x="83107" y="4335"/>
                  </a:lnTo>
                  <a:lnTo>
                    <a:pt x="72120" y="7064"/>
                  </a:lnTo>
                  <a:lnTo>
                    <a:pt x="60156" y="8483"/>
                  </a:lnTo>
                  <a:lnTo>
                    <a:pt x="47371" y="8889"/>
                  </a:lnTo>
                  <a:lnTo>
                    <a:pt x="85775" y="888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36408" y="2241803"/>
              <a:ext cx="93345" cy="56515"/>
            </a:xfrm>
            <a:custGeom>
              <a:avLst/>
              <a:gdLst/>
              <a:ahLst/>
              <a:cxnLst/>
              <a:rect l="l" t="t" r="r" b="b"/>
              <a:pathLst>
                <a:path w="93345" h="56514">
                  <a:moveTo>
                    <a:pt x="0" y="0"/>
                  </a:moveTo>
                  <a:lnTo>
                    <a:pt x="47371" y="56387"/>
                  </a:lnTo>
                  <a:lnTo>
                    <a:pt x="92964" y="0"/>
                  </a:lnTo>
                  <a:lnTo>
                    <a:pt x="83107" y="4335"/>
                  </a:lnTo>
                  <a:lnTo>
                    <a:pt x="72120" y="7064"/>
                  </a:lnTo>
                  <a:lnTo>
                    <a:pt x="60156" y="8483"/>
                  </a:lnTo>
                  <a:lnTo>
                    <a:pt x="47371" y="8889"/>
                  </a:lnTo>
                  <a:lnTo>
                    <a:pt x="35540" y="8251"/>
                  </a:lnTo>
                  <a:lnTo>
                    <a:pt x="23685" y="6445"/>
                  </a:lnTo>
                  <a:lnTo>
                    <a:pt x="11830" y="36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11440" y="2229611"/>
              <a:ext cx="157480" cy="233679"/>
            </a:xfrm>
            <a:custGeom>
              <a:avLst/>
              <a:gdLst/>
              <a:ahLst/>
              <a:cxnLst/>
              <a:rect l="l" t="t" r="r" b="b"/>
              <a:pathLst>
                <a:path w="157479" h="233680">
                  <a:moveTo>
                    <a:pt x="70611" y="0"/>
                  </a:moveTo>
                  <a:lnTo>
                    <a:pt x="40987" y="27672"/>
                  </a:lnTo>
                  <a:lnTo>
                    <a:pt x="18780" y="60499"/>
                  </a:lnTo>
                  <a:lnTo>
                    <a:pt x="4835" y="97208"/>
                  </a:lnTo>
                  <a:lnTo>
                    <a:pt x="0" y="136525"/>
                  </a:lnTo>
                  <a:lnTo>
                    <a:pt x="0" y="214121"/>
                  </a:lnTo>
                  <a:lnTo>
                    <a:pt x="1581" y="221491"/>
                  </a:lnTo>
                  <a:lnTo>
                    <a:pt x="5984" y="227552"/>
                  </a:lnTo>
                  <a:lnTo>
                    <a:pt x="12698" y="231659"/>
                  </a:lnTo>
                  <a:lnTo>
                    <a:pt x="21208" y="233171"/>
                  </a:lnTo>
                  <a:lnTo>
                    <a:pt x="156971" y="233171"/>
                  </a:lnTo>
                  <a:lnTo>
                    <a:pt x="156971" y="103631"/>
                  </a:lnTo>
                  <a:lnTo>
                    <a:pt x="70611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711440" y="2229611"/>
              <a:ext cx="157480" cy="233679"/>
            </a:xfrm>
            <a:custGeom>
              <a:avLst/>
              <a:gdLst/>
              <a:ahLst/>
              <a:cxnLst/>
              <a:rect l="l" t="t" r="r" b="b"/>
              <a:pathLst>
                <a:path w="157479" h="233680">
                  <a:moveTo>
                    <a:pt x="70611" y="0"/>
                  </a:moveTo>
                  <a:lnTo>
                    <a:pt x="40987" y="27672"/>
                  </a:lnTo>
                  <a:lnTo>
                    <a:pt x="18780" y="60499"/>
                  </a:lnTo>
                  <a:lnTo>
                    <a:pt x="4835" y="97208"/>
                  </a:lnTo>
                  <a:lnTo>
                    <a:pt x="0" y="136525"/>
                  </a:lnTo>
                  <a:lnTo>
                    <a:pt x="0" y="214121"/>
                  </a:lnTo>
                  <a:lnTo>
                    <a:pt x="1581" y="221491"/>
                  </a:lnTo>
                  <a:lnTo>
                    <a:pt x="5984" y="227552"/>
                  </a:lnTo>
                  <a:lnTo>
                    <a:pt x="12698" y="231659"/>
                  </a:lnTo>
                  <a:lnTo>
                    <a:pt x="21208" y="233171"/>
                  </a:lnTo>
                  <a:lnTo>
                    <a:pt x="156971" y="233171"/>
                  </a:lnTo>
                  <a:lnTo>
                    <a:pt x="156971" y="103631"/>
                  </a:lnTo>
                  <a:lnTo>
                    <a:pt x="70611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904988" y="2232659"/>
              <a:ext cx="157480" cy="231775"/>
            </a:xfrm>
            <a:custGeom>
              <a:avLst/>
              <a:gdLst/>
              <a:ahLst/>
              <a:cxnLst/>
              <a:rect l="l" t="t" r="r" b="b"/>
              <a:pathLst>
                <a:path w="157479" h="231775">
                  <a:moveTo>
                    <a:pt x="86359" y="0"/>
                  </a:moveTo>
                  <a:lnTo>
                    <a:pt x="0" y="102869"/>
                  </a:lnTo>
                  <a:lnTo>
                    <a:pt x="0" y="231647"/>
                  </a:lnTo>
                  <a:lnTo>
                    <a:pt x="137540" y="231647"/>
                  </a:lnTo>
                  <a:lnTo>
                    <a:pt x="145024" y="230137"/>
                  </a:lnTo>
                  <a:lnTo>
                    <a:pt x="151209" y="226044"/>
                  </a:lnTo>
                  <a:lnTo>
                    <a:pt x="155418" y="220021"/>
                  </a:lnTo>
                  <a:lnTo>
                    <a:pt x="156971" y="212725"/>
                  </a:lnTo>
                  <a:lnTo>
                    <a:pt x="156971" y="135508"/>
                  </a:lnTo>
                  <a:lnTo>
                    <a:pt x="151135" y="95529"/>
                  </a:lnTo>
                  <a:lnTo>
                    <a:pt x="136858" y="58753"/>
                  </a:lnTo>
                  <a:lnTo>
                    <a:pt x="114984" y="26477"/>
                  </a:lnTo>
                  <a:lnTo>
                    <a:pt x="86359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04988" y="2232659"/>
              <a:ext cx="157480" cy="231775"/>
            </a:xfrm>
            <a:custGeom>
              <a:avLst/>
              <a:gdLst/>
              <a:ahLst/>
              <a:cxnLst/>
              <a:rect l="l" t="t" r="r" b="b"/>
              <a:pathLst>
                <a:path w="157479" h="231775">
                  <a:moveTo>
                    <a:pt x="86359" y="0"/>
                  </a:moveTo>
                  <a:lnTo>
                    <a:pt x="0" y="102869"/>
                  </a:lnTo>
                  <a:lnTo>
                    <a:pt x="0" y="231647"/>
                  </a:lnTo>
                  <a:lnTo>
                    <a:pt x="137540" y="231647"/>
                  </a:lnTo>
                  <a:lnTo>
                    <a:pt x="145024" y="230137"/>
                  </a:lnTo>
                  <a:lnTo>
                    <a:pt x="151209" y="226044"/>
                  </a:lnTo>
                  <a:lnTo>
                    <a:pt x="155418" y="220021"/>
                  </a:lnTo>
                  <a:lnTo>
                    <a:pt x="156971" y="212725"/>
                  </a:lnTo>
                  <a:lnTo>
                    <a:pt x="156971" y="135508"/>
                  </a:lnTo>
                  <a:lnTo>
                    <a:pt x="151135" y="95529"/>
                  </a:lnTo>
                  <a:lnTo>
                    <a:pt x="136858" y="58753"/>
                  </a:lnTo>
                  <a:lnTo>
                    <a:pt x="114984" y="26477"/>
                  </a:lnTo>
                  <a:lnTo>
                    <a:pt x="86359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9849" y="1811845"/>
              <a:ext cx="203073" cy="1985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911084" y="1999487"/>
              <a:ext cx="307975" cy="238125"/>
            </a:xfrm>
            <a:custGeom>
              <a:avLst/>
              <a:gdLst/>
              <a:ahLst/>
              <a:cxnLst/>
              <a:rect l="l" t="t" r="r" b="b"/>
              <a:pathLst>
                <a:path w="307975" h="238125">
                  <a:moveTo>
                    <a:pt x="29972" y="3429"/>
                  </a:moveTo>
                  <a:lnTo>
                    <a:pt x="22074" y="9931"/>
                  </a:lnTo>
                  <a:lnTo>
                    <a:pt x="14319" y="16589"/>
                  </a:lnTo>
                  <a:lnTo>
                    <a:pt x="6897" y="23556"/>
                  </a:lnTo>
                  <a:lnTo>
                    <a:pt x="0" y="30987"/>
                  </a:lnTo>
                  <a:lnTo>
                    <a:pt x="36522" y="44829"/>
                  </a:lnTo>
                  <a:lnTo>
                    <a:pt x="65484" y="69516"/>
                  </a:lnTo>
                  <a:lnTo>
                    <a:pt x="84564" y="102943"/>
                  </a:lnTo>
                  <a:lnTo>
                    <a:pt x="91440" y="143001"/>
                  </a:lnTo>
                  <a:lnTo>
                    <a:pt x="90775" y="155569"/>
                  </a:lnTo>
                  <a:lnTo>
                    <a:pt x="88788" y="167528"/>
                  </a:lnTo>
                  <a:lnTo>
                    <a:pt x="85492" y="178845"/>
                  </a:lnTo>
                  <a:lnTo>
                    <a:pt x="80899" y="189484"/>
                  </a:lnTo>
                  <a:lnTo>
                    <a:pt x="97407" y="200203"/>
                  </a:lnTo>
                  <a:lnTo>
                    <a:pt x="112760" y="211708"/>
                  </a:lnTo>
                  <a:lnTo>
                    <a:pt x="127136" y="224166"/>
                  </a:lnTo>
                  <a:lnTo>
                    <a:pt x="140716" y="237744"/>
                  </a:lnTo>
                  <a:lnTo>
                    <a:pt x="288417" y="237744"/>
                  </a:lnTo>
                  <a:lnTo>
                    <a:pt x="295953" y="236233"/>
                  </a:lnTo>
                  <a:lnTo>
                    <a:pt x="302133" y="232140"/>
                  </a:lnTo>
                  <a:lnTo>
                    <a:pt x="306312" y="226117"/>
                  </a:lnTo>
                  <a:lnTo>
                    <a:pt x="307848" y="218820"/>
                  </a:lnTo>
                  <a:lnTo>
                    <a:pt x="307848" y="143001"/>
                  </a:lnTo>
                  <a:lnTo>
                    <a:pt x="304402" y="120523"/>
                  </a:lnTo>
                  <a:lnTo>
                    <a:pt x="167132" y="120523"/>
                  </a:lnTo>
                  <a:lnTo>
                    <a:pt x="159648" y="119030"/>
                  </a:lnTo>
                  <a:lnTo>
                    <a:pt x="153463" y="114966"/>
                  </a:lnTo>
                  <a:lnTo>
                    <a:pt x="149254" y="108950"/>
                  </a:lnTo>
                  <a:lnTo>
                    <a:pt x="147700" y="101600"/>
                  </a:lnTo>
                  <a:lnTo>
                    <a:pt x="149254" y="94303"/>
                  </a:lnTo>
                  <a:lnTo>
                    <a:pt x="153463" y="88280"/>
                  </a:lnTo>
                  <a:lnTo>
                    <a:pt x="159648" y="84187"/>
                  </a:lnTo>
                  <a:lnTo>
                    <a:pt x="167132" y="82676"/>
                  </a:lnTo>
                  <a:lnTo>
                    <a:pt x="294178" y="82676"/>
                  </a:lnTo>
                  <a:lnTo>
                    <a:pt x="284972" y="60499"/>
                  </a:lnTo>
                  <a:lnTo>
                    <a:pt x="274887" y="46481"/>
                  </a:lnTo>
                  <a:lnTo>
                    <a:pt x="130175" y="46481"/>
                  </a:lnTo>
                  <a:lnTo>
                    <a:pt x="100873" y="43148"/>
                  </a:lnTo>
                  <a:lnTo>
                    <a:pt x="74072" y="34004"/>
                  </a:lnTo>
                  <a:lnTo>
                    <a:pt x="50272" y="20335"/>
                  </a:lnTo>
                  <a:lnTo>
                    <a:pt x="29972" y="3429"/>
                  </a:lnTo>
                  <a:close/>
                </a:path>
                <a:path w="307975" h="238125">
                  <a:moveTo>
                    <a:pt x="294178" y="82676"/>
                  </a:moveTo>
                  <a:lnTo>
                    <a:pt x="205740" y="82676"/>
                  </a:lnTo>
                  <a:lnTo>
                    <a:pt x="214304" y="84187"/>
                  </a:lnTo>
                  <a:lnTo>
                    <a:pt x="221011" y="88280"/>
                  </a:lnTo>
                  <a:lnTo>
                    <a:pt x="225385" y="94303"/>
                  </a:lnTo>
                  <a:lnTo>
                    <a:pt x="226949" y="101600"/>
                  </a:lnTo>
                  <a:lnTo>
                    <a:pt x="225385" y="108950"/>
                  </a:lnTo>
                  <a:lnTo>
                    <a:pt x="221011" y="114966"/>
                  </a:lnTo>
                  <a:lnTo>
                    <a:pt x="214304" y="119030"/>
                  </a:lnTo>
                  <a:lnTo>
                    <a:pt x="205740" y="120523"/>
                  </a:lnTo>
                  <a:lnTo>
                    <a:pt x="304402" y="120523"/>
                  </a:lnTo>
                  <a:lnTo>
                    <a:pt x="301190" y="99566"/>
                  </a:lnTo>
                  <a:lnTo>
                    <a:pt x="294178" y="82676"/>
                  </a:lnTo>
                  <a:close/>
                </a:path>
                <a:path w="307975" h="238125">
                  <a:moveTo>
                    <a:pt x="230377" y="0"/>
                  </a:moveTo>
                  <a:lnTo>
                    <a:pt x="210006" y="19639"/>
                  </a:lnTo>
                  <a:lnTo>
                    <a:pt x="186182" y="34242"/>
                  </a:lnTo>
                  <a:lnTo>
                    <a:pt x="159404" y="43344"/>
                  </a:lnTo>
                  <a:lnTo>
                    <a:pt x="130175" y="46481"/>
                  </a:lnTo>
                  <a:lnTo>
                    <a:pt x="274887" y="46481"/>
                  </a:lnTo>
                  <a:lnTo>
                    <a:pt x="260824" y="26933"/>
                  </a:lnTo>
                  <a:lnTo>
                    <a:pt x="230377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11084" y="1999487"/>
              <a:ext cx="307975" cy="238125"/>
            </a:xfrm>
            <a:custGeom>
              <a:avLst/>
              <a:gdLst/>
              <a:ahLst/>
              <a:cxnLst/>
              <a:rect l="l" t="t" r="r" b="b"/>
              <a:pathLst>
                <a:path w="307975" h="238125">
                  <a:moveTo>
                    <a:pt x="205740" y="82676"/>
                  </a:moveTo>
                  <a:lnTo>
                    <a:pt x="214304" y="84187"/>
                  </a:lnTo>
                  <a:lnTo>
                    <a:pt x="221011" y="88280"/>
                  </a:lnTo>
                  <a:lnTo>
                    <a:pt x="225385" y="94303"/>
                  </a:lnTo>
                  <a:lnTo>
                    <a:pt x="226949" y="101600"/>
                  </a:lnTo>
                  <a:lnTo>
                    <a:pt x="225385" y="108950"/>
                  </a:lnTo>
                  <a:lnTo>
                    <a:pt x="221011" y="114966"/>
                  </a:lnTo>
                  <a:lnTo>
                    <a:pt x="214304" y="119030"/>
                  </a:lnTo>
                  <a:lnTo>
                    <a:pt x="205740" y="120523"/>
                  </a:lnTo>
                  <a:lnTo>
                    <a:pt x="167132" y="120523"/>
                  </a:lnTo>
                  <a:lnTo>
                    <a:pt x="159648" y="119030"/>
                  </a:lnTo>
                  <a:lnTo>
                    <a:pt x="153463" y="114966"/>
                  </a:lnTo>
                  <a:lnTo>
                    <a:pt x="149254" y="108950"/>
                  </a:lnTo>
                  <a:lnTo>
                    <a:pt x="147700" y="101600"/>
                  </a:lnTo>
                  <a:lnTo>
                    <a:pt x="149254" y="94303"/>
                  </a:lnTo>
                  <a:lnTo>
                    <a:pt x="153463" y="88280"/>
                  </a:lnTo>
                  <a:lnTo>
                    <a:pt x="159648" y="84187"/>
                  </a:lnTo>
                  <a:lnTo>
                    <a:pt x="167132" y="82676"/>
                  </a:lnTo>
                  <a:lnTo>
                    <a:pt x="205740" y="82676"/>
                  </a:lnTo>
                  <a:close/>
                </a:path>
                <a:path w="307975" h="238125">
                  <a:moveTo>
                    <a:pt x="230377" y="0"/>
                  </a:moveTo>
                  <a:lnTo>
                    <a:pt x="210006" y="19639"/>
                  </a:lnTo>
                  <a:lnTo>
                    <a:pt x="186182" y="34242"/>
                  </a:lnTo>
                  <a:lnTo>
                    <a:pt x="159404" y="43344"/>
                  </a:lnTo>
                  <a:lnTo>
                    <a:pt x="130175" y="46481"/>
                  </a:lnTo>
                  <a:lnTo>
                    <a:pt x="100873" y="43148"/>
                  </a:lnTo>
                  <a:lnTo>
                    <a:pt x="74072" y="34004"/>
                  </a:lnTo>
                  <a:lnTo>
                    <a:pt x="50272" y="20335"/>
                  </a:lnTo>
                  <a:lnTo>
                    <a:pt x="29972" y="3429"/>
                  </a:lnTo>
                  <a:lnTo>
                    <a:pt x="22074" y="9931"/>
                  </a:lnTo>
                  <a:lnTo>
                    <a:pt x="14319" y="16589"/>
                  </a:lnTo>
                  <a:lnTo>
                    <a:pt x="6897" y="23556"/>
                  </a:lnTo>
                  <a:lnTo>
                    <a:pt x="0" y="30987"/>
                  </a:lnTo>
                  <a:lnTo>
                    <a:pt x="36522" y="44829"/>
                  </a:lnTo>
                  <a:lnTo>
                    <a:pt x="65484" y="69516"/>
                  </a:lnTo>
                  <a:lnTo>
                    <a:pt x="84564" y="102943"/>
                  </a:lnTo>
                  <a:lnTo>
                    <a:pt x="91440" y="143001"/>
                  </a:lnTo>
                  <a:lnTo>
                    <a:pt x="90775" y="155569"/>
                  </a:lnTo>
                  <a:lnTo>
                    <a:pt x="88788" y="167528"/>
                  </a:lnTo>
                  <a:lnTo>
                    <a:pt x="85492" y="178845"/>
                  </a:lnTo>
                  <a:lnTo>
                    <a:pt x="80899" y="189484"/>
                  </a:lnTo>
                  <a:lnTo>
                    <a:pt x="97407" y="200203"/>
                  </a:lnTo>
                  <a:lnTo>
                    <a:pt x="112760" y="211708"/>
                  </a:lnTo>
                  <a:lnTo>
                    <a:pt x="127136" y="224166"/>
                  </a:lnTo>
                  <a:lnTo>
                    <a:pt x="140716" y="237744"/>
                  </a:lnTo>
                  <a:lnTo>
                    <a:pt x="288417" y="237744"/>
                  </a:lnTo>
                  <a:lnTo>
                    <a:pt x="295953" y="236233"/>
                  </a:lnTo>
                  <a:lnTo>
                    <a:pt x="302133" y="232140"/>
                  </a:lnTo>
                  <a:lnTo>
                    <a:pt x="306312" y="226117"/>
                  </a:lnTo>
                  <a:lnTo>
                    <a:pt x="307848" y="218820"/>
                  </a:lnTo>
                  <a:lnTo>
                    <a:pt x="307848" y="143001"/>
                  </a:lnTo>
                  <a:lnTo>
                    <a:pt x="301190" y="99566"/>
                  </a:lnTo>
                  <a:lnTo>
                    <a:pt x="284972" y="60499"/>
                  </a:lnTo>
                  <a:lnTo>
                    <a:pt x="260824" y="26933"/>
                  </a:lnTo>
                  <a:lnTo>
                    <a:pt x="230377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7429" y="1811845"/>
              <a:ext cx="203073" cy="1985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555992" y="1997963"/>
              <a:ext cx="304800" cy="238125"/>
            </a:xfrm>
            <a:custGeom>
              <a:avLst/>
              <a:gdLst/>
              <a:ahLst/>
              <a:cxnLst/>
              <a:rect l="l" t="t" r="r" b="b"/>
              <a:pathLst>
                <a:path w="304800" h="238125">
                  <a:moveTo>
                    <a:pt x="74040" y="0"/>
                  </a:moveTo>
                  <a:lnTo>
                    <a:pt x="43880" y="26878"/>
                  </a:lnTo>
                  <a:lnTo>
                    <a:pt x="20494" y="60055"/>
                  </a:lnTo>
                  <a:lnTo>
                    <a:pt x="5371" y="98065"/>
                  </a:lnTo>
                  <a:lnTo>
                    <a:pt x="0" y="139446"/>
                  </a:lnTo>
                  <a:lnTo>
                    <a:pt x="0" y="215392"/>
                  </a:lnTo>
                  <a:lnTo>
                    <a:pt x="1025" y="224670"/>
                  </a:lnTo>
                  <a:lnTo>
                    <a:pt x="4206" y="231711"/>
                  </a:lnTo>
                  <a:lnTo>
                    <a:pt x="9697" y="236180"/>
                  </a:lnTo>
                  <a:lnTo>
                    <a:pt x="17652" y="237744"/>
                  </a:lnTo>
                  <a:lnTo>
                    <a:pt x="163829" y="237744"/>
                  </a:lnTo>
                  <a:lnTo>
                    <a:pt x="176428" y="222916"/>
                  </a:lnTo>
                  <a:lnTo>
                    <a:pt x="190515" y="209708"/>
                  </a:lnTo>
                  <a:lnTo>
                    <a:pt x="206246" y="198453"/>
                  </a:lnTo>
                  <a:lnTo>
                    <a:pt x="223774" y="189484"/>
                  </a:lnTo>
                  <a:lnTo>
                    <a:pt x="219180" y="178095"/>
                  </a:lnTo>
                  <a:lnTo>
                    <a:pt x="215884" y="166862"/>
                  </a:lnTo>
                  <a:lnTo>
                    <a:pt x="213897" y="155319"/>
                  </a:lnTo>
                  <a:lnTo>
                    <a:pt x="213232" y="143002"/>
                  </a:lnTo>
                  <a:lnTo>
                    <a:pt x="216856" y="122300"/>
                  </a:lnTo>
                  <a:lnTo>
                    <a:pt x="96900" y="122300"/>
                  </a:lnTo>
                  <a:lnTo>
                    <a:pt x="88409" y="120790"/>
                  </a:lnTo>
                  <a:lnTo>
                    <a:pt x="81740" y="116697"/>
                  </a:lnTo>
                  <a:lnTo>
                    <a:pt x="77380" y="110674"/>
                  </a:lnTo>
                  <a:lnTo>
                    <a:pt x="75818" y="103378"/>
                  </a:lnTo>
                  <a:lnTo>
                    <a:pt x="77380" y="96081"/>
                  </a:lnTo>
                  <a:lnTo>
                    <a:pt x="81740" y="90058"/>
                  </a:lnTo>
                  <a:lnTo>
                    <a:pt x="88409" y="85965"/>
                  </a:lnTo>
                  <a:lnTo>
                    <a:pt x="96900" y="84455"/>
                  </a:lnTo>
                  <a:lnTo>
                    <a:pt x="231092" y="84455"/>
                  </a:lnTo>
                  <a:lnTo>
                    <a:pt x="239204" y="70231"/>
                  </a:lnTo>
                  <a:lnTo>
                    <a:pt x="268204" y="45132"/>
                  </a:lnTo>
                  <a:lnTo>
                    <a:pt x="268984" y="44831"/>
                  </a:lnTo>
                  <a:lnTo>
                    <a:pt x="176149" y="44831"/>
                  </a:lnTo>
                  <a:lnTo>
                    <a:pt x="146817" y="41701"/>
                  </a:lnTo>
                  <a:lnTo>
                    <a:pt x="119808" y="32750"/>
                  </a:lnTo>
                  <a:lnTo>
                    <a:pt x="95442" y="18631"/>
                  </a:lnTo>
                  <a:lnTo>
                    <a:pt x="74040" y="0"/>
                  </a:lnTo>
                  <a:close/>
                </a:path>
                <a:path w="304800" h="238125">
                  <a:moveTo>
                    <a:pt x="231092" y="84455"/>
                  </a:moveTo>
                  <a:lnTo>
                    <a:pt x="135635" y="84455"/>
                  </a:lnTo>
                  <a:lnTo>
                    <a:pt x="143119" y="85965"/>
                  </a:lnTo>
                  <a:lnTo>
                    <a:pt x="149304" y="90058"/>
                  </a:lnTo>
                  <a:lnTo>
                    <a:pt x="153513" y="96081"/>
                  </a:lnTo>
                  <a:lnTo>
                    <a:pt x="155066" y="103378"/>
                  </a:lnTo>
                  <a:lnTo>
                    <a:pt x="153513" y="110674"/>
                  </a:lnTo>
                  <a:lnTo>
                    <a:pt x="149304" y="116697"/>
                  </a:lnTo>
                  <a:lnTo>
                    <a:pt x="143119" y="120790"/>
                  </a:lnTo>
                  <a:lnTo>
                    <a:pt x="135635" y="122300"/>
                  </a:lnTo>
                  <a:lnTo>
                    <a:pt x="216856" y="122300"/>
                  </a:lnTo>
                  <a:lnTo>
                    <a:pt x="220110" y="103711"/>
                  </a:lnTo>
                  <a:lnTo>
                    <a:pt x="231092" y="84455"/>
                  </a:lnTo>
                  <a:close/>
                </a:path>
                <a:path w="304800" h="238125">
                  <a:moveTo>
                    <a:pt x="274827" y="1778"/>
                  </a:moveTo>
                  <a:lnTo>
                    <a:pt x="254462" y="19381"/>
                  </a:lnTo>
                  <a:lnTo>
                    <a:pt x="230774" y="32972"/>
                  </a:lnTo>
                  <a:lnTo>
                    <a:pt x="204444" y="41729"/>
                  </a:lnTo>
                  <a:lnTo>
                    <a:pt x="176149" y="44831"/>
                  </a:lnTo>
                  <a:lnTo>
                    <a:pt x="268984" y="44831"/>
                  </a:lnTo>
                  <a:lnTo>
                    <a:pt x="304800" y="30987"/>
                  </a:lnTo>
                  <a:lnTo>
                    <a:pt x="297848" y="22548"/>
                  </a:lnTo>
                  <a:lnTo>
                    <a:pt x="290433" y="15097"/>
                  </a:lnTo>
                  <a:lnTo>
                    <a:pt x="282707" y="8288"/>
                  </a:lnTo>
                  <a:lnTo>
                    <a:pt x="274827" y="1778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55992" y="1997963"/>
              <a:ext cx="304800" cy="238125"/>
            </a:xfrm>
            <a:custGeom>
              <a:avLst/>
              <a:gdLst/>
              <a:ahLst/>
              <a:cxnLst/>
              <a:rect l="l" t="t" r="r" b="b"/>
              <a:pathLst>
                <a:path w="304800" h="238125">
                  <a:moveTo>
                    <a:pt x="135635" y="84455"/>
                  </a:moveTo>
                  <a:lnTo>
                    <a:pt x="143119" y="85965"/>
                  </a:lnTo>
                  <a:lnTo>
                    <a:pt x="149304" y="90058"/>
                  </a:lnTo>
                  <a:lnTo>
                    <a:pt x="153513" y="96081"/>
                  </a:lnTo>
                  <a:lnTo>
                    <a:pt x="155066" y="103378"/>
                  </a:lnTo>
                  <a:lnTo>
                    <a:pt x="153513" y="110674"/>
                  </a:lnTo>
                  <a:lnTo>
                    <a:pt x="149304" y="116697"/>
                  </a:lnTo>
                  <a:lnTo>
                    <a:pt x="143119" y="120790"/>
                  </a:lnTo>
                  <a:lnTo>
                    <a:pt x="135635" y="122300"/>
                  </a:lnTo>
                  <a:lnTo>
                    <a:pt x="96900" y="122300"/>
                  </a:lnTo>
                  <a:lnTo>
                    <a:pt x="88409" y="120790"/>
                  </a:lnTo>
                  <a:lnTo>
                    <a:pt x="81740" y="116697"/>
                  </a:lnTo>
                  <a:lnTo>
                    <a:pt x="77380" y="110674"/>
                  </a:lnTo>
                  <a:lnTo>
                    <a:pt x="75818" y="103378"/>
                  </a:lnTo>
                  <a:lnTo>
                    <a:pt x="77380" y="96081"/>
                  </a:lnTo>
                  <a:lnTo>
                    <a:pt x="81740" y="90058"/>
                  </a:lnTo>
                  <a:lnTo>
                    <a:pt x="88409" y="85965"/>
                  </a:lnTo>
                  <a:lnTo>
                    <a:pt x="96900" y="84455"/>
                  </a:lnTo>
                  <a:lnTo>
                    <a:pt x="135635" y="84455"/>
                  </a:lnTo>
                  <a:close/>
                </a:path>
                <a:path w="304800" h="238125">
                  <a:moveTo>
                    <a:pt x="74040" y="0"/>
                  </a:moveTo>
                  <a:lnTo>
                    <a:pt x="43880" y="26878"/>
                  </a:lnTo>
                  <a:lnTo>
                    <a:pt x="20494" y="60055"/>
                  </a:lnTo>
                  <a:lnTo>
                    <a:pt x="5371" y="98065"/>
                  </a:lnTo>
                  <a:lnTo>
                    <a:pt x="0" y="139446"/>
                  </a:lnTo>
                  <a:lnTo>
                    <a:pt x="0" y="215392"/>
                  </a:lnTo>
                  <a:lnTo>
                    <a:pt x="1025" y="224670"/>
                  </a:lnTo>
                  <a:lnTo>
                    <a:pt x="4206" y="231711"/>
                  </a:lnTo>
                  <a:lnTo>
                    <a:pt x="9697" y="236180"/>
                  </a:lnTo>
                  <a:lnTo>
                    <a:pt x="17652" y="237744"/>
                  </a:lnTo>
                  <a:lnTo>
                    <a:pt x="163829" y="237744"/>
                  </a:lnTo>
                  <a:lnTo>
                    <a:pt x="176428" y="222916"/>
                  </a:lnTo>
                  <a:lnTo>
                    <a:pt x="190515" y="209708"/>
                  </a:lnTo>
                  <a:lnTo>
                    <a:pt x="206246" y="198453"/>
                  </a:lnTo>
                  <a:lnTo>
                    <a:pt x="223774" y="189484"/>
                  </a:lnTo>
                  <a:lnTo>
                    <a:pt x="219180" y="178095"/>
                  </a:lnTo>
                  <a:lnTo>
                    <a:pt x="215884" y="166862"/>
                  </a:lnTo>
                  <a:lnTo>
                    <a:pt x="213897" y="155319"/>
                  </a:lnTo>
                  <a:lnTo>
                    <a:pt x="213232" y="143002"/>
                  </a:lnTo>
                  <a:lnTo>
                    <a:pt x="220110" y="103711"/>
                  </a:lnTo>
                  <a:lnTo>
                    <a:pt x="239204" y="70231"/>
                  </a:lnTo>
                  <a:lnTo>
                    <a:pt x="268204" y="45132"/>
                  </a:lnTo>
                  <a:lnTo>
                    <a:pt x="304800" y="30987"/>
                  </a:lnTo>
                  <a:lnTo>
                    <a:pt x="297848" y="22548"/>
                  </a:lnTo>
                  <a:lnTo>
                    <a:pt x="290433" y="15097"/>
                  </a:lnTo>
                  <a:lnTo>
                    <a:pt x="282707" y="8288"/>
                  </a:lnTo>
                  <a:lnTo>
                    <a:pt x="274827" y="1778"/>
                  </a:lnTo>
                  <a:lnTo>
                    <a:pt x="254462" y="19381"/>
                  </a:lnTo>
                  <a:lnTo>
                    <a:pt x="230774" y="32972"/>
                  </a:lnTo>
                  <a:lnTo>
                    <a:pt x="204444" y="41729"/>
                  </a:lnTo>
                  <a:lnTo>
                    <a:pt x="176149" y="44831"/>
                  </a:lnTo>
                  <a:lnTo>
                    <a:pt x="146817" y="41701"/>
                  </a:lnTo>
                  <a:lnTo>
                    <a:pt x="119808" y="32750"/>
                  </a:lnTo>
                  <a:lnTo>
                    <a:pt x="95442" y="18631"/>
                  </a:lnTo>
                  <a:lnTo>
                    <a:pt x="74040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7463726" y="3654361"/>
            <a:ext cx="249554" cy="377190"/>
            <a:chOff x="7463726" y="3654361"/>
            <a:chExt cx="249554" cy="377190"/>
          </a:xfrm>
        </p:grpSpPr>
        <p:sp>
          <p:nvSpPr>
            <p:cNvPr id="58" name="object 58"/>
            <p:cNvSpPr/>
            <p:nvPr/>
          </p:nvSpPr>
          <p:spPr>
            <a:xfrm>
              <a:off x="7468489" y="3659123"/>
              <a:ext cx="240029" cy="367665"/>
            </a:xfrm>
            <a:custGeom>
              <a:avLst/>
              <a:gdLst/>
              <a:ahLst/>
              <a:cxnLst/>
              <a:rect l="l" t="t" r="r" b="b"/>
              <a:pathLst>
                <a:path w="240029" h="367664">
                  <a:moveTo>
                    <a:pt x="11810" y="235115"/>
                  </a:moveTo>
                  <a:lnTo>
                    <a:pt x="4571" y="235115"/>
                  </a:lnTo>
                  <a:lnTo>
                    <a:pt x="0" y="240588"/>
                  </a:lnTo>
                  <a:lnTo>
                    <a:pt x="0" y="246049"/>
                  </a:lnTo>
                  <a:lnTo>
                    <a:pt x="1839" y="269434"/>
                  </a:lnTo>
                  <a:lnTo>
                    <a:pt x="19806" y="312445"/>
                  </a:lnTo>
                  <a:lnTo>
                    <a:pt x="53588" y="346888"/>
                  </a:lnTo>
                  <a:lnTo>
                    <a:pt x="94994" y="364908"/>
                  </a:lnTo>
                  <a:lnTo>
                    <a:pt x="117220" y="367258"/>
                  </a:lnTo>
                  <a:lnTo>
                    <a:pt x="118999" y="367258"/>
                  </a:lnTo>
                  <a:lnTo>
                    <a:pt x="164385" y="358379"/>
                  </a:lnTo>
                  <a:lnTo>
                    <a:pt x="203580" y="331736"/>
                  </a:lnTo>
                  <a:lnTo>
                    <a:pt x="229822" y="292655"/>
                  </a:lnTo>
                  <a:lnTo>
                    <a:pt x="232897" y="282524"/>
                  </a:lnTo>
                  <a:lnTo>
                    <a:pt x="108203" y="282524"/>
                  </a:lnTo>
                  <a:lnTo>
                    <a:pt x="104520" y="277952"/>
                  </a:lnTo>
                  <a:lnTo>
                    <a:pt x="100837" y="274307"/>
                  </a:lnTo>
                  <a:lnTo>
                    <a:pt x="96392" y="269747"/>
                  </a:lnTo>
                  <a:lnTo>
                    <a:pt x="78944" y="255496"/>
                  </a:lnTo>
                  <a:lnTo>
                    <a:pt x="58531" y="244573"/>
                  </a:lnTo>
                  <a:lnTo>
                    <a:pt x="35903" y="237579"/>
                  </a:lnTo>
                  <a:lnTo>
                    <a:pt x="11810" y="235115"/>
                  </a:lnTo>
                  <a:close/>
                </a:path>
                <a:path w="240029" h="367664">
                  <a:moveTo>
                    <a:pt x="120903" y="0"/>
                  </a:moveTo>
                  <a:lnTo>
                    <a:pt x="74203" y="9419"/>
                  </a:lnTo>
                  <a:lnTo>
                    <a:pt x="36099" y="35067"/>
                  </a:lnTo>
                  <a:lnTo>
                    <a:pt x="10425" y="73026"/>
                  </a:lnTo>
                  <a:lnTo>
                    <a:pt x="1015" y="119379"/>
                  </a:lnTo>
                  <a:lnTo>
                    <a:pt x="9459" y="163270"/>
                  </a:lnTo>
                  <a:lnTo>
                    <a:pt x="32464" y="199813"/>
                  </a:lnTo>
                  <a:lnTo>
                    <a:pt x="66542" y="225762"/>
                  </a:lnTo>
                  <a:lnTo>
                    <a:pt x="108203" y="237870"/>
                  </a:lnTo>
                  <a:lnTo>
                    <a:pt x="108203" y="282524"/>
                  </a:lnTo>
                  <a:lnTo>
                    <a:pt x="131699" y="282524"/>
                  </a:lnTo>
                  <a:lnTo>
                    <a:pt x="131699" y="237870"/>
                  </a:lnTo>
                  <a:lnTo>
                    <a:pt x="173948" y="225762"/>
                  </a:lnTo>
                  <a:lnTo>
                    <a:pt x="203841" y="203200"/>
                  </a:lnTo>
                  <a:lnTo>
                    <a:pt x="113537" y="203200"/>
                  </a:lnTo>
                  <a:lnTo>
                    <a:pt x="108203" y="196850"/>
                  </a:lnTo>
                  <a:lnTo>
                    <a:pt x="108203" y="183134"/>
                  </a:lnTo>
                  <a:lnTo>
                    <a:pt x="98726" y="177750"/>
                  </a:lnTo>
                  <a:lnTo>
                    <a:pt x="91249" y="170068"/>
                  </a:lnTo>
                  <a:lnTo>
                    <a:pt x="86344" y="160506"/>
                  </a:lnTo>
                  <a:lnTo>
                    <a:pt x="84581" y="149478"/>
                  </a:lnTo>
                  <a:lnTo>
                    <a:pt x="84581" y="142112"/>
                  </a:lnTo>
                  <a:lnTo>
                    <a:pt x="89915" y="137540"/>
                  </a:lnTo>
                  <a:lnTo>
                    <a:pt x="124264" y="137540"/>
                  </a:lnTo>
                  <a:lnTo>
                    <a:pt x="119858" y="133816"/>
                  </a:lnTo>
                  <a:lnTo>
                    <a:pt x="87181" y="102217"/>
                  </a:lnTo>
                  <a:lnTo>
                    <a:pt x="84581" y="89281"/>
                  </a:lnTo>
                  <a:lnTo>
                    <a:pt x="86344" y="77737"/>
                  </a:lnTo>
                  <a:lnTo>
                    <a:pt x="91249" y="67897"/>
                  </a:lnTo>
                  <a:lnTo>
                    <a:pt x="98726" y="60080"/>
                  </a:lnTo>
                  <a:lnTo>
                    <a:pt x="108203" y="54609"/>
                  </a:lnTo>
                  <a:lnTo>
                    <a:pt x="108203" y="40131"/>
                  </a:lnTo>
                  <a:lnTo>
                    <a:pt x="113537" y="33781"/>
                  </a:lnTo>
                  <a:lnTo>
                    <a:pt x="203033" y="33781"/>
                  </a:lnTo>
                  <a:lnTo>
                    <a:pt x="167090" y="9419"/>
                  </a:lnTo>
                  <a:lnTo>
                    <a:pt x="120903" y="0"/>
                  </a:lnTo>
                  <a:close/>
                </a:path>
                <a:path w="240029" h="367664">
                  <a:moveTo>
                    <a:pt x="224027" y="234937"/>
                  </a:moveTo>
                  <a:lnTo>
                    <a:pt x="222122" y="234937"/>
                  </a:lnTo>
                  <a:lnTo>
                    <a:pt x="200536" y="237256"/>
                  </a:lnTo>
                  <a:lnTo>
                    <a:pt x="161079" y="254948"/>
                  </a:lnTo>
                  <a:lnTo>
                    <a:pt x="131699" y="282524"/>
                  </a:lnTo>
                  <a:lnTo>
                    <a:pt x="232897" y="282524"/>
                  </a:lnTo>
                  <a:lnTo>
                    <a:pt x="236674" y="270082"/>
                  </a:lnTo>
                  <a:lnTo>
                    <a:pt x="239013" y="246049"/>
                  </a:lnTo>
                  <a:lnTo>
                    <a:pt x="239902" y="240588"/>
                  </a:lnTo>
                  <a:lnTo>
                    <a:pt x="234441" y="235115"/>
                  </a:lnTo>
                  <a:lnTo>
                    <a:pt x="228091" y="235115"/>
                  </a:lnTo>
                  <a:lnTo>
                    <a:pt x="226059" y="235000"/>
                  </a:lnTo>
                  <a:lnTo>
                    <a:pt x="224027" y="234937"/>
                  </a:lnTo>
                  <a:close/>
                </a:path>
                <a:path w="240029" h="367664">
                  <a:moveTo>
                    <a:pt x="126364" y="77469"/>
                  </a:moveTo>
                  <a:lnTo>
                    <a:pt x="113537" y="77469"/>
                  </a:lnTo>
                  <a:lnTo>
                    <a:pt x="108203" y="82931"/>
                  </a:lnTo>
                  <a:lnTo>
                    <a:pt x="108203" y="89281"/>
                  </a:lnTo>
                  <a:lnTo>
                    <a:pt x="109769" y="94077"/>
                  </a:lnTo>
                  <a:lnTo>
                    <a:pt x="113966" y="98980"/>
                  </a:lnTo>
                  <a:lnTo>
                    <a:pt x="120044" y="104050"/>
                  </a:lnTo>
                  <a:lnTo>
                    <a:pt x="127253" y="109347"/>
                  </a:lnTo>
                  <a:lnTo>
                    <a:pt x="137156" y="116778"/>
                  </a:lnTo>
                  <a:lnTo>
                    <a:pt x="146557" y="125650"/>
                  </a:lnTo>
                  <a:lnTo>
                    <a:pt x="153578" y="136403"/>
                  </a:lnTo>
                  <a:lnTo>
                    <a:pt x="156336" y="149478"/>
                  </a:lnTo>
                  <a:lnTo>
                    <a:pt x="154416" y="160506"/>
                  </a:lnTo>
                  <a:lnTo>
                    <a:pt x="149161" y="170068"/>
                  </a:lnTo>
                  <a:lnTo>
                    <a:pt x="141335" y="177750"/>
                  </a:lnTo>
                  <a:lnTo>
                    <a:pt x="131699" y="183134"/>
                  </a:lnTo>
                  <a:lnTo>
                    <a:pt x="131699" y="198628"/>
                  </a:lnTo>
                  <a:lnTo>
                    <a:pt x="126364" y="203200"/>
                  </a:lnTo>
                  <a:lnTo>
                    <a:pt x="203841" y="203200"/>
                  </a:lnTo>
                  <a:lnTo>
                    <a:pt x="208327" y="199813"/>
                  </a:lnTo>
                  <a:lnTo>
                    <a:pt x="231443" y="163270"/>
                  </a:lnTo>
                  <a:lnTo>
                    <a:pt x="239902" y="119379"/>
                  </a:lnTo>
                  <a:lnTo>
                    <a:pt x="236221" y="101218"/>
                  </a:lnTo>
                  <a:lnTo>
                    <a:pt x="136270" y="101218"/>
                  </a:lnTo>
                  <a:lnTo>
                    <a:pt x="131699" y="95631"/>
                  </a:lnTo>
                  <a:lnTo>
                    <a:pt x="131699" y="82041"/>
                  </a:lnTo>
                  <a:lnTo>
                    <a:pt x="126364" y="77469"/>
                  </a:lnTo>
                  <a:close/>
                </a:path>
                <a:path w="240029" h="367664">
                  <a:moveTo>
                    <a:pt x="124264" y="137540"/>
                  </a:moveTo>
                  <a:lnTo>
                    <a:pt x="103631" y="137540"/>
                  </a:lnTo>
                  <a:lnTo>
                    <a:pt x="108203" y="144017"/>
                  </a:lnTo>
                  <a:lnTo>
                    <a:pt x="108203" y="155828"/>
                  </a:lnTo>
                  <a:lnTo>
                    <a:pt x="113537" y="162178"/>
                  </a:lnTo>
                  <a:lnTo>
                    <a:pt x="127253" y="162178"/>
                  </a:lnTo>
                  <a:lnTo>
                    <a:pt x="131699" y="155828"/>
                  </a:lnTo>
                  <a:lnTo>
                    <a:pt x="131699" y="149478"/>
                  </a:lnTo>
                  <a:lnTo>
                    <a:pt x="130133" y="144115"/>
                  </a:lnTo>
                  <a:lnTo>
                    <a:pt x="125936" y="138953"/>
                  </a:lnTo>
                  <a:lnTo>
                    <a:pt x="124264" y="137540"/>
                  </a:lnTo>
                  <a:close/>
                </a:path>
                <a:path w="240029" h="367664">
                  <a:moveTo>
                    <a:pt x="203033" y="33781"/>
                  </a:moveTo>
                  <a:lnTo>
                    <a:pt x="127253" y="33781"/>
                  </a:lnTo>
                  <a:lnTo>
                    <a:pt x="131699" y="40131"/>
                  </a:lnTo>
                  <a:lnTo>
                    <a:pt x="131699" y="54609"/>
                  </a:lnTo>
                  <a:lnTo>
                    <a:pt x="156336" y="89281"/>
                  </a:lnTo>
                  <a:lnTo>
                    <a:pt x="156336" y="95631"/>
                  </a:lnTo>
                  <a:lnTo>
                    <a:pt x="149986" y="101218"/>
                  </a:lnTo>
                  <a:lnTo>
                    <a:pt x="236221" y="101218"/>
                  </a:lnTo>
                  <a:lnTo>
                    <a:pt x="230506" y="73026"/>
                  </a:lnTo>
                  <a:lnTo>
                    <a:pt x="204930" y="35067"/>
                  </a:lnTo>
                  <a:lnTo>
                    <a:pt x="203033" y="33781"/>
                  </a:lnTo>
                  <a:close/>
                </a:path>
              </a:pathLst>
            </a:custGeom>
            <a:solidFill>
              <a:srgbClr val="21D1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8308" y="3688143"/>
              <a:ext cx="81279" cy="17894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468489" y="3659123"/>
              <a:ext cx="240029" cy="367665"/>
            </a:xfrm>
            <a:custGeom>
              <a:avLst/>
              <a:gdLst/>
              <a:ahLst/>
              <a:cxnLst/>
              <a:rect l="l" t="t" r="r" b="b"/>
              <a:pathLst>
                <a:path w="240029" h="367664">
                  <a:moveTo>
                    <a:pt x="120903" y="0"/>
                  </a:moveTo>
                  <a:lnTo>
                    <a:pt x="74203" y="9419"/>
                  </a:lnTo>
                  <a:lnTo>
                    <a:pt x="36099" y="35067"/>
                  </a:lnTo>
                  <a:lnTo>
                    <a:pt x="10425" y="73026"/>
                  </a:lnTo>
                  <a:lnTo>
                    <a:pt x="1015" y="119379"/>
                  </a:lnTo>
                  <a:lnTo>
                    <a:pt x="9459" y="163270"/>
                  </a:lnTo>
                  <a:lnTo>
                    <a:pt x="32464" y="199813"/>
                  </a:lnTo>
                  <a:lnTo>
                    <a:pt x="66542" y="225762"/>
                  </a:lnTo>
                  <a:lnTo>
                    <a:pt x="108203" y="237870"/>
                  </a:lnTo>
                  <a:lnTo>
                    <a:pt x="108203" y="282524"/>
                  </a:lnTo>
                  <a:lnTo>
                    <a:pt x="104520" y="277952"/>
                  </a:lnTo>
                  <a:lnTo>
                    <a:pt x="100837" y="274307"/>
                  </a:lnTo>
                  <a:lnTo>
                    <a:pt x="96392" y="269747"/>
                  </a:lnTo>
                  <a:lnTo>
                    <a:pt x="78944" y="255496"/>
                  </a:lnTo>
                  <a:lnTo>
                    <a:pt x="58531" y="244573"/>
                  </a:lnTo>
                  <a:lnTo>
                    <a:pt x="35903" y="237579"/>
                  </a:lnTo>
                  <a:lnTo>
                    <a:pt x="11810" y="235115"/>
                  </a:lnTo>
                  <a:lnTo>
                    <a:pt x="4571" y="235115"/>
                  </a:lnTo>
                  <a:lnTo>
                    <a:pt x="0" y="240588"/>
                  </a:lnTo>
                  <a:lnTo>
                    <a:pt x="0" y="246049"/>
                  </a:lnTo>
                  <a:lnTo>
                    <a:pt x="8524" y="291622"/>
                  </a:lnTo>
                  <a:lnTo>
                    <a:pt x="35432" y="331736"/>
                  </a:lnTo>
                  <a:lnTo>
                    <a:pt x="73612" y="358032"/>
                  </a:lnTo>
                  <a:lnTo>
                    <a:pt x="117220" y="367258"/>
                  </a:lnTo>
                  <a:lnTo>
                    <a:pt x="118999" y="367258"/>
                  </a:lnTo>
                  <a:lnTo>
                    <a:pt x="164385" y="358379"/>
                  </a:lnTo>
                  <a:lnTo>
                    <a:pt x="203580" y="331736"/>
                  </a:lnTo>
                  <a:lnTo>
                    <a:pt x="229822" y="292655"/>
                  </a:lnTo>
                  <a:lnTo>
                    <a:pt x="239013" y="246049"/>
                  </a:lnTo>
                  <a:lnTo>
                    <a:pt x="239902" y="240588"/>
                  </a:lnTo>
                  <a:lnTo>
                    <a:pt x="234441" y="235115"/>
                  </a:lnTo>
                  <a:lnTo>
                    <a:pt x="228091" y="235115"/>
                  </a:lnTo>
                  <a:lnTo>
                    <a:pt x="226059" y="235000"/>
                  </a:lnTo>
                  <a:lnTo>
                    <a:pt x="224027" y="234937"/>
                  </a:lnTo>
                  <a:lnTo>
                    <a:pt x="222122" y="234937"/>
                  </a:lnTo>
                  <a:lnTo>
                    <a:pt x="180117" y="244022"/>
                  </a:lnTo>
                  <a:lnTo>
                    <a:pt x="143636" y="269747"/>
                  </a:lnTo>
                  <a:lnTo>
                    <a:pt x="139064" y="274307"/>
                  </a:lnTo>
                  <a:lnTo>
                    <a:pt x="135381" y="277952"/>
                  </a:lnTo>
                  <a:lnTo>
                    <a:pt x="131699" y="282524"/>
                  </a:lnTo>
                  <a:lnTo>
                    <a:pt x="131699" y="237870"/>
                  </a:lnTo>
                  <a:lnTo>
                    <a:pt x="173948" y="225762"/>
                  </a:lnTo>
                  <a:lnTo>
                    <a:pt x="208327" y="199813"/>
                  </a:lnTo>
                  <a:lnTo>
                    <a:pt x="231443" y="163270"/>
                  </a:lnTo>
                  <a:lnTo>
                    <a:pt x="239902" y="119379"/>
                  </a:lnTo>
                  <a:lnTo>
                    <a:pt x="230506" y="73026"/>
                  </a:lnTo>
                  <a:lnTo>
                    <a:pt x="204930" y="35067"/>
                  </a:lnTo>
                  <a:lnTo>
                    <a:pt x="167090" y="9419"/>
                  </a:lnTo>
                  <a:lnTo>
                    <a:pt x="120903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6501193" y="257365"/>
            <a:ext cx="462280" cy="378460"/>
            <a:chOff x="6501193" y="257365"/>
            <a:chExt cx="462280" cy="378460"/>
          </a:xfrm>
        </p:grpSpPr>
        <p:sp>
          <p:nvSpPr>
            <p:cNvPr id="62" name="object 62"/>
            <p:cNvSpPr/>
            <p:nvPr/>
          </p:nvSpPr>
          <p:spPr>
            <a:xfrm>
              <a:off x="6652259" y="359663"/>
              <a:ext cx="306705" cy="271780"/>
            </a:xfrm>
            <a:custGeom>
              <a:avLst/>
              <a:gdLst/>
              <a:ahLst/>
              <a:cxnLst/>
              <a:rect l="l" t="t" r="r" b="b"/>
              <a:pathLst>
                <a:path w="306704" h="271780">
                  <a:moveTo>
                    <a:pt x="153162" y="0"/>
                  </a:moveTo>
                  <a:lnTo>
                    <a:pt x="104461" y="6920"/>
                  </a:lnTo>
                  <a:lnTo>
                    <a:pt x="62380" y="26168"/>
                  </a:lnTo>
                  <a:lnTo>
                    <a:pt x="29333" y="55467"/>
                  </a:lnTo>
                  <a:lnTo>
                    <a:pt x="7735" y="92545"/>
                  </a:lnTo>
                  <a:lnTo>
                    <a:pt x="0" y="135127"/>
                  </a:lnTo>
                  <a:lnTo>
                    <a:pt x="7735" y="178206"/>
                  </a:lnTo>
                  <a:lnTo>
                    <a:pt x="29333" y="215585"/>
                  </a:lnTo>
                  <a:lnTo>
                    <a:pt x="62380" y="245038"/>
                  </a:lnTo>
                  <a:lnTo>
                    <a:pt x="104461" y="264342"/>
                  </a:lnTo>
                  <a:lnTo>
                    <a:pt x="153162" y="271272"/>
                  </a:lnTo>
                  <a:lnTo>
                    <a:pt x="201424" y="264342"/>
                  </a:lnTo>
                  <a:lnTo>
                    <a:pt x="243449" y="245038"/>
                  </a:lnTo>
                  <a:lnTo>
                    <a:pt x="258119" y="232028"/>
                  </a:lnTo>
                  <a:lnTo>
                    <a:pt x="147320" y="232028"/>
                  </a:lnTo>
                  <a:lnTo>
                    <a:pt x="137922" y="225806"/>
                  </a:lnTo>
                  <a:lnTo>
                    <a:pt x="137922" y="209423"/>
                  </a:lnTo>
                  <a:lnTo>
                    <a:pt x="125785" y="203702"/>
                  </a:lnTo>
                  <a:lnTo>
                    <a:pt x="116173" y="194802"/>
                  </a:lnTo>
                  <a:lnTo>
                    <a:pt x="109909" y="183514"/>
                  </a:lnTo>
                  <a:lnTo>
                    <a:pt x="109797" y="183116"/>
                  </a:lnTo>
                  <a:lnTo>
                    <a:pt x="107569" y="170180"/>
                  </a:lnTo>
                  <a:lnTo>
                    <a:pt x="107569" y="162940"/>
                  </a:lnTo>
                  <a:lnTo>
                    <a:pt x="114554" y="157861"/>
                  </a:lnTo>
                  <a:lnTo>
                    <a:pt x="158501" y="157861"/>
                  </a:lnTo>
                  <a:lnTo>
                    <a:pt x="151935" y="153035"/>
                  </a:lnTo>
                  <a:lnTo>
                    <a:pt x="118379" y="129063"/>
                  </a:lnTo>
                  <a:lnTo>
                    <a:pt x="106425" y="102108"/>
                  </a:lnTo>
                  <a:lnTo>
                    <a:pt x="108704" y="89171"/>
                  </a:lnTo>
                  <a:lnTo>
                    <a:pt x="115030" y="78247"/>
                  </a:lnTo>
                  <a:lnTo>
                    <a:pt x="124642" y="69443"/>
                  </a:lnTo>
                  <a:lnTo>
                    <a:pt x="136779" y="62864"/>
                  </a:lnTo>
                  <a:lnTo>
                    <a:pt x="136779" y="46355"/>
                  </a:lnTo>
                  <a:lnTo>
                    <a:pt x="143891" y="40259"/>
                  </a:lnTo>
                  <a:lnTo>
                    <a:pt x="259421" y="40259"/>
                  </a:lnTo>
                  <a:lnTo>
                    <a:pt x="243449" y="26168"/>
                  </a:lnTo>
                  <a:lnTo>
                    <a:pt x="201424" y="6920"/>
                  </a:lnTo>
                  <a:lnTo>
                    <a:pt x="153162" y="0"/>
                  </a:lnTo>
                  <a:close/>
                </a:path>
                <a:path w="306704" h="271780">
                  <a:moveTo>
                    <a:pt x="160147" y="88773"/>
                  </a:moveTo>
                  <a:lnTo>
                    <a:pt x="146176" y="88773"/>
                  </a:lnTo>
                  <a:lnTo>
                    <a:pt x="136779" y="95885"/>
                  </a:lnTo>
                  <a:lnTo>
                    <a:pt x="136779" y="102108"/>
                  </a:lnTo>
                  <a:lnTo>
                    <a:pt x="139485" y="107696"/>
                  </a:lnTo>
                  <a:lnTo>
                    <a:pt x="145383" y="113474"/>
                  </a:lnTo>
                  <a:lnTo>
                    <a:pt x="153709" y="119252"/>
                  </a:lnTo>
                  <a:lnTo>
                    <a:pt x="163703" y="124840"/>
                  </a:lnTo>
                  <a:lnTo>
                    <a:pt x="175787" y="133211"/>
                  </a:lnTo>
                  <a:lnTo>
                    <a:pt x="187515" y="143224"/>
                  </a:lnTo>
                  <a:lnTo>
                    <a:pt x="196385" y="155380"/>
                  </a:lnTo>
                  <a:lnTo>
                    <a:pt x="199898" y="170180"/>
                  </a:lnTo>
                  <a:lnTo>
                    <a:pt x="197619" y="183116"/>
                  </a:lnTo>
                  <a:lnTo>
                    <a:pt x="191293" y="194040"/>
                  </a:lnTo>
                  <a:lnTo>
                    <a:pt x="181681" y="202844"/>
                  </a:lnTo>
                  <a:lnTo>
                    <a:pt x="169545" y="209423"/>
                  </a:lnTo>
                  <a:lnTo>
                    <a:pt x="169545" y="225806"/>
                  </a:lnTo>
                  <a:lnTo>
                    <a:pt x="161290" y="232028"/>
                  </a:lnTo>
                  <a:lnTo>
                    <a:pt x="258119" y="232028"/>
                  </a:lnTo>
                  <a:lnTo>
                    <a:pt x="276660" y="215585"/>
                  </a:lnTo>
                  <a:lnTo>
                    <a:pt x="298478" y="178206"/>
                  </a:lnTo>
                  <a:lnTo>
                    <a:pt x="306324" y="135127"/>
                  </a:lnTo>
                  <a:lnTo>
                    <a:pt x="302533" y="114553"/>
                  </a:lnTo>
                  <a:lnTo>
                    <a:pt x="175387" y="114553"/>
                  </a:lnTo>
                  <a:lnTo>
                    <a:pt x="167259" y="108331"/>
                  </a:lnTo>
                  <a:lnTo>
                    <a:pt x="167259" y="93852"/>
                  </a:lnTo>
                  <a:lnTo>
                    <a:pt x="160147" y="88773"/>
                  </a:lnTo>
                  <a:close/>
                </a:path>
                <a:path w="306704" h="271780">
                  <a:moveTo>
                    <a:pt x="158501" y="157861"/>
                  </a:moveTo>
                  <a:lnTo>
                    <a:pt x="129794" y="157861"/>
                  </a:lnTo>
                  <a:lnTo>
                    <a:pt x="136779" y="163957"/>
                  </a:lnTo>
                  <a:lnTo>
                    <a:pt x="136779" y="178435"/>
                  </a:lnTo>
                  <a:lnTo>
                    <a:pt x="143891" y="183514"/>
                  </a:lnTo>
                  <a:lnTo>
                    <a:pt x="161290" y="183514"/>
                  </a:lnTo>
                  <a:lnTo>
                    <a:pt x="167259" y="176402"/>
                  </a:lnTo>
                  <a:lnTo>
                    <a:pt x="167259" y="170180"/>
                  </a:lnTo>
                  <a:lnTo>
                    <a:pt x="165230" y="164592"/>
                  </a:lnTo>
                  <a:lnTo>
                    <a:pt x="159797" y="158813"/>
                  </a:lnTo>
                  <a:lnTo>
                    <a:pt x="158501" y="157861"/>
                  </a:lnTo>
                  <a:close/>
                </a:path>
                <a:path w="306704" h="271780">
                  <a:moveTo>
                    <a:pt x="259421" y="40259"/>
                  </a:moveTo>
                  <a:lnTo>
                    <a:pt x="161290" y="40259"/>
                  </a:lnTo>
                  <a:lnTo>
                    <a:pt x="167259" y="46355"/>
                  </a:lnTo>
                  <a:lnTo>
                    <a:pt x="167259" y="62864"/>
                  </a:lnTo>
                  <a:lnTo>
                    <a:pt x="196231" y="88773"/>
                  </a:lnTo>
                  <a:lnTo>
                    <a:pt x="198755" y="102108"/>
                  </a:lnTo>
                  <a:lnTo>
                    <a:pt x="198755" y="109347"/>
                  </a:lnTo>
                  <a:lnTo>
                    <a:pt x="190626" y="114553"/>
                  </a:lnTo>
                  <a:lnTo>
                    <a:pt x="302533" y="114553"/>
                  </a:lnTo>
                  <a:lnTo>
                    <a:pt x="298478" y="92545"/>
                  </a:lnTo>
                  <a:lnTo>
                    <a:pt x="276660" y="55467"/>
                  </a:lnTo>
                  <a:lnTo>
                    <a:pt x="259421" y="4025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3923" y="395160"/>
              <a:ext cx="102997" cy="20129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652259" y="359663"/>
              <a:ext cx="306705" cy="271780"/>
            </a:xfrm>
            <a:custGeom>
              <a:avLst/>
              <a:gdLst/>
              <a:ahLst/>
              <a:cxnLst/>
              <a:rect l="l" t="t" r="r" b="b"/>
              <a:pathLst>
                <a:path w="306704" h="271780">
                  <a:moveTo>
                    <a:pt x="153162" y="0"/>
                  </a:moveTo>
                  <a:lnTo>
                    <a:pt x="104461" y="6920"/>
                  </a:lnTo>
                  <a:lnTo>
                    <a:pt x="62380" y="26168"/>
                  </a:lnTo>
                  <a:lnTo>
                    <a:pt x="29333" y="55467"/>
                  </a:lnTo>
                  <a:lnTo>
                    <a:pt x="7735" y="92545"/>
                  </a:lnTo>
                  <a:lnTo>
                    <a:pt x="0" y="135127"/>
                  </a:lnTo>
                  <a:lnTo>
                    <a:pt x="7735" y="178206"/>
                  </a:lnTo>
                  <a:lnTo>
                    <a:pt x="29333" y="215585"/>
                  </a:lnTo>
                  <a:lnTo>
                    <a:pt x="62380" y="245038"/>
                  </a:lnTo>
                  <a:lnTo>
                    <a:pt x="104461" y="264342"/>
                  </a:lnTo>
                  <a:lnTo>
                    <a:pt x="153162" y="271272"/>
                  </a:lnTo>
                  <a:lnTo>
                    <a:pt x="201424" y="264342"/>
                  </a:lnTo>
                  <a:lnTo>
                    <a:pt x="243449" y="245038"/>
                  </a:lnTo>
                  <a:lnTo>
                    <a:pt x="276660" y="215585"/>
                  </a:lnTo>
                  <a:lnTo>
                    <a:pt x="298478" y="178206"/>
                  </a:lnTo>
                  <a:lnTo>
                    <a:pt x="306324" y="135127"/>
                  </a:lnTo>
                  <a:lnTo>
                    <a:pt x="298478" y="92545"/>
                  </a:lnTo>
                  <a:lnTo>
                    <a:pt x="276660" y="55467"/>
                  </a:lnTo>
                  <a:lnTo>
                    <a:pt x="243449" y="26168"/>
                  </a:lnTo>
                  <a:lnTo>
                    <a:pt x="201424" y="6920"/>
                  </a:lnTo>
                  <a:lnTo>
                    <a:pt x="153162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01193" y="257365"/>
              <a:ext cx="248793" cy="350900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799909" y="1660969"/>
            <a:ext cx="378460" cy="377190"/>
            <a:chOff x="799909" y="1660969"/>
            <a:chExt cx="378460" cy="377190"/>
          </a:xfrm>
        </p:grpSpPr>
        <p:pic>
          <p:nvPicPr>
            <p:cNvPr id="67" name="object 6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7386" y="1660969"/>
              <a:ext cx="82651" cy="90296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804672" y="1714500"/>
              <a:ext cx="368935" cy="318770"/>
            </a:xfrm>
            <a:custGeom>
              <a:avLst/>
              <a:gdLst/>
              <a:ahLst/>
              <a:cxnLst/>
              <a:rect l="l" t="t" r="r" b="b"/>
              <a:pathLst>
                <a:path w="368934" h="318769">
                  <a:moveTo>
                    <a:pt x="182575" y="269367"/>
                  </a:moveTo>
                  <a:lnTo>
                    <a:pt x="115938" y="269367"/>
                  </a:lnTo>
                  <a:lnTo>
                    <a:pt x="115036" y="273050"/>
                  </a:lnTo>
                  <a:lnTo>
                    <a:pt x="114109" y="277494"/>
                  </a:lnTo>
                  <a:lnTo>
                    <a:pt x="114109" y="282067"/>
                  </a:lnTo>
                  <a:lnTo>
                    <a:pt x="116850" y="295852"/>
                  </a:lnTo>
                  <a:lnTo>
                    <a:pt x="124385" y="307482"/>
                  </a:lnTo>
                  <a:lnTo>
                    <a:pt x="135685" y="315517"/>
                  </a:lnTo>
                  <a:lnTo>
                    <a:pt x="149720" y="318516"/>
                  </a:lnTo>
                  <a:lnTo>
                    <a:pt x="163229" y="315642"/>
                  </a:lnTo>
                  <a:lnTo>
                    <a:pt x="174253" y="307816"/>
                  </a:lnTo>
                  <a:lnTo>
                    <a:pt x="181681" y="296227"/>
                  </a:lnTo>
                  <a:lnTo>
                    <a:pt x="181937" y="294894"/>
                  </a:lnTo>
                  <a:lnTo>
                    <a:pt x="146062" y="294894"/>
                  </a:lnTo>
                  <a:lnTo>
                    <a:pt x="138772" y="288417"/>
                  </a:lnTo>
                  <a:lnTo>
                    <a:pt x="138772" y="282067"/>
                  </a:lnTo>
                  <a:lnTo>
                    <a:pt x="139661" y="276606"/>
                  </a:lnTo>
                  <a:lnTo>
                    <a:pt x="146062" y="270256"/>
                  </a:lnTo>
                  <a:lnTo>
                    <a:pt x="182755" y="270256"/>
                  </a:lnTo>
                  <a:lnTo>
                    <a:pt x="182575" y="269367"/>
                  </a:lnTo>
                  <a:close/>
                </a:path>
                <a:path w="368934" h="318769">
                  <a:moveTo>
                    <a:pt x="73952" y="0"/>
                  </a:moveTo>
                  <a:lnTo>
                    <a:pt x="5473" y="0"/>
                  </a:lnTo>
                  <a:lnTo>
                    <a:pt x="0" y="5461"/>
                  </a:lnTo>
                  <a:lnTo>
                    <a:pt x="0" y="17272"/>
                  </a:lnTo>
                  <a:lnTo>
                    <a:pt x="10058" y="23622"/>
                  </a:lnTo>
                  <a:lnTo>
                    <a:pt x="61163" y="23622"/>
                  </a:lnTo>
                  <a:lnTo>
                    <a:pt x="67098" y="53824"/>
                  </a:lnTo>
                  <a:lnTo>
                    <a:pt x="89918" y="171854"/>
                  </a:lnTo>
                  <a:lnTo>
                    <a:pt x="95846" y="202056"/>
                  </a:lnTo>
                  <a:lnTo>
                    <a:pt x="87180" y="207410"/>
                  </a:lnTo>
                  <a:lnTo>
                    <a:pt x="80571" y="214883"/>
                  </a:lnTo>
                  <a:lnTo>
                    <a:pt x="76358" y="223881"/>
                  </a:lnTo>
                  <a:lnTo>
                    <a:pt x="74879" y="233806"/>
                  </a:lnTo>
                  <a:lnTo>
                    <a:pt x="77744" y="247453"/>
                  </a:lnTo>
                  <a:lnTo>
                    <a:pt x="85483" y="258778"/>
                  </a:lnTo>
                  <a:lnTo>
                    <a:pt x="96814" y="266507"/>
                  </a:lnTo>
                  <a:lnTo>
                    <a:pt x="110451" y="269367"/>
                  </a:lnTo>
                  <a:lnTo>
                    <a:pt x="251053" y="269367"/>
                  </a:lnTo>
                  <a:lnTo>
                    <a:pt x="250126" y="273050"/>
                  </a:lnTo>
                  <a:lnTo>
                    <a:pt x="248297" y="277494"/>
                  </a:lnTo>
                  <a:lnTo>
                    <a:pt x="248297" y="282067"/>
                  </a:lnTo>
                  <a:lnTo>
                    <a:pt x="251168" y="295852"/>
                  </a:lnTo>
                  <a:lnTo>
                    <a:pt x="258921" y="307482"/>
                  </a:lnTo>
                  <a:lnTo>
                    <a:pt x="270264" y="315517"/>
                  </a:lnTo>
                  <a:lnTo>
                    <a:pt x="283908" y="318516"/>
                  </a:lnTo>
                  <a:lnTo>
                    <a:pt x="297562" y="315642"/>
                  </a:lnTo>
                  <a:lnTo>
                    <a:pt x="308905" y="307816"/>
                  </a:lnTo>
                  <a:lnTo>
                    <a:pt x="316651" y="296227"/>
                  </a:lnTo>
                  <a:lnTo>
                    <a:pt x="316921" y="294894"/>
                  </a:lnTo>
                  <a:lnTo>
                    <a:pt x="281178" y="294894"/>
                  </a:lnTo>
                  <a:lnTo>
                    <a:pt x="275704" y="288417"/>
                  </a:lnTo>
                  <a:lnTo>
                    <a:pt x="275704" y="276606"/>
                  </a:lnTo>
                  <a:lnTo>
                    <a:pt x="281178" y="270256"/>
                  </a:lnTo>
                  <a:lnTo>
                    <a:pt x="342328" y="270256"/>
                  </a:lnTo>
                  <a:lnTo>
                    <a:pt x="347802" y="264794"/>
                  </a:lnTo>
                  <a:lnTo>
                    <a:pt x="347802" y="252094"/>
                  </a:lnTo>
                  <a:lnTo>
                    <a:pt x="342328" y="246633"/>
                  </a:lnTo>
                  <a:lnTo>
                    <a:pt x="101333" y="246633"/>
                  </a:lnTo>
                  <a:lnTo>
                    <a:pt x="95846" y="241173"/>
                  </a:lnTo>
                  <a:lnTo>
                    <a:pt x="95846" y="229362"/>
                  </a:lnTo>
                  <a:lnTo>
                    <a:pt x="101333" y="222885"/>
                  </a:lnTo>
                  <a:lnTo>
                    <a:pt x="337769" y="222885"/>
                  </a:lnTo>
                  <a:lnTo>
                    <a:pt x="343255" y="218439"/>
                  </a:lnTo>
                  <a:lnTo>
                    <a:pt x="343255" y="212979"/>
                  </a:lnTo>
                  <a:lnTo>
                    <a:pt x="349270" y="176529"/>
                  </a:lnTo>
                  <a:lnTo>
                    <a:pt x="146964" y="176529"/>
                  </a:lnTo>
                  <a:lnTo>
                    <a:pt x="139661" y="170179"/>
                  </a:lnTo>
                  <a:lnTo>
                    <a:pt x="139661" y="109220"/>
                  </a:lnTo>
                  <a:lnTo>
                    <a:pt x="146062" y="102870"/>
                  </a:lnTo>
                  <a:lnTo>
                    <a:pt x="361425" y="102870"/>
                  </a:lnTo>
                  <a:lnTo>
                    <a:pt x="366979" y="69214"/>
                  </a:lnTo>
                  <a:lnTo>
                    <a:pt x="368808" y="61849"/>
                  </a:lnTo>
                  <a:lnTo>
                    <a:pt x="362432" y="55499"/>
                  </a:lnTo>
                  <a:lnTo>
                    <a:pt x="88557" y="55499"/>
                  </a:lnTo>
                  <a:lnTo>
                    <a:pt x="79425" y="10033"/>
                  </a:lnTo>
                  <a:lnTo>
                    <a:pt x="78524" y="4572"/>
                  </a:lnTo>
                  <a:lnTo>
                    <a:pt x="73952" y="0"/>
                  </a:lnTo>
                  <a:close/>
                </a:path>
                <a:path w="368934" h="318769">
                  <a:moveTo>
                    <a:pt x="182755" y="270256"/>
                  </a:moveTo>
                  <a:lnTo>
                    <a:pt x="157924" y="270256"/>
                  </a:lnTo>
                  <a:lnTo>
                    <a:pt x="162496" y="276606"/>
                  </a:lnTo>
                  <a:lnTo>
                    <a:pt x="162496" y="288417"/>
                  </a:lnTo>
                  <a:lnTo>
                    <a:pt x="157022" y="294894"/>
                  </a:lnTo>
                  <a:lnTo>
                    <a:pt x="181937" y="294894"/>
                  </a:lnTo>
                  <a:lnTo>
                    <a:pt x="184403" y="282067"/>
                  </a:lnTo>
                  <a:lnTo>
                    <a:pt x="184403" y="277494"/>
                  </a:lnTo>
                  <a:lnTo>
                    <a:pt x="183502" y="273938"/>
                  </a:lnTo>
                  <a:lnTo>
                    <a:pt x="182755" y="270256"/>
                  </a:lnTo>
                  <a:close/>
                </a:path>
                <a:path w="368934" h="318769">
                  <a:moveTo>
                    <a:pt x="316763" y="270256"/>
                  </a:moveTo>
                  <a:lnTo>
                    <a:pt x="293966" y="270256"/>
                  </a:lnTo>
                  <a:lnTo>
                    <a:pt x="298513" y="276606"/>
                  </a:lnTo>
                  <a:lnTo>
                    <a:pt x="298513" y="288417"/>
                  </a:lnTo>
                  <a:lnTo>
                    <a:pt x="293039" y="294894"/>
                  </a:lnTo>
                  <a:lnTo>
                    <a:pt x="316921" y="294894"/>
                  </a:lnTo>
                  <a:lnTo>
                    <a:pt x="319519" y="282067"/>
                  </a:lnTo>
                  <a:lnTo>
                    <a:pt x="319519" y="277494"/>
                  </a:lnTo>
                  <a:lnTo>
                    <a:pt x="318592" y="273938"/>
                  </a:lnTo>
                  <a:lnTo>
                    <a:pt x="316763" y="270256"/>
                  </a:lnTo>
                  <a:close/>
                </a:path>
                <a:path w="368934" h="318769">
                  <a:moveTo>
                    <a:pt x="217258" y="102870"/>
                  </a:moveTo>
                  <a:lnTo>
                    <a:pt x="159740" y="102870"/>
                  </a:lnTo>
                  <a:lnTo>
                    <a:pt x="164325" y="109220"/>
                  </a:lnTo>
                  <a:lnTo>
                    <a:pt x="164325" y="170179"/>
                  </a:lnTo>
                  <a:lnTo>
                    <a:pt x="157924" y="176529"/>
                  </a:lnTo>
                  <a:lnTo>
                    <a:pt x="216369" y="176529"/>
                  </a:lnTo>
                  <a:lnTo>
                    <a:pt x="211785" y="170179"/>
                  </a:lnTo>
                  <a:lnTo>
                    <a:pt x="211785" y="109220"/>
                  </a:lnTo>
                  <a:lnTo>
                    <a:pt x="217258" y="102870"/>
                  </a:lnTo>
                  <a:close/>
                </a:path>
                <a:path w="368934" h="318769">
                  <a:moveTo>
                    <a:pt x="289382" y="102870"/>
                  </a:moveTo>
                  <a:lnTo>
                    <a:pt x="229146" y="102870"/>
                  </a:lnTo>
                  <a:lnTo>
                    <a:pt x="235521" y="109220"/>
                  </a:lnTo>
                  <a:lnTo>
                    <a:pt x="235521" y="170179"/>
                  </a:lnTo>
                  <a:lnTo>
                    <a:pt x="230035" y="176529"/>
                  </a:lnTo>
                  <a:lnTo>
                    <a:pt x="289382" y="176529"/>
                  </a:lnTo>
                  <a:lnTo>
                    <a:pt x="283908" y="170179"/>
                  </a:lnTo>
                  <a:lnTo>
                    <a:pt x="283908" y="109220"/>
                  </a:lnTo>
                  <a:lnTo>
                    <a:pt x="289382" y="102870"/>
                  </a:lnTo>
                  <a:close/>
                </a:path>
                <a:path w="368934" h="318769">
                  <a:moveTo>
                    <a:pt x="361425" y="102870"/>
                  </a:moveTo>
                  <a:lnTo>
                    <a:pt x="303085" y="102870"/>
                  </a:lnTo>
                  <a:lnTo>
                    <a:pt x="307644" y="109220"/>
                  </a:lnTo>
                  <a:lnTo>
                    <a:pt x="307644" y="170179"/>
                  </a:lnTo>
                  <a:lnTo>
                    <a:pt x="302158" y="176529"/>
                  </a:lnTo>
                  <a:lnTo>
                    <a:pt x="349270" y="176529"/>
                  </a:lnTo>
                  <a:lnTo>
                    <a:pt x="361425" y="102870"/>
                  </a:lnTo>
                  <a:close/>
                </a:path>
              </a:pathLst>
            </a:custGeom>
            <a:solidFill>
              <a:srgbClr val="7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04672" y="1714500"/>
              <a:ext cx="368935" cy="318770"/>
            </a:xfrm>
            <a:custGeom>
              <a:avLst/>
              <a:gdLst/>
              <a:ahLst/>
              <a:cxnLst/>
              <a:rect l="l" t="t" r="r" b="b"/>
              <a:pathLst>
                <a:path w="368934" h="318769">
                  <a:moveTo>
                    <a:pt x="152438" y="102870"/>
                  </a:moveTo>
                  <a:lnTo>
                    <a:pt x="159740" y="102870"/>
                  </a:lnTo>
                  <a:lnTo>
                    <a:pt x="164325" y="109220"/>
                  </a:lnTo>
                  <a:lnTo>
                    <a:pt x="164325" y="115570"/>
                  </a:lnTo>
                  <a:lnTo>
                    <a:pt x="164325" y="163829"/>
                  </a:lnTo>
                  <a:lnTo>
                    <a:pt x="164325" y="170179"/>
                  </a:lnTo>
                  <a:lnTo>
                    <a:pt x="157924" y="176529"/>
                  </a:lnTo>
                  <a:lnTo>
                    <a:pt x="152438" y="176529"/>
                  </a:lnTo>
                  <a:lnTo>
                    <a:pt x="146964" y="176529"/>
                  </a:lnTo>
                  <a:lnTo>
                    <a:pt x="139661" y="170179"/>
                  </a:lnTo>
                  <a:lnTo>
                    <a:pt x="139661" y="163829"/>
                  </a:lnTo>
                  <a:lnTo>
                    <a:pt x="139661" y="115570"/>
                  </a:lnTo>
                  <a:lnTo>
                    <a:pt x="139661" y="109220"/>
                  </a:lnTo>
                  <a:lnTo>
                    <a:pt x="146062" y="102870"/>
                  </a:lnTo>
                  <a:lnTo>
                    <a:pt x="152438" y="102870"/>
                  </a:lnTo>
                  <a:close/>
                </a:path>
                <a:path w="368934" h="318769">
                  <a:moveTo>
                    <a:pt x="223672" y="102870"/>
                  </a:moveTo>
                  <a:lnTo>
                    <a:pt x="229146" y="102870"/>
                  </a:lnTo>
                  <a:lnTo>
                    <a:pt x="235521" y="109220"/>
                  </a:lnTo>
                  <a:lnTo>
                    <a:pt x="235521" y="115570"/>
                  </a:lnTo>
                  <a:lnTo>
                    <a:pt x="235521" y="163829"/>
                  </a:lnTo>
                  <a:lnTo>
                    <a:pt x="235521" y="170179"/>
                  </a:lnTo>
                  <a:lnTo>
                    <a:pt x="230035" y="176529"/>
                  </a:lnTo>
                  <a:lnTo>
                    <a:pt x="223672" y="176529"/>
                  </a:lnTo>
                  <a:lnTo>
                    <a:pt x="216369" y="176529"/>
                  </a:lnTo>
                  <a:lnTo>
                    <a:pt x="211785" y="170179"/>
                  </a:lnTo>
                  <a:lnTo>
                    <a:pt x="211785" y="163829"/>
                  </a:lnTo>
                  <a:lnTo>
                    <a:pt x="211785" y="115570"/>
                  </a:lnTo>
                  <a:lnTo>
                    <a:pt x="211785" y="109220"/>
                  </a:lnTo>
                  <a:lnTo>
                    <a:pt x="217258" y="102870"/>
                  </a:lnTo>
                  <a:lnTo>
                    <a:pt x="223672" y="102870"/>
                  </a:lnTo>
                  <a:close/>
                </a:path>
                <a:path w="368934" h="318769">
                  <a:moveTo>
                    <a:pt x="296684" y="102870"/>
                  </a:moveTo>
                  <a:lnTo>
                    <a:pt x="303085" y="102870"/>
                  </a:lnTo>
                  <a:lnTo>
                    <a:pt x="307644" y="109220"/>
                  </a:lnTo>
                  <a:lnTo>
                    <a:pt x="307644" y="115570"/>
                  </a:lnTo>
                  <a:lnTo>
                    <a:pt x="307644" y="163829"/>
                  </a:lnTo>
                  <a:lnTo>
                    <a:pt x="307644" y="170179"/>
                  </a:lnTo>
                  <a:lnTo>
                    <a:pt x="302158" y="176529"/>
                  </a:lnTo>
                  <a:lnTo>
                    <a:pt x="296684" y="176529"/>
                  </a:lnTo>
                  <a:lnTo>
                    <a:pt x="289382" y="176529"/>
                  </a:lnTo>
                  <a:lnTo>
                    <a:pt x="283908" y="170179"/>
                  </a:lnTo>
                  <a:lnTo>
                    <a:pt x="283908" y="163829"/>
                  </a:lnTo>
                  <a:lnTo>
                    <a:pt x="283908" y="115570"/>
                  </a:lnTo>
                  <a:lnTo>
                    <a:pt x="283908" y="109220"/>
                  </a:lnTo>
                  <a:lnTo>
                    <a:pt x="289382" y="102870"/>
                  </a:lnTo>
                  <a:lnTo>
                    <a:pt x="296684" y="102870"/>
                  </a:lnTo>
                  <a:close/>
                </a:path>
                <a:path w="368934" h="318769">
                  <a:moveTo>
                    <a:pt x="151549" y="270256"/>
                  </a:moveTo>
                  <a:lnTo>
                    <a:pt x="157924" y="270256"/>
                  </a:lnTo>
                  <a:lnTo>
                    <a:pt x="162496" y="276606"/>
                  </a:lnTo>
                  <a:lnTo>
                    <a:pt x="162496" y="282067"/>
                  </a:lnTo>
                  <a:lnTo>
                    <a:pt x="162496" y="288417"/>
                  </a:lnTo>
                  <a:lnTo>
                    <a:pt x="157022" y="294894"/>
                  </a:lnTo>
                  <a:lnTo>
                    <a:pt x="151549" y="294894"/>
                  </a:lnTo>
                  <a:lnTo>
                    <a:pt x="146062" y="294894"/>
                  </a:lnTo>
                  <a:lnTo>
                    <a:pt x="138772" y="288417"/>
                  </a:lnTo>
                  <a:lnTo>
                    <a:pt x="138772" y="282067"/>
                  </a:lnTo>
                  <a:lnTo>
                    <a:pt x="139661" y="276606"/>
                  </a:lnTo>
                  <a:lnTo>
                    <a:pt x="146062" y="270256"/>
                  </a:lnTo>
                  <a:lnTo>
                    <a:pt x="151549" y="270256"/>
                  </a:lnTo>
                  <a:close/>
                </a:path>
                <a:path w="368934" h="318769">
                  <a:moveTo>
                    <a:pt x="287553" y="270256"/>
                  </a:moveTo>
                  <a:lnTo>
                    <a:pt x="293966" y="270256"/>
                  </a:lnTo>
                  <a:lnTo>
                    <a:pt x="298513" y="276606"/>
                  </a:lnTo>
                  <a:lnTo>
                    <a:pt x="298513" y="282067"/>
                  </a:lnTo>
                  <a:lnTo>
                    <a:pt x="298513" y="288417"/>
                  </a:lnTo>
                  <a:lnTo>
                    <a:pt x="293039" y="294894"/>
                  </a:lnTo>
                  <a:lnTo>
                    <a:pt x="287553" y="294894"/>
                  </a:lnTo>
                  <a:lnTo>
                    <a:pt x="281178" y="294894"/>
                  </a:lnTo>
                  <a:lnTo>
                    <a:pt x="275704" y="288417"/>
                  </a:lnTo>
                  <a:lnTo>
                    <a:pt x="275704" y="282067"/>
                  </a:lnTo>
                  <a:lnTo>
                    <a:pt x="275704" y="276606"/>
                  </a:lnTo>
                  <a:lnTo>
                    <a:pt x="281178" y="270256"/>
                  </a:lnTo>
                  <a:lnTo>
                    <a:pt x="287553" y="270256"/>
                  </a:lnTo>
                  <a:close/>
                </a:path>
                <a:path w="368934" h="318769">
                  <a:moveTo>
                    <a:pt x="12776" y="0"/>
                  </a:moveTo>
                  <a:lnTo>
                    <a:pt x="5473" y="0"/>
                  </a:lnTo>
                  <a:lnTo>
                    <a:pt x="0" y="5461"/>
                  </a:lnTo>
                  <a:lnTo>
                    <a:pt x="0" y="10922"/>
                  </a:lnTo>
                  <a:lnTo>
                    <a:pt x="0" y="17272"/>
                  </a:lnTo>
                  <a:lnTo>
                    <a:pt x="10058" y="23622"/>
                  </a:lnTo>
                  <a:lnTo>
                    <a:pt x="15532" y="23622"/>
                  </a:lnTo>
                  <a:lnTo>
                    <a:pt x="61163" y="23622"/>
                  </a:lnTo>
                  <a:lnTo>
                    <a:pt x="67098" y="53824"/>
                  </a:lnTo>
                  <a:lnTo>
                    <a:pt x="78509" y="112839"/>
                  </a:lnTo>
                  <a:lnTo>
                    <a:pt x="89918" y="171854"/>
                  </a:lnTo>
                  <a:lnTo>
                    <a:pt x="95846" y="202056"/>
                  </a:lnTo>
                  <a:lnTo>
                    <a:pt x="87180" y="207410"/>
                  </a:lnTo>
                  <a:lnTo>
                    <a:pt x="80571" y="214883"/>
                  </a:lnTo>
                  <a:lnTo>
                    <a:pt x="76358" y="223881"/>
                  </a:lnTo>
                  <a:lnTo>
                    <a:pt x="74879" y="233806"/>
                  </a:lnTo>
                  <a:lnTo>
                    <a:pt x="77744" y="247453"/>
                  </a:lnTo>
                  <a:lnTo>
                    <a:pt x="85483" y="258778"/>
                  </a:lnTo>
                  <a:lnTo>
                    <a:pt x="96814" y="266507"/>
                  </a:lnTo>
                  <a:lnTo>
                    <a:pt x="110451" y="269367"/>
                  </a:lnTo>
                  <a:lnTo>
                    <a:pt x="115938" y="269367"/>
                  </a:lnTo>
                  <a:lnTo>
                    <a:pt x="115036" y="273050"/>
                  </a:lnTo>
                  <a:lnTo>
                    <a:pt x="114109" y="277494"/>
                  </a:lnTo>
                  <a:lnTo>
                    <a:pt x="114109" y="282067"/>
                  </a:lnTo>
                  <a:lnTo>
                    <a:pt x="116850" y="295852"/>
                  </a:lnTo>
                  <a:lnTo>
                    <a:pt x="124385" y="307482"/>
                  </a:lnTo>
                  <a:lnTo>
                    <a:pt x="135685" y="315517"/>
                  </a:lnTo>
                  <a:lnTo>
                    <a:pt x="149720" y="318516"/>
                  </a:lnTo>
                  <a:lnTo>
                    <a:pt x="163229" y="315642"/>
                  </a:lnTo>
                  <a:lnTo>
                    <a:pt x="174253" y="307816"/>
                  </a:lnTo>
                  <a:lnTo>
                    <a:pt x="181681" y="296227"/>
                  </a:lnTo>
                  <a:lnTo>
                    <a:pt x="184403" y="282067"/>
                  </a:lnTo>
                  <a:lnTo>
                    <a:pt x="184403" y="277494"/>
                  </a:lnTo>
                  <a:lnTo>
                    <a:pt x="183502" y="273938"/>
                  </a:lnTo>
                  <a:lnTo>
                    <a:pt x="182575" y="269367"/>
                  </a:lnTo>
                  <a:lnTo>
                    <a:pt x="251053" y="269367"/>
                  </a:lnTo>
                  <a:lnTo>
                    <a:pt x="250126" y="273050"/>
                  </a:lnTo>
                  <a:lnTo>
                    <a:pt x="248297" y="277494"/>
                  </a:lnTo>
                  <a:lnTo>
                    <a:pt x="248297" y="282067"/>
                  </a:lnTo>
                  <a:lnTo>
                    <a:pt x="251168" y="295852"/>
                  </a:lnTo>
                  <a:lnTo>
                    <a:pt x="258921" y="307482"/>
                  </a:lnTo>
                  <a:lnTo>
                    <a:pt x="270264" y="315517"/>
                  </a:lnTo>
                  <a:lnTo>
                    <a:pt x="283908" y="318516"/>
                  </a:lnTo>
                  <a:lnTo>
                    <a:pt x="297562" y="315642"/>
                  </a:lnTo>
                  <a:lnTo>
                    <a:pt x="308905" y="307816"/>
                  </a:lnTo>
                  <a:lnTo>
                    <a:pt x="316651" y="296227"/>
                  </a:lnTo>
                  <a:lnTo>
                    <a:pt x="319519" y="282067"/>
                  </a:lnTo>
                  <a:lnTo>
                    <a:pt x="319519" y="277494"/>
                  </a:lnTo>
                  <a:lnTo>
                    <a:pt x="318592" y="273938"/>
                  </a:lnTo>
                  <a:lnTo>
                    <a:pt x="316763" y="270256"/>
                  </a:lnTo>
                  <a:lnTo>
                    <a:pt x="335025" y="270256"/>
                  </a:lnTo>
                  <a:lnTo>
                    <a:pt x="342328" y="270256"/>
                  </a:lnTo>
                  <a:lnTo>
                    <a:pt x="347802" y="264794"/>
                  </a:lnTo>
                  <a:lnTo>
                    <a:pt x="347802" y="259333"/>
                  </a:lnTo>
                  <a:lnTo>
                    <a:pt x="347802" y="252094"/>
                  </a:lnTo>
                  <a:lnTo>
                    <a:pt x="342328" y="246633"/>
                  </a:lnTo>
                  <a:lnTo>
                    <a:pt x="335025" y="246633"/>
                  </a:lnTo>
                  <a:lnTo>
                    <a:pt x="108635" y="246633"/>
                  </a:lnTo>
                  <a:lnTo>
                    <a:pt x="101333" y="246633"/>
                  </a:lnTo>
                  <a:lnTo>
                    <a:pt x="95846" y="241173"/>
                  </a:lnTo>
                  <a:lnTo>
                    <a:pt x="95846" y="235712"/>
                  </a:lnTo>
                  <a:lnTo>
                    <a:pt x="95846" y="229362"/>
                  </a:lnTo>
                  <a:lnTo>
                    <a:pt x="101333" y="222885"/>
                  </a:lnTo>
                  <a:lnTo>
                    <a:pt x="108635" y="222885"/>
                  </a:lnTo>
                  <a:lnTo>
                    <a:pt x="332295" y="222885"/>
                  </a:lnTo>
                  <a:lnTo>
                    <a:pt x="337769" y="222885"/>
                  </a:lnTo>
                  <a:lnTo>
                    <a:pt x="343255" y="218439"/>
                  </a:lnTo>
                  <a:lnTo>
                    <a:pt x="343255" y="212979"/>
                  </a:lnTo>
                  <a:lnTo>
                    <a:pt x="366979" y="69214"/>
                  </a:lnTo>
                  <a:lnTo>
                    <a:pt x="368808" y="61849"/>
                  </a:lnTo>
                  <a:lnTo>
                    <a:pt x="362432" y="55499"/>
                  </a:lnTo>
                  <a:lnTo>
                    <a:pt x="356031" y="55499"/>
                  </a:lnTo>
                  <a:lnTo>
                    <a:pt x="88557" y="55499"/>
                  </a:lnTo>
                  <a:lnTo>
                    <a:pt x="79425" y="10033"/>
                  </a:lnTo>
                  <a:lnTo>
                    <a:pt x="78524" y="4572"/>
                  </a:lnTo>
                  <a:lnTo>
                    <a:pt x="73952" y="0"/>
                  </a:lnTo>
                  <a:lnTo>
                    <a:pt x="68465" y="0"/>
                  </a:lnTo>
                  <a:lnTo>
                    <a:pt x="12776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2631757" y="426529"/>
            <a:ext cx="378460" cy="375285"/>
            <a:chOff x="2631757" y="426529"/>
            <a:chExt cx="378460" cy="375285"/>
          </a:xfrm>
        </p:grpSpPr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0733" y="498157"/>
              <a:ext cx="100965" cy="11620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708148" y="431291"/>
              <a:ext cx="297180" cy="295910"/>
            </a:xfrm>
            <a:custGeom>
              <a:avLst/>
              <a:gdLst/>
              <a:ahLst/>
              <a:cxnLst/>
              <a:rect l="l" t="t" r="r" b="b"/>
              <a:pathLst>
                <a:path w="297180" h="295909">
                  <a:moveTo>
                    <a:pt x="16382" y="204216"/>
                  </a:moveTo>
                  <a:lnTo>
                    <a:pt x="10032" y="204216"/>
                  </a:lnTo>
                  <a:lnTo>
                    <a:pt x="6857" y="205105"/>
                  </a:lnTo>
                  <a:lnTo>
                    <a:pt x="4571" y="206883"/>
                  </a:lnTo>
                  <a:lnTo>
                    <a:pt x="0" y="211455"/>
                  </a:lnTo>
                  <a:lnTo>
                    <a:pt x="0" y="219583"/>
                  </a:lnTo>
                  <a:lnTo>
                    <a:pt x="4571" y="224155"/>
                  </a:lnTo>
                  <a:lnTo>
                    <a:pt x="38353" y="258699"/>
                  </a:lnTo>
                  <a:lnTo>
                    <a:pt x="72897" y="292227"/>
                  </a:lnTo>
                  <a:lnTo>
                    <a:pt x="75183" y="294513"/>
                  </a:lnTo>
                  <a:lnTo>
                    <a:pt x="78358" y="295656"/>
                  </a:lnTo>
                  <a:lnTo>
                    <a:pt x="84835" y="295656"/>
                  </a:lnTo>
                  <a:lnTo>
                    <a:pt x="88010" y="294513"/>
                  </a:lnTo>
                  <a:lnTo>
                    <a:pt x="94868" y="287655"/>
                  </a:lnTo>
                  <a:lnTo>
                    <a:pt x="94868" y="279527"/>
                  </a:lnTo>
                  <a:lnTo>
                    <a:pt x="90296" y="274955"/>
                  </a:lnTo>
                  <a:lnTo>
                    <a:pt x="64769" y="250444"/>
                  </a:lnTo>
                  <a:lnTo>
                    <a:pt x="82041" y="233299"/>
                  </a:lnTo>
                  <a:lnTo>
                    <a:pt x="247606" y="233299"/>
                  </a:lnTo>
                  <a:lnTo>
                    <a:pt x="249113" y="232283"/>
                  </a:lnTo>
                  <a:lnTo>
                    <a:pt x="46481" y="232283"/>
                  </a:lnTo>
                  <a:lnTo>
                    <a:pt x="21843" y="206883"/>
                  </a:lnTo>
                  <a:lnTo>
                    <a:pt x="19557" y="205105"/>
                  </a:lnTo>
                  <a:lnTo>
                    <a:pt x="16382" y="204216"/>
                  </a:lnTo>
                  <a:close/>
                </a:path>
                <a:path w="297180" h="295909">
                  <a:moveTo>
                    <a:pt x="247606" y="233299"/>
                  </a:moveTo>
                  <a:lnTo>
                    <a:pt x="82041" y="233299"/>
                  </a:lnTo>
                  <a:lnTo>
                    <a:pt x="100943" y="246157"/>
                  </a:lnTo>
                  <a:lnTo>
                    <a:pt x="121618" y="255873"/>
                  </a:lnTo>
                  <a:lnTo>
                    <a:pt x="143460" y="262016"/>
                  </a:lnTo>
                  <a:lnTo>
                    <a:pt x="165862" y="264160"/>
                  </a:lnTo>
                  <a:lnTo>
                    <a:pt x="217187" y="253813"/>
                  </a:lnTo>
                  <a:lnTo>
                    <a:pt x="247606" y="233299"/>
                  </a:lnTo>
                  <a:close/>
                </a:path>
                <a:path w="297180" h="295909">
                  <a:moveTo>
                    <a:pt x="164972" y="0"/>
                  </a:moveTo>
                  <a:lnTo>
                    <a:pt x="123214" y="6737"/>
                  </a:lnTo>
                  <a:lnTo>
                    <a:pt x="86988" y="25428"/>
                  </a:lnTo>
                  <a:lnTo>
                    <a:pt x="58390" y="53931"/>
                  </a:lnTo>
                  <a:lnTo>
                    <a:pt x="39631" y="90041"/>
                  </a:lnTo>
                  <a:lnTo>
                    <a:pt x="32893" y="131572"/>
                  </a:lnTo>
                  <a:lnTo>
                    <a:pt x="34770" y="153951"/>
                  </a:lnTo>
                  <a:lnTo>
                    <a:pt x="40481" y="175736"/>
                  </a:lnTo>
                  <a:lnTo>
                    <a:pt x="50145" y="196330"/>
                  </a:lnTo>
                  <a:lnTo>
                    <a:pt x="63881" y="215137"/>
                  </a:lnTo>
                  <a:lnTo>
                    <a:pt x="46481" y="232283"/>
                  </a:lnTo>
                  <a:lnTo>
                    <a:pt x="249113" y="232283"/>
                  </a:lnTo>
                  <a:lnTo>
                    <a:pt x="258905" y="225679"/>
                  </a:lnTo>
                  <a:lnTo>
                    <a:pt x="273976" y="203327"/>
                  </a:lnTo>
                  <a:lnTo>
                    <a:pt x="97535" y="203327"/>
                  </a:lnTo>
                  <a:lnTo>
                    <a:pt x="92963" y="196977"/>
                  </a:lnTo>
                  <a:lnTo>
                    <a:pt x="92963" y="190627"/>
                  </a:lnTo>
                  <a:lnTo>
                    <a:pt x="95742" y="171110"/>
                  </a:lnTo>
                  <a:lnTo>
                    <a:pt x="103568" y="153844"/>
                  </a:lnTo>
                  <a:lnTo>
                    <a:pt x="115681" y="139317"/>
                  </a:lnTo>
                  <a:lnTo>
                    <a:pt x="131318" y="128016"/>
                  </a:lnTo>
                  <a:lnTo>
                    <a:pt x="125692" y="120701"/>
                  </a:lnTo>
                  <a:lnTo>
                    <a:pt x="121364" y="112649"/>
                  </a:lnTo>
                  <a:lnTo>
                    <a:pt x="118584" y="104120"/>
                  </a:lnTo>
                  <a:lnTo>
                    <a:pt x="117601" y="95377"/>
                  </a:lnTo>
                  <a:lnTo>
                    <a:pt x="121288" y="76711"/>
                  </a:lnTo>
                  <a:lnTo>
                    <a:pt x="131381" y="61404"/>
                  </a:lnTo>
                  <a:lnTo>
                    <a:pt x="146427" y="51050"/>
                  </a:lnTo>
                  <a:lnTo>
                    <a:pt x="164972" y="47244"/>
                  </a:lnTo>
                  <a:lnTo>
                    <a:pt x="264225" y="47244"/>
                  </a:lnTo>
                  <a:lnTo>
                    <a:pt x="242745" y="25550"/>
                  </a:lnTo>
                  <a:lnTo>
                    <a:pt x="206630" y="6737"/>
                  </a:lnTo>
                  <a:lnTo>
                    <a:pt x="164972" y="0"/>
                  </a:lnTo>
                  <a:close/>
                </a:path>
                <a:path w="297180" h="295909">
                  <a:moveTo>
                    <a:pt x="264225" y="47244"/>
                  </a:moveTo>
                  <a:lnTo>
                    <a:pt x="164972" y="47244"/>
                  </a:lnTo>
                  <a:lnTo>
                    <a:pt x="183677" y="51050"/>
                  </a:lnTo>
                  <a:lnTo>
                    <a:pt x="199072" y="61404"/>
                  </a:lnTo>
                  <a:lnTo>
                    <a:pt x="209514" y="76711"/>
                  </a:lnTo>
                  <a:lnTo>
                    <a:pt x="213359" y="95377"/>
                  </a:lnTo>
                  <a:lnTo>
                    <a:pt x="212502" y="104548"/>
                  </a:lnTo>
                  <a:lnTo>
                    <a:pt x="209931" y="113030"/>
                  </a:lnTo>
                  <a:lnTo>
                    <a:pt x="205644" y="120844"/>
                  </a:lnTo>
                  <a:lnTo>
                    <a:pt x="199644" y="128016"/>
                  </a:lnTo>
                  <a:lnTo>
                    <a:pt x="214318" y="139317"/>
                  </a:lnTo>
                  <a:lnTo>
                    <a:pt x="226171" y="153844"/>
                  </a:lnTo>
                  <a:lnTo>
                    <a:pt x="234094" y="171110"/>
                  </a:lnTo>
                  <a:lnTo>
                    <a:pt x="236981" y="190627"/>
                  </a:lnTo>
                  <a:lnTo>
                    <a:pt x="236093" y="198755"/>
                  </a:lnTo>
                  <a:lnTo>
                    <a:pt x="231520" y="203327"/>
                  </a:lnTo>
                  <a:lnTo>
                    <a:pt x="273976" y="203327"/>
                  </a:lnTo>
                  <a:lnTo>
                    <a:pt x="286930" y="184114"/>
                  </a:lnTo>
                  <a:lnTo>
                    <a:pt x="297179" y="133477"/>
                  </a:lnTo>
                  <a:lnTo>
                    <a:pt x="290087" y="91017"/>
                  </a:lnTo>
                  <a:lnTo>
                    <a:pt x="271253" y="54342"/>
                  </a:lnTo>
                  <a:lnTo>
                    <a:pt x="264225" y="47244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96349" y="473773"/>
              <a:ext cx="153543" cy="165608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708148" y="431291"/>
              <a:ext cx="297180" cy="295910"/>
            </a:xfrm>
            <a:custGeom>
              <a:avLst/>
              <a:gdLst/>
              <a:ahLst/>
              <a:cxnLst/>
              <a:rect l="l" t="t" r="r" b="b"/>
              <a:pathLst>
                <a:path w="297180" h="295909">
                  <a:moveTo>
                    <a:pt x="164972" y="0"/>
                  </a:moveTo>
                  <a:lnTo>
                    <a:pt x="123243" y="6721"/>
                  </a:lnTo>
                  <a:lnTo>
                    <a:pt x="86988" y="25428"/>
                  </a:lnTo>
                  <a:lnTo>
                    <a:pt x="58390" y="53931"/>
                  </a:lnTo>
                  <a:lnTo>
                    <a:pt x="39631" y="90041"/>
                  </a:lnTo>
                  <a:lnTo>
                    <a:pt x="32893" y="131572"/>
                  </a:lnTo>
                  <a:lnTo>
                    <a:pt x="34770" y="153951"/>
                  </a:lnTo>
                  <a:lnTo>
                    <a:pt x="40481" y="175736"/>
                  </a:lnTo>
                  <a:lnTo>
                    <a:pt x="50145" y="196330"/>
                  </a:lnTo>
                  <a:lnTo>
                    <a:pt x="63881" y="215137"/>
                  </a:lnTo>
                  <a:lnTo>
                    <a:pt x="46481" y="232283"/>
                  </a:lnTo>
                  <a:lnTo>
                    <a:pt x="21843" y="206883"/>
                  </a:lnTo>
                  <a:lnTo>
                    <a:pt x="19557" y="205105"/>
                  </a:lnTo>
                  <a:lnTo>
                    <a:pt x="16382" y="204216"/>
                  </a:lnTo>
                  <a:lnTo>
                    <a:pt x="13207" y="204216"/>
                  </a:lnTo>
                  <a:lnTo>
                    <a:pt x="10032" y="204216"/>
                  </a:lnTo>
                  <a:lnTo>
                    <a:pt x="6857" y="205105"/>
                  </a:lnTo>
                  <a:lnTo>
                    <a:pt x="4571" y="206883"/>
                  </a:lnTo>
                  <a:lnTo>
                    <a:pt x="0" y="211455"/>
                  </a:lnTo>
                  <a:lnTo>
                    <a:pt x="0" y="219583"/>
                  </a:lnTo>
                  <a:lnTo>
                    <a:pt x="4571" y="224155"/>
                  </a:lnTo>
                  <a:lnTo>
                    <a:pt x="38353" y="258699"/>
                  </a:lnTo>
                  <a:lnTo>
                    <a:pt x="72897" y="292227"/>
                  </a:lnTo>
                  <a:lnTo>
                    <a:pt x="75183" y="294513"/>
                  </a:lnTo>
                  <a:lnTo>
                    <a:pt x="78358" y="295656"/>
                  </a:lnTo>
                  <a:lnTo>
                    <a:pt x="81533" y="295656"/>
                  </a:lnTo>
                  <a:lnTo>
                    <a:pt x="84835" y="295656"/>
                  </a:lnTo>
                  <a:lnTo>
                    <a:pt x="88010" y="294513"/>
                  </a:lnTo>
                  <a:lnTo>
                    <a:pt x="90296" y="292227"/>
                  </a:lnTo>
                  <a:lnTo>
                    <a:pt x="94868" y="287655"/>
                  </a:lnTo>
                  <a:lnTo>
                    <a:pt x="94868" y="279527"/>
                  </a:lnTo>
                  <a:lnTo>
                    <a:pt x="90296" y="274955"/>
                  </a:lnTo>
                  <a:lnTo>
                    <a:pt x="64769" y="250444"/>
                  </a:lnTo>
                  <a:lnTo>
                    <a:pt x="82041" y="233299"/>
                  </a:lnTo>
                  <a:lnTo>
                    <a:pt x="100943" y="246157"/>
                  </a:lnTo>
                  <a:lnTo>
                    <a:pt x="121618" y="255873"/>
                  </a:lnTo>
                  <a:lnTo>
                    <a:pt x="143460" y="262016"/>
                  </a:lnTo>
                  <a:lnTo>
                    <a:pt x="165862" y="264160"/>
                  </a:lnTo>
                  <a:lnTo>
                    <a:pt x="217187" y="253813"/>
                  </a:lnTo>
                  <a:lnTo>
                    <a:pt x="258905" y="225679"/>
                  </a:lnTo>
                  <a:lnTo>
                    <a:pt x="286930" y="184114"/>
                  </a:lnTo>
                  <a:lnTo>
                    <a:pt x="297179" y="133477"/>
                  </a:lnTo>
                  <a:lnTo>
                    <a:pt x="290087" y="91017"/>
                  </a:lnTo>
                  <a:lnTo>
                    <a:pt x="271253" y="54342"/>
                  </a:lnTo>
                  <a:lnTo>
                    <a:pt x="242745" y="25550"/>
                  </a:lnTo>
                  <a:lnTo>
                    <a:pt x="206630" y="6737"/>
                  </a:lnTo>
                  <a:lnTo>
                    <a:pt x="164972" y="0"/>
                  </a:lnTo>
                  <a:close/>
                </a:path>
              </a:pathLst>
            </a:custGeom>
            <a:ln w="9524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31757" y="674941"/>
              <a:ext cx="128397" cy="126873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432625" y="2973133"/>
            <a:ext cx="600710" cy="594995"/>
            <a:chOff x="432625" y="2973133"/>
            <a:chExt cx="600710" cy="594995"/>
          </a:xfrm>
        </p:grpSpPr>
        <p:sp>
          <p:nvSpPr>
            <p:cNvPr id="77" name="object 77"/>
            <p:cNvSpPr/>
            <p:nvPr/>
          </p:nvSpPr>
          <p:spPr>
            <a:xfrm>
              <a:off x="437387" y="3287267"/>
              <a:ext cx="105410" cy="276225"/>
            </a:xfrm>
            <a:custGeom>
              <a:avLst/>
              <a:gdLst/>
              <a:ahLst/>
              <a:cxnLst/>
              <a:rect l="l" t="t" r="r" b="b"/>
              <a:pathLst>
                <a:path w="105409" h="276225">
                  <a:moveTo>
                    <a:pt x="53352" y="0"/>
                  </a:moveTo>
                  <a:lnTo>
                    <a:pt x="18834" y="0"/>
                  </a:lnTo>
                  <a:lnTo>
                    <a:pt x="11267" y="1377"/>
                  </a:lnTo>
                  <a:lnTo>
                    <a:pt x="5307" y="5111"/>
                  </a:lnTo>
                  <a:lnTo>
                    <a:pt x="1401" y="10608"/>
                  </a:lnTo>
                  <a:lnTo>
                    <a:pt x="0" y="17271"/>
                  </a:lnTo>
                  <a:lnTo>
                    <a:pt x="0" y="258571"/>
                  </a:lnTo>
                  <a:lnTo>
                    <a:pt x="1401" y="265878"/>
                  </a:lnTo>
                  <a:lnTo>
                    <a:pt x="5307" y="271303"/>
                  </a:lnTo>
                  <a:lnTo>
                    <a:pt x="11267" y="274681"/>
                  </a:lnTo>
                  <a:lnTo>
                    <a:pt x="18834" y="275843"/>
                  </a:lnTo>
                  <a:lnTo>
                    <a:pt x="53352" y="275843"/>
                  </a:lnTo>
                  <a:lnTo>
                    <a:pt x="74032" y="271738"/>
                  </a:lnTo>
                  <a:lnTo>
                    <a:pt x="90441" y="260715"/>
                  </a:lnTo>
                  <a:lnTo>
                    <a:pt x="101256" y="244715"/>
                  </a:lnTo>
                  <a:lnTo>
                    <a:pt x="105156" y="225678"/>
                  </a:lnTo>
                  <a:lnTo>
                    <a:pt x="105156" y="51688"/>
                  </a:lnTo>
                  <a:lnTo>
                    <a:pt x="101033" y="31075"/>
                  </a:lnTo>
                  <a:lnTo>
                    <a:pt x="89846" y="14700"/>
                  </a:lnTo>
                  <a:lnTo>
                    <a:pt x="73362" y="3897"/>
                  </a:lnTo>
                  <a:lnTo>
                    <a:pt x="533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37387" y="3287267"/>
              <a:ext cx="105410" cy="276225"/>
            </a:xfrm>
            <a:custGeom>
              <a:avLst/>
              <a:gdLst/>
              <a:ahLst/>
              <a:cxnLst/>
              <a:rect l="l" t="t" r="r" b="b"/>
              <a:pathLst>
                <a:path w="105409" h="276225">
                  <a:moveTo>
                    <a:pt x="18834" y="0"/>
                  </a:moveTo>
                  <a:lnTo>
                    <a:pt x="11267" y="1377"/>
                  </a:lnTo>
                  <a:lnTo>
                    <a:pt x="5307" y="5111"/>
                  </a:lnTo>
                  <a:lnTo>
                    <a:pt x="1401" y="10608"/>
                  </a:lnTo>
                  <a:lnTo>
                    <a:pt x="0" y="17271"/>
                  </a:lnTo>
                  <a:lnTo>
                    <a:pt x="0" y="258571"/>
                  </a:lnTo>
                  <a:lnTo>
                    <a:pt x="1401" y="265878"/>
                  </a:lnTo>
                  <a:lnTo>
                    <a:pt x="5307" y="271303"/>
                  </a:lnTo>
                  <a:lnTo>
                    <a:pt x="11267" y="274681"/>
                  </a:lnTo>
                  <a:lnTo>
                    <a:pt x="18834" y="275843"/>
                  </a:lnTo>
                  <a:lnTo>
                    <a:pt x="53352" y="275843"/>
                  </a:lnTo>
                  <a:lnTo>
                    <a:pt x="74032" y="271738"/>
                  </a:lnTo>
                  <a:lnTo>
                    <a:pt x="90441" y="260715"/>
                  </a:lnTo>
                  <a:lnTo>
                    <a:pt x="101256" y="244715"/>
                  </a:lnTo>
                  <a:lnTo>
                    <a:pt x="105156" y="225678"/>
                  </a:lnTo>
                  <a:lnTo>
                    <a:pt x="105156" y="51688"/>
                  </a:lnTo>
                  <a:lnTo>
                    <a:pt x="101033" y="31075"/>
                  </a:lnTo>
                  <a:lnTo>
                    <a:pt x="89846" y="14700"/>
                  </a:lnTo>
                  <a:lnTo>
                    <a:pt x="73362" y="3897"/>
                  </a:lnTo>
                  <a:lnTo>
                    <a:pt x="53352" y="0"/>
                  </a:lnTo>
                  <a:lnTo>
                    <a:pt x="18834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4168" y="2977895"/>
              <a:ext cx="381000" cy="320040"/>
            </a:xfrm>
            <a:custGeom>
              <a:avLst/>
              <a:gdLst/>
              <a:ahLst/>
              <a:cxnLst/>
              <a:rect l="l" t="t" r="r" b="b"/>
              <a:pathLst>
                <a:path w="381000" h="320039">
                  <a:moveTo>
                    <a:pt x="180467" y="269367"/>
                  </a:moveTo>
                  <a:lnTo>
                    <a:pt x="113780" y="269367"/>
                  </a:lnTo>
                  <a:lnTo>
                    <a:pt x="138283" y="271950"/>
                  </a:lnTo>
                  <a:lnTo>
                    <a:pt x="162336" y="279558"/>
                  </a:lnTo>
                  <a:lnTo>
                    <a:pt x="185593" y="291976"/>
                  </a:lnTo>
                  <a:lnTo>
                    <a:pt x="207710" y="308991"/>
                  </a:lnTo>
                  <a:lnTo>
                    <a:pt x="294311" y="308991"/>
                  </a:lnTo>
                  <a:lnTo>
                    <a:pt x="303478" y="309842"/>
                  </a:lnTo>
                  <a:lnTo>
                    <a:pt x="312202" y="312181"/>
                  </a:lnTo>
                  <a:lnTo>
                    <a:pt x="320636" y="315688"/>
                  </a:lnTo>
                  <a:lnTo>
                    <a:pt x="328931" y="320040"/>
                  </a:lnTo>
                  <a:lnTo>
                    <a:pt x="350333" y="291949"/>
                  </a:lnTo>
                  <a:lnTo>
                    <a:pt x="361724" y="269875"/>
                  </a:lnTo>
                  <a:lnTo>
                    <a:pt x="180976" y="269875"/>
                  </a:lnTo>
                  <a:lnTo>
                    <a:pt x="180467" y="269367"/>
                  </a:lnTo>
                  <a:close/>
                </a:path>
                <a:path w="381000" h="320039">
                  <a:moveTo>
                    <a:pt x="190425" y="0"/>
                  </a:moveTo>
                  <a:lnTo>
                    <a:pt x="140223" y="6876"/>
                  </a:lnTo>
                  <a:lnTo>
                    <a:pt x="94835" y="26223"/>
                  </a:lnTo>
                  <a:lnTo>
                    <a:pt x="56186" y="56118"/>
                  </a:lnTo>
                  <a:lnTo>
                    <a:pt x="26198" y="94638"/>
                  </a:lnTo>
                  <a:lnTo>
                    <a:pt x="6795" y="139861"/>
                  </a:lnTo>
                  <a:lnTo>
                    <a:pt x="40" y="188849"/>
                  </a:lnTo>
                  <a:lnTo>
                    <a:pt x="0" y="191389"/>
                  </a:lnTo>
                  <a:lnTo>
                    <a:pt x="1654" y="216578"/>
                  </a:lnTo>
                  <a:lnTo>
                    <a:pt x="6810" y="242411"/>
                  </a:lnTo>
                  <a:lnTo>
                    <a:pt x="15207" y="267053"/>
                  </a:lnTo>
                  <a:lnTo>
                    <a:pt x="26684" y="290195"/>
                  </a:lnTo>
                  <a:lnTo>
                    <a:pt x="44943" y="281072"/>
                  </a:lnTo>
                  <a:lnTo>
                    <a:pt x="64079" y="274748"/>
                  </a:lnTo>
                  <a:lnTo>
                    <a:pt x="83805" y="271067"/>
                  </a:lnTo>
                  <a:lnTo>
                    <a:pt x="103836" y="269875"/>
                  </a:lnTo>
                  <a:lnTo>
                    <a:pt x="107126" y="269494"/>
                  </a:lnTo>
                  <a:lnTo>
                    <a:pt x="110478" y="269367"/>
                  </a:lnTo>
                  <a:lnTo>
                    <a:pt x="180467" y="269367"/>
                  </a:lnTo>
                  <a:lnTo>
                    <a:pt x="173089" y="262001"/>
                  </a:lnTo>
                  <a:lnTo>
                    <a:pt x="173089" y="232156"/>
                  </a:lnTo>
                  <a:lnTo>
                    <a:pt x="166270" y="229697"/>
                  </a:lnTo>
                  <a:lnTo>
                    <a:pt x="159892" y="226679"/>
                  </a:lnTo>
                  <a:lnTo>
                    <a:pt x="153817" y="222494"/>
                  </a:lnTo>
                  <a:lnTo>
                    <a:pt x="147905" y="216535"/>
                  </a:lnTo>
                  <a:lnTo>
                    <a:pt x="144137" y="211756"/>
                  </a:lnTo>
                  <a:lnTo>
                    <a:pt x="142581" y="205359"/>
                  </a:lnTo>
                  <a:lnTo>
                    <a:pt x="143687" y="198675"/>
                  </a:lnTo>
                  <a:lnTo>
                    <a:pt x="147905" y="193040"/>
                  </a:lnTo>
                  <a:lnTo>
                    <a:pt x="150445" y="190500"/>
                  </a:lnTo>
                  <a:lnTo>
                    <a:pt x="155195" y="188849"/>
                  </a:lnTo>
                  <a:lnTo>
                    <a:pt x="206160" y="188849"/>
                  </a:lnTo>
                  <a:lnTo>
                    <a:pt x="206160" y="175641"/>
                  </a:lnTo>
                  <a:lnTo>
                    <a:pt x="198273" y="167894"/>
                  </a:lnTo>
                  <a:lnTo>
                    <a:pt x="188825" y="167894"/>
                  </a:lnTo>
                  <a:lnTo>
                    <a:pt x="168076" y="163806"/>
                  </a:lnTo>
                  <a:lnTo>
                    <a:pt x="151615" y="152812"/>
                  </a:lnTo>
                  <a:lnTo>
                    <a:pt x="140767" y="136818"/>
                  </a:lnTo>
                  <a:lnTo>
                    <a:pt x="136934" y="118110"/>
                  </a:lnTo>
                  <a:lnTo>
                    <a:pt x="136921" y="117348"/>
                  </a:lnTo>
                  <a:lnTo>
                    <a:pt x="139395" y="102848"/>
                  </a:lnTo>
                  <a:lnTo>
                    <a:pt x="146516" y="89455"/>
                  </a:lnTo>
                  <a:lnTo>
                    <a:pt x="157478" y="78420"/>
                  </a:lnTo>
                  <a:lnTo>
                    <a:pt x="171540" y="70612"/>
                  </a:lnTo>
                  <a:lnTo>
                    <a:pt x="171540" y="39243"/>
                  </a:lnTo>
                  <a:lnTo>
                    <a:pt x="179376" y="31368"/>
                  </a:lnTo>
                  <a:lnTo>
                    <a:pt x="292630" y="31368"/>
                  </a:lnTo>
                  <a:lnTo>
                    <a:pt x="285979" y="26223"/>
                  </a:lnTo>
                  <a:lnTo>
                    <a:pt x="240606" y="6876"/>
                  </a:lnTo>
                  <a:lnTo>
                    <a:pt x="190425" y="0"/>
                  </a:lnTo>
                  <a:close/>
                </a:path>
                <a:path w="381000" h="320039">
                  <a:moveTo>
                    <a:pt x="197626" y="100203"/>
                  </a:moveTo>
                  <a:lnTo>
                    <a:pt x="188431" y="100203"/>
                  </a:lnTo>
                  <a:lnTo>
                    <a:pt x="186183" y="100711"/>
                  </a:lnTo>
                  <a:lnTo>
                    <a:pt x="184126" y="101981"/>
                  </a:lnTo>
                  <a:lnTo>
                    <a:pt x="179376" y="103505"/>
                  </a:lnTo>
                  <a:lnTo>
                    <a:pt x="173089" y="111379"/>
                  </a:lnTo>
                  <a:lnTo>
                    <a:pt x="173089" y="127127"/>
                  </a:lnTo>
                  <a:lnTo>
                    <a:pt x="180976" y="134874"/>
                  </a:lnTo>
                  <a:lnTo>
                    <a:pt x="190425" y="134874"/>
                  </a:lnTo>
                  <a:lnTo>
                    <a:pt x="211144" y="139005"/>
                  </a:lnTo>
                  <a:lnTo>
                    <a:pt x="227590" y="150209"/>
                  </a:lnTo>
                  <a:lnTo>
                    <a:pt x="238433" y="166699"/>
                  </a:lnTo>
                  <a:lnTo>
                    <a:pt x="242342" y="186690"/>
                  </a:lnTo>
                  <a:lnTo>
                    <a:pt x="240079" y="201491"/>
                  </a:lnTo>
                  <a:lnTo>
                    <a:pt x="233683" y="214709"/>
                  </a:lnTo>
                  <a:lnTo>
                    <a:pt x="223745" y="225284"/>
                  </a:lnTo>
                  <a:lnTo>
                    <a:pt x="210859" y="232156"/>
                  </a:lnTo>
                  <a:lnTo>
                    <a:pt x="207710" y="232156"/>
                  </a:lnTo>
                  <a:lnTo>
                    <a:pt x="207710" y="262001"/>
                  </a:lnTo>
                  <a:lnTo>
                    <a:pt x="199874" y="269875"/>
                  </a:lnTo>
                  <a:lnTo>
                    <a:pt x="361724" y="269875"/>
                  </a:lnTo>
                  <a:lnTo>
                    <a:pt x="366721" y="260191"/>
                  </a:lnTo>
                  <a:lnTo>
                    <a:pt x="377207" y="225813"/>
                  </a:lnTo>
                  <a:lnTo>
                    <a:pt x="380899" y="189865"/>
                  </a:lnTo>
                  <a:lnTo>
                    <a:pt x="374004" y="139861"/>
                  </a:lnTo>
                  <a:lnTo>
                    <a:pt x="365217" y="119380"/>
                  </a:lnTo>
                  <a:lnTo>
                    <a:pt x="220549" y="119380"/>
                  </a:lnTo>
                  <a:lnTo>
                    <a:pt x="216003" y="117348"/>
                  </a:lnTo>
                  <a:lnTo>
                    <a:pt x="212459" y="113030"/>
                  </a:lnTo>
                  <a:lnTo>
                    <a:pt x="205462" y="104902"/>
                  </a:lnTo>
                  <a:lnTo>
                    <a:pt x="197626" y="100203"/>
                  </a:lnTo>
                  <a:close/>
                </a:path>
                <a:path w="381000" h="320039">
                  <a:moveTo>
                    <a:pt x="206160" y="188849"/>
                  </a:moveTo>
                  <a:lnTo>
                    <a:pt x="164288" y="188849"/>
                  </a:lnTo>
                  <a:lnTo>
                    <a:pt x="168594" y="189992"/>
                  </a:lnTo>
                  <a:lnTo>
                    <a:pt x="171540" y="193040"/>
                  </a:lnTo>
                  <a:lnTo>
                    <a:pt x="177230" y="198628"/>
                  </a:lnTo>
                  <a:lnTo>
                    <a:pt x="183732" y="202692"/>
                  </a:lnTo>
                  <a:lnTo>
                    <a:pt x="192279" y="202692"/>
                  </a:lnTo>
                  <a:lnTo>
                    <a:pt x="194527" y="202056"/>
                  </a:lnTo>
                  <a:lnTo>
                    <a:pt x="196724" y="200787"/>
                  </a:lnTo>
                  <a:lnTo>
                    <a:pt x="203011" y="199262"/>
                  </a:lnTo>
                  <a:lnTo>
                    <a:pt x="206160" y="191389"/>
                  </a:lnTo>
                  <a:lnTo>
                    <a:pt x="206160" y="188849"/>
                  </a:lnTo>
                  <a:close/>
                </a:path>
                <a:path w="381000" h="320039">
                  <a:moveTo>
                    <a:pt x="292630" y="31368"/>
                  </a:moveTo>
                  <a:lnTo>
                    <a:pt x="198273" y="31368"/>
                  </a:lnTo>
                  <a:lnTo>
                    <a:pt x="206160" y="39243"/>
                  </a:lnTo>
                  <a:lnTo>
                    <a:pt x="206160" y="70612"/>
                  </a:lnTo>
                  <a:lnTo>
                    <a:pt x="237643" y="92583"/>
                  </a:lnTo>
                  <a:lnTo>
                    <a:pt x="242168" y="104949"/>
                  </a:lnTo>
                  <a:lnTo>
                    <a:pt x="240512" y="110888"/>
                  </a:lnTo>
                  <a:lnTo>
                    <a:pt x="236043" y="116078"/>
                  </a:lnTo>
                  <a:lnTo>
                    <a:pt x="232602" y="118110"/>
                  </a:lnTo>
                  <a:lnTo>
                    <a:pt x="228893" y="119380"/>
                  </a:lnTo>
                  <a:lnTo>
                    <a:pt x="365217" y="119380"/>
                  </a:lnTo>
                  <a:lnTo>
                    <a:pt x="354603" y="94638"/>
                  </a:lnTo>
                  <a:lnTo>
                    <a:pt x="324619" y="56118"/>
                  </a:lnTo>
                  <a:lnTo>
                    <a:pt x="292630" y="3136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262" y="3004502"/>
              <a:ext cx="115011" cy="248031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544067" y="2977895"/>
              <a:ext cx="381000" cy="320040"/>
            </a:xfrm>
            <a:custGeom>
              <a:avLst/>
              <a:gdLst/>
              <a:ahLst/>
              <a:cxnLst/>
              <a:rect l="l" t="t" r="r" b="b"/>
              <a:pathLst>
                <a:path w="381000" h="320039">
                  <a:moveTo>
                    <a:pt x="190525" y="0"/>
                  </a:moveTo>
                  <a:lnTo>
                    <a:pt x="140323" y="6876"/>
                  </a:lnTo>
                  <a:lnTo>
                    <a:pt x="94935" y="26223"/>
                  </a:lnTo>
                  <a:lnTo>
                    <a:pt x="56286" y="56118"/>
                  </a:lnTo>
                  <a:lnTo>
                    <a:pt x="26298" y="94638"/>
                  </a:lnTo>
                  <a:lnTo>
                    <a:pt x="6895" y="139861"/>
                  </a:lnTo>
                  <a:lnTo>
                    <a:pt x="0" y="189865"/>
                  </a:lnTo>
                  <a:lnTo>
                    <a:pt x="1754" y="216578"/>
                  </a:lnTo>
                  <a:lnTo>
                    <a:pt x="6910" y="242411"/>
                  </a:lnTo>
                  <a:lnTo>
                    <a:pt x="15307" y="267053"/>
                  </a:lnTo>
                  <a:lnTo>
                    <a:pt x="26784" y="290195"/>
                  </a:lnTo>
                  <a:lnTo>
                    <a:pt x="45043" y="281072"/>
                  </a:lnTo>
                  <a:lnTo>
                    <a:pt x="64179" y="274748"/>
                  </a:lnTo>
                  <a:lnTo>
                    <a:pt x="83905" y="271067"/>
                  </a:lnTo>
                  <a:lnTo>
                    <a:pt x="103936" y="269875"/>
                  </a:lnTo>
                  <a:lnTo>
                    <a:pt x="107226" y="269494"/>
                  </a:lnTo>
                  <a:lnTo>
                    <a:pt x="110578" y="269367"/>
                  </a:lnTo>
                  <a:lnTo>
                    <a:pt x="113880" y="269367"/>
                  </a:lnTo>
                  <a:lnTo>
                    <a:pt x="138383" y="271950"/>
                  </a:lnTo>
                  <a:lnTo>
                    <a:pt x="162436" y="279558"/>
                  </a:lnTo>
                  <a:lnTo>
                    <a:pt x="185693" y="291976"/>
                  </a:lnTo>
                  <a:lnTo>
                    <a:pt x="207810" y="308991"/>
                  </a:lnTo>
                  <a:lnTo>
                    <a:pt x="294411" y="308991"/>
                  </a:lnTo>
                  <a:lnTo>
                    <a:pt x="303578" y="309842"/>
                  </a:lnTo>
                  <a:lnTo>
                    <a:pt x="312302" y="312181"/>
                  </a:lnTo>
                  <a:lnTo>
                    <a:pt x="320736" y="315688"/>
                  </a:lnTo>
                  <a:lnTo>
                    <a:pt x="329031" y="320040"/>
                  </a:lnTo>
                  <a:lnTo>
                    <a:pt x="350433" y="291949"/>
                  </a:lnTo>
                  <a:lnTo>
                    <a:pt x="366822" y="260191"/>
                  </a:lnTo>
                  <a:lnTo>
                    <a:pt x="377307" y="225813"/>
                  </a:lnTo>
                  <a:lnTo>
                    <a:pt x="381000" y="189865"/>
                  </a:lnTo>
                  <a:lnTo>
                    <a:pt x="374105" y="139861"/>
                  </a:lnTo>
                  <a:lnTo>
                    <a:pt x="354703" y="94638"/>
                  </a:lnTo>
                  <a:lnTo>
                    <a:pt x="324719" y="56118"/>
                  </a:lnTo>
                  <a:lnTo>
                    <a:pt x="286079" y="26223"/>
                  </a:lnTo>
                  <a:lnTo>
                    <a:pt x="240706" y="6876"/>
                  </a:lnTo>
                  <a:lnTo>
                    <a:pt x="190525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7595" y="3276599"/>
              <a:ext cx="450850" cy="250190"/>
            </a:xfrm>
            <a:custGeom>
              <a:avLst/>
              <a:gdLst/>
              <a:ahLst/>
              <a:cxnLst/>
              <a:rect l="l" t="t" r="r" b="b"/>
              <a:pathLst>
                <a:path w="450850" h="250189">
                  <a:moveTo>
                    <a:pt x="70916" y="0"/>
                  </a:moveTo>
                  <a:lnTo>
                    <a:pt x="52151" y="1480"/>
                  </a:lnTo>
                  <a:lnTo>
                    <a:pt x="33815" y="5841"/>
                  </a:lnTo>
                  <a:lnTo>
                    <a:pt x="16301" y="12965"/>
                  </a:lnTo>
                  <a:lnTo>
                    <a:pt x="0" y="22732"/>
                  </a:lnTo>
                  <a:lnTo>
                    <a:pt x="0" y="249936"/>
                  </a:lnTo>
                  <a:lnTo>
                    <a:pt x="260832" y="249936"/>
                  </a:lnTo>
                  <a:lnTo>
                    <a:pt x="285549" y="246820"/>
                  </a:lnTo>
                  <a:lnTo>
                    <a:pt x="327339" y="224111"/>
                  </a:lnTo>
                  <a:lnTo>
                    <a:pt x="444652" y="61849"/>
                  </a:lnTo>
                  <a:lnTo>
                    <a:pt x="450565" y="35829"/>
                  </a:lnTo>
                  <a:lnTo>
                    <a:pt x="445554" y="23326"/>
                  </a:lnTo>
                  <a:lnTo>
                    <a:pt x="403833" y="12541"/>
                  </a:lnTo>
                  <a:lnTo>
                    <a:pt x="296989" y="135508"/>
                  </a:lnTo>
                  <a:lnTo>
                    <a:pt x="291044" y="140795"/>
                  </a:lnTo>
                  <a:lnTo>
                    <a:pt x="283622" y="144748"/>
                  </a:lnTo>
                  <a:lnTo>
                    <a:pt x="276201" y="147224"/>
                  </a:lnTo>
                  <a:lnTo>
                    <a:pt x="270256" y="148081"/>
                  </a:lnTo>
                  <a:lnTo>
                    <a:pt x="155549" y="148081"/>
                  </a:lnTo>
                  <a:lnTo>
                    <a:pt x="147975" y="146704"/>
                  </a:lnTo>
                  <a:lnTo>
                    <a:pt x="142011" y="142970"/>
                  </a:lnTo>
                  <a:lnTo>
                    <a:pt x="138104" y="137473"/>
                  </a:lnTo>
                  <a:lnTo>
                    <a:pt x="136702" y="130810"/>
                  </a:lnTo>
                  <a:lnTo>
                    <a:pt x="138104" y="123265"/>
                  </a:lnTo>
                  <a:lnTo>
                    <a:pt x="142011" y="117316"/>
                  </a:lnTo>
                  <a:lnTo>
                    <a:pt x="147975" y="113414"/>
                  </a:lnTo>
                  <a:lnTo>
                    <a:pt x="155549" y="112013"/>
                  </a:lnTo>
                  <a:lnTo>
                    <a:pt x="259232" y="112013"/>
                  </a:lnTo>
                  <a:lnTo>
                    <a:pt x="272832" y="109279"/>
                  </a:lnTo>
                  <a:lnTo>
                    <a:pt x="284378" y="101853"/>
                  </a:lnTo>
                  <a:lnTo>
                    <a:pt x="292390" y="90904"/>
                  </a:lnTo>
                  <a:lnTo>
                    <a:pt x="295389" y="77597"/>
                  </a:lnTo>
                  <a:lnTo>
                    <a:pt x="292390" y="63335"/>
                  </a:lnTo>
                  <a:lnTo>
                    <a:pt x="284378" y="51895"/>
                  </a:lnTo>
                  <a:lnTo>
                    <a:pt x="272832" y="44289"/>
                  </a:lnTo>
                  <a:lnTo>
                    <a:pt x="259232" y="41529"/>
                  </a:lnTo>
                  <a:lnTo>
                    <a:pt x="158686" y="41529"/>
                  </a:lnTo>
                  <a:lnTo>
                    <a:pt x="147713" y="30606"/>
                  </a:lnTo>
                  <a:lnTo>
                    <a:pt x="114706" y="8636"/>
                  </a:lnTo>
                  <a:lnTo>
                    <a:pt x="82055" y="527"/>
                  </a:lnTo>
                  <a:lnTo>
                    <a:pt x="709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77595" y="3276599"/>
              <a:ext cx="450850" cy="250190"/>
            </a:xfrm>
            <a:custGeom>
              <a:avLst/>
              <a:gdLst/>
              <a:ahLst/>
              <a:cxnLst/>
              <a:rect l="l" t="t" r="r" b="b"/>
              <a:pathLst>
                <a:path w="450850" h="250189">
                  <a:moveTo>
                    <a:pt x="70916" y="0"/>
                  </a:moveTo>
                  <a:lnTo>
                    <a:pt x="52151" y="1480"/>
                  </a:lnTo>
                  <a:lnTo>
                    <a:pt x="33815" y="5841"/>
                  </a:lnTo>
                  <a:lnTo>
                    <a:pt x="16301" y="12965"/>
                  </a:lnTo>
                  <a:lnTo>
                    <a:pt x="0" y="22732"/>
                  </a:lnTo>
                  <a:lnTo>
                    <a:pt x="0" y="249936"/>
                  </a:lnTo>
                  <a:lnTo>
                    <a:pt x="260832" y="249936"/>
                  </a:lnTo>
                  <a:lnTo>
                    <a:pt x="285549" y="246820"/>
                  </a:lnTo>
                  <a:lnTo>
                    <a:pt x="327339" y="224111"/>
                  </a:lnTo>
                  <a:lnTo>
                    <a:pt x="444652" y="61849"/>
                  </a:lnTo>
                  <a:lnTo>
                    <a:pt x="450565" y="35829"/>
                  </a:lnTo>
                  <a:lnTo>
                    <a:pt x="445554" y="23326"/>
                  </a:lnTo>
                  <a:lnTo>
                    <a:pt x="403833" y="12541"/>
                  </a:lnTo>
                  <a:lnTo>
                    <a:pt x="296989" y="135508"/>
                  </a:lnTo>
                  <a:lnTo>
                    <a:pt x="291044" y="140795"/>
                  </a:lnTo>
                  <a:lnTo>
                    <a:pt x="283622" y="144748"/>
                  </a:lnTo>
                  <a:lnTo>
                    <a:pt x="276201" y="147224"/>
                  </a:lnTo>
                  <a:lnTo>
                    <a:pt x="270256" y="148081"/>
                  </a:lnTo>
                  <a:lnTo>
                    <a:pt x="155549" y="148081"/>
                  </a:lnTo>
                  <a:lnTo>
                    <a:pt x="147975" y="146704"/>
                  </a:lnTo>
                  <a:lnTo>
                    <a:pt x="142011" y="142970"/>
                  </a:lnTo>
                  <a:lnTo>
                    <a:pt x="138104" y="137473"/>
                  </a:lnTo>
                  <a:lnTo>
                    <a:pt x="136702" y="130810"/>
                  </a:lnTo>
                  <a:lnTo>
                    <a:pt x="138104" y="123265"/>
                  </a:lnTo>
                  <a:lnTo>
                    <a:pt x="142011" y="117316"/>
                  </a:lnTo>
                  <a:lnTo>
                    <a:pt x="147975" y="113414"/>
                  </a:lnTo>
                  <a:lnTo>
                    <a:pt x="155549" y="112013"/>
                  </a:lnTo>
                  <a:lnTo>
                    <a:pt x="259232" y="112013"/>
                  </a:lnTo>
                  <a:lnTo>
                    <a:pt x="272832" y="109279"/>
                  </a:lnTo>
                  <a:lnTo>
                    <a:pt x="284378" y="101853"/>
                  </a:lnTo>
                  <a:lnTo>
                    <a:pt x="292390" y="90904"/>
                  </a:lnTo>
                  <a:lnTo>
                    <a:pt x="295389" y="77597"/>
                  </a:lnTo>
                  <a:lnTo>
                    <a:pt x="292390" y="63335"/>
                  </a:lnTo>
                  <a:lnTo>
                    <a:pt x="284378" y="51895"/>
                  </a:lnTo>
                  <a:lnTo>
                    <a:pt x="272832" y="44289"/>
                  </a:lnTo>
                  <a:lnTo>
                    <a:pt x="259232" y="41529"/>
                  </a:lnTo>
                  <a:lnTo>
                    <a:pt x="166573" y="41529"/>
                  </a:lnTo>
                  <a:lnTo>
                    <a:pt x="158686" y="41529"/>
                  </a:lnTo>
                  <a:lnTo>
                    <a:pt x="123167" y="13372"/>
                  </a:lnTo>
                  <a:lnTo>
                    <a:pt x="82055" y="527"/>
                  </a:lnTo>
                  <a:lnTo>
                    <a:pt x="70916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2605A60B-9103-4390-A575-E02AC41F46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063464"/>
              </p:ext>
            </p:extLst>
          </p:nvPr>
        </p:nvGraphicFramePr>
        <p:xfrm>
          <a:off x="2748253" y="1489200"/>
          <a:ext cx="3256985" cy="2855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4963" y="4604003"/>
            <a:ext cx="3450590" cy="539750"/>
            <a:chOff x="5164963" y="4604003"/>
            <a:chExt cx="3450590" cy="539750"/>
          </a:xfrm>
        </p:grpSpPr>
        <p:sp>
          <p:nvSpPr>
            <p:cNvPr id="3" name="object 3"/>
            <p:cNvSpPr/>
            <p:nvPr/>
          </p:nvSpPr>
          <p:spPr>
            <a:xfrm>
              <a:off x="5164963" y="4604003"/>
              <a:ext cx="2371090" cy="539750"/>
            </a:xfrm>
            <a:custGeom>
              <a:avLst/>
              <a:gdLst/>
              <a:ahLst/>
              <a:cxnLst/>
              <a:rect l="l" t="t" r="r" b="b"/>
              <a:pathLst>
                <a:path w="2371090" h="539750">
                  <a:moveTo>
                    <a:pt x="58242" y="539496"/>
                  </a:moveTo>
                  <a:lnTo>
                    <a:pt x="0" y="448056"/>
                  </a:lnTo>
                  <a:lnTo>
                    <a:pt x="0" y="539496"/>
                  </a:lnTo>
                  <a:lnTo>
                    <a:pt x="58242" y="539496"/>
                  </a:lnTo>
                  <a:close/>
                </a:path>
                <a:path w="2371090" h="539750">
                  <a:moveTo>
                    <a:pt x="201891" y="539496"/>
                  </a:moveTo>
                  <a:lnTo>
                    <a:pt x="0" y="224091"/>
                  </a:lnTo>
                  <a:lnTo>
                    <a:pt x="0" y="336029"/>
                  </a:lnTo>
                  <a:lnTo>
                    <a:pt x="130251" y="539496"/>
                  </a:lnTo>
                  <a:lnTo>
                    <a:pt x="201891" y="539496"/>
                  </a:lnTo>
                  <a:close/>
                </a:path>
                <a:path w="2371090" h="539750">
                  <a:moveTo>
                    <a:pt x="345300" y="539496"/>
                  </a:moveTo>
                  <a:lnTo>
                    <a:pt x="0" y="0"/>
                  </a:lnTo>
                  <a:lnTo>
                    <a:pt x="0" y="111963"/>
                  </a:lnTo>
                  <a:lnTo>
                    <a:pt x="273659" y="539496"/>
                  </a:lnTo>
                  <a:lnTo>
                    <a:pt x="345300" y="539496"/>
                  </a:lnTo>
                  <a:close/>
                </a:path>
                <a:path w="2371090" h="539750">
                  <a:moveTo>
                    <a:pt x="487514" y="539496"/>
                  </a:moveTo>
                  <a:lnTo>
                    <a:pt x="143002" y="0"/>
                  </a:lnTo>
                  <a:lnTo>
                    <a:pt x="71501" y="0"/>
                  </a:lnTo>
                  <a:lnTo>
                    <a:pt x="416331" y="539496"/>
                  </a:lnTo>
                  <a:lnTo>
                    <a:pt x="487514" y="539496"/>
                  </a:lnTo>
                  <a:close/>
                </a:path>
                <a:path w="2371090" h="539750">
                  <a:moveTo>
                    <a:pt x="630504" y="539496"/>
                  </a:moveTo>
                  <a:lnTo>
                    <a:pt x="285750" y="0"/>
                  </a:lnTo>
                  <a:lnTo>
                    <a:pt x="214884" y="0"/>
                  </a:lnTo>
                  <a:lnTo>
                    <a:pt x="559231" y="539496"/>
                  </a:lnTo>
                  <a:lnTo>
                    <a:pt x="630504" y="539496"/>
                  </a:lnTo>
                  <a:close/>
                </a:path>
                <a:path w="2371090" h="539750">
                  <a:moveTo>
                    <a:pt x="774547" y="539496"/>
                  </a:moveTo>
                  <a:lnTo>
                    <a:pt x="428371" y="0"/>
                  </a:lnTo>
                  <a:lnTo>
                    <a:pt x="356489" y="0"/>
                  </a:lnTo>
                  <a:lnTo>
                    <a:pt x="702665" y="539496"/>
                  </a:lnTo>
                  <a:lnTo>
                    <a:pt x="774547" y="539496"/>
                  </a:lnTo>
                  <a:close/>
                </a:path>
                <a:path w="2371090" h="539750">
                  <a:moveTo>
                    <a:pt x="918248" y="539496"/>
                  </a:moveTo>
                  <a:lnTo>
                    <a:pt x="573024" y="0"/>
                  </a:lnTo>
                  <a:lnTo>
                    <a:pt x="501396" y="0"/>
                  </a:lnTo>
                  <a:lnTo>
                    <a:pt x="846620" y="539496"/>
                  </a:lnTo>
                  <a:lnTo>
                    <a:pt x="918248" y="539496"/>
                  </a:lnTo>
                  <a:close/>
                </a:path>
                <a:path w="2371090" h="539750">
                  <a:moveTo>
                    <a:pt x="1061580" y="539496"/>
                  </a:moveTo>
                  <a:lnTo>
                    <a:pt x="716280" y="0"/>
                  </a:lnTo>
                  <a:lnTo>
                    <a:pt x="644525" y="0"/>
                  </a:lnTo>
                  <a:lnTo>
                    <a:pt x="989914" y="539496"/>
                  </a:lnTo>
                  <a:lnTo>
                    <a:pt x="1061580" y="539496"/>
                  </a:lnTo>
                  <a:close/>
                </a:path>
                <a:path w="2371090" h="539750">
                  <a:moveTo>
                    <a:pt x="1204709" y="539496"/>
                  </a:moveTo>
                  <a:lnTo>
                    <a:pt x="859409" y="0"/>
                  </a:lnTo>
                  <a:lnTo>
                    <a:pt x="787781" y="0"/>
                  </a:lnTo>
                  <a:lnTo>
                    <a:pt x="1133081" y="539496"/>
                  </a:lnTo>
                  <a:lnTo>
                    <a:pt x="1204709" y="539496"/>
                  </a:lnTo>
                  <a:close/>
                </a:path>
                <a:path w="2371090" h="539750">
                  <a:moveTo>
                    <a:pt x="1348092" y="539496"/>
                  </a:moveTo>
                  <a:lnTo>
                    <a:pt x="1002792" y="0"/>
                  </a:lnTo>
                  <a:lnTo>
                    <a:pt x="931164" y="0"/>
                  </a:lnTo>
                  <a:lnTo>
                    <a:pt x="1276464" y="539496"/>
                  </a:lnTo>
                  <a:lnTo>
                    <a:pt x="1348092" y="539496"/>
                  </a:lnTo>
                  <a:close/>
                </a:path>
                <a:path w="2371090" h="539750">
                  <a:moveTo>
                    <a:pt x="1491310" y="539496"/>
                  </a:moveTo>
                  <a:lnTo>
                    <a:pt x="1145921" y="0"/>
                  </a:lnTo>
                  <a:lnTo>
                    <a:pt x="1074293" y="0"/>
                  </a:lnTo>
                  <a:lnTo>
                    <a:pt x="1419593" y="539496"/>
                  </a:lnTo>
                  <a:lnTo>
                    <a:pt x="1491310" y="539496"/>
                  </a:lnTo>
                  <a:close/>
                </a:path>
                <a:path w="2371090" h="539750">
                  <a:moveTo>
                    <a:pt x="1634528" y="539496"/>
                  </a:moveTo>
                  <a:lnTo>
                    <a:pt x="1289304" y="0"/>
                  </a:lnTo>
                  <a:lnTo>
                    <a:pt x="1217676" y="0"/>
                  </a:lnTo>
                  <a:lnTo>
                    <a:pt x="1562900" y="539496"/>
                  </a:lnTo>
                  <a:lnTo>
                    <a:pt x="1634528" y="539496"/>
                  </a:lnTo>
                  <a:close/>
                </a:path>
                <a:path w="2371090" h="539750">
                  <a:moveTo>
                    <a:pt x="1777860" y="539496"/>
                  </a:moveTo>
                  <a:lnTo>
                    <a:pt x="1432560" y="0"/>
                  </a:lnTo>
                  <a:lnTo>
                    <a:pt x="1360805" y="0"/>
                  </a:lnTo>
                  <a:lnTo>
                    <a:pt x="1706105" y="539496"/>
                  </a:lnTo>
                  <a:lnTo>
                    <a:pt x="1777860" y="539496"/>
                  </a:lnTo>
                  <a:close/>
                </a:path>
                <a:path w="2371090" h="539750">
                  <a:moveTo>
                    <a:pt x="1921040" y="539496"/>
                  </a:moveTo>
                  <a:lnTo>
                    <a:pt x="1575816" y="0"/>
                  </a:lnTo>
                  <a:lnTo>
                    <a:pt x="1504188" y="0"/>
                  </a:lnTo>
                  <a:lnTo>
                    <a:pt x="1849729" y="539496"/>
                  </a:lnTo>
                  <a:lnTo>
                    <a:pt x="1921040" y="539496"/>
                  </a:lnTo>
                  <a:close/>
                </a:path>
                <a:path w="2371090" h="539750">
                  <a:moveTo>
                    <a:pt x="2064181" y="539496"/>
                  </a:moveTo>
                  <a:lnTo>
                    <a:pt x="1718564" y="0"/>
                  </a:lnTo>
                  <a:lnTo>
                    <a:pt x="1647317" y="0"/>
                  </a:lnTo>
                  <a:lnTo>
                    <a:pt x="1992617" y="539496"/>
                  </a:lnTo>
                  <a:lnTo>
                    <a:pt x="2064181" y="539496"/>
                  </a:lnTo>
                  <a:close/>
                </a:path>
                <a:path w="2371090" h="539750">
                  <a:moveTo>
                    <a:pt x="2207158" y="539496"/>
                  </a:moveTo>
                  <a:lnTo>
                    <a:pt x="1862201" y="0"/>
                  </a:lnTo>
                  <a:lnTo>
                    <a:pt x="1790573" y="0"/>
                  </a:lnTo>
                  <a:lnTo>
                    <a:pt x="2135555" y="539496"/>
                  </a:lnTo>
                  <a:lnTo>
                    <a:pt x="2207158" y="539496"/>
                  </a:lnTo>
                  <a:close/>
                </a:path>
                <a:path w="2371090" h="539750">
                  <a:moveTo>
                    <a:pt x="2350973" y="539496"/>
                  </a:moveTo>
                  <a:lnTo>
                    <a:pt x="2005457" y="0"/>
                  </a:lnTo>
                  <a:lnTo>
                    <a:pt x="1933956" y="0"/>
                  </a:lnTo>
                  <a:lnTo>
                    <a:pt x="2279396" y="539496"/>
                  </a:lnTo>
                  <a:lnTo>
                    <a:pt x="2350973" y="539496"/>
                  </a:lnTo>
                  <a:close/>
                </a:path>
                <a:path w="2371090" h="539750">
                  <a:moveTo>
                    <a:pt x="2371090" y="346951"/>
                  </a:moveTo>
                  <a:lnTo>
                    <a:pt x="2148713" y="0"/>
                  </a:lnTo>
                  <a:lnTo>
                    <a:pt x="2077085" y="0"/>
                  </a:lnTo>
                  <a:lnTo>
                    <a:pt x="2371090" y="458724"/>
                  </a:lnTo>
                  <a:lnTo>
                    <a:pt x="2371090" y="346951"/>
                  </a:lnTo>
                  <a:close/>
                </a:path>
                <a:path w="2371090" h="539750">
                  <a:moveTo>
                    <a:pt x="2371090" y="123913"/>
                  </a:moveTo>
                  <a:lnTo>
                    <a:pt x="2291969" y="0"/>
                  </a:lnTo>
                  <a:lnTo>
                    <a:pt x="2220468" y="0"/>
                  </a:lnTo>
                  <a:lnTo>
                    <a:pt x="2371090" y="236156"/>
                  </a:lnTo>
                  <a:lnTo>
                    <a:pt x="2371090" y="123913"/>
                  </a:lnTo>
                  <a:close/>
                </a:path>
                <a:path w="2371090" h="539750">
                  <a:moveTo>
                    <a:pt x="2371090" y="0"/>
                  </a:moveTo>
                  <a:lnTo>
                    <a:pt x="2363597" y="0"/>
                  </a:lnTo>
                  <a:lnTo>
                    <a:pt x="2371090" y="12128"/>
                  </a:lnTo>
                  <a:lnTo>
                    <a:pt x="2371090" y="0"/>
                  </a:lnTo>
                  <a:close/>
                </a:path>
              </a:pathLst>
            </a:custGeom>
            <a:solidFill>
              <a:srgbClr val="C8DFE9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98208" y="4756403"/>
              <a:ext cx="1617345" cy="144780"/>
            </a:xfrm>
            <a:custGeom>
              <a:avLst/>
              <a:gdLst/>
              <a:ahLst/>
              <a:cxnLst/>
              <a:rect l="l" t="t" r="r" b="b"/>
              <a:pathLst>
                <a:path w="1617345" h="144779">
                  <a:moveTo>
                    <a:pt x="1616951" y="88392"/>
                  </a:moveTo>
                  <a:lnTo>
                    <a:pt x="0" y="88392"/>
                  </a:lnTo>
                  <a:lnTo>
                    <a:pt x="0" y="144780"/>
                  </a:lnTo>
                  <a:lnTo>
                    <a:pt x="1616951" y="144780"/>
                  </a:lnTo>
                  <a:lnTo>
                    <a:pt x="1616951" y="88392"/>
                  </a:lnTo>
                  <a:close/>
                </a:path>
                <a:path w="1617345" h="144779">
                  <a:moveTo>
                    <a:pt x="1616951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616951" y="56388"/>
                  </a:lnTo>
                  <a:lnTo>
                    <a:pt x="1616951" y="0"/>
                  </a:lnTo>
                  <a:close/>
                </a:path>
              </a:pathLst>
            </a:custGeom>
            <a:solidFill>
              <a:srgbClr val="27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347459" y="103631"/>
            <a:ext cx="120650" cy="119380"/>
          </a:xfrm>
          <a:custGeom>
            <a:avLst/>
            <a:gdLst/>
            <a:ahLst/>
            <a:cxnLst/>
            <a:rect l="l" t="t" r="r" b="b"/>
            <a:pathLst>
              <a:path w="120650" h="119379">
                <a:moveTo>
                  <a:pt x="120396" y="0"/>
                </a:moveTo>
                <a:lnTo>
                  <a:pt x="0" y="0"/>
                </a:lnTo>
                <a:lnTo>
                  <a:pt x="0" y="118872"/>
                </a:lnTo>
                <a:lnTo>
                  <a:pt x="120396" y="118872"/>
                </a:lnTo>
                <a:lnTo>
                  <a:pt x="120396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8147" y="10363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0"/>
                </a:moveTo>
                <a:lnTo>
                  <a:pt x="0" y="0"/>
                </a:lnTo>
                <a:lnTo>
                  <a:pt x="0" y="118872"/>
                </a:lnTo>
                <a:lnTo>
                  <a:pt x="118872" y="118872"/>
                </a:lnTo>
                <a:lnTo>
                  <a:pt x="118872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7311" y="103631"/>
            <a:ext cx="120650" cy="119380"/>
          </a:xfrm>
          <a:custGeom>
            <a:avLst/>
            <a:gdLst/>
            <a:ahLst/>
            <a:cxnLst/>
            <a:rect l="l" t="t" r="r" b="b"/>
            <a:pathLst>
              <a:path w="120650" h="119379">
                <a:moveTo>
                  <a:pt x="120396" y="0"/>
                </a:moveTo>
                <a:lnTo>
                  <a:pt x="0" y="0"/>
                </a:lnTo>
                <a:lnTo>
                  <a:pt x="0" y="118872"/>
                </a:lnTo>
                <a:lnTo>
                  <a:pt x="120396" y="118872"/>
                </a:lnTo>
                <a:lnTo>
                  <a:pt x="120396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9508" y="321373"/>
            <a:ext cx="3175000" cy="9525"/>
          </a:xfrm>
          <a:custGeom>
            <a:avLst/>
            <a:gdLst/>
            <a:ahLst/>
            <a:cxnLst/>
            <a:rect l="l" t="t" r="r" b="b"/>
            <a:pathLst>
              <a:path w="3175000" h="9525">
                <a:moveTo>
                  <a:pt x="0" y="9525"/>
                </a:moveTo>
                <a:lnTo>
                  <a:pt x="3174491" y="9525"/>
                </a:lnTo>
                <a:lnTo>
                  <a:pt x="3174491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17157" y="0"/>
            <a:ext cx="381635" cy="3414395"/>
            <a:chOff x="117157" y="0"/>
            <a:chExt cx="381635" cy="3414395"/>
          </a:xfrm>
        </p:grpSpPr>
        <p:sp>
          <p:nvSpPr>
            <p:cNvPr id="10" name="object 10"/>
            <p:cNvSpPr/>
            <p:nvPr/>
          </p:nvSpPr>
          <p:spPr>
            <a:xfrm>
              <a:off x="121920" y="0"/>
              <a:ext cx="338455" cy="3371215"/>
            </a:xfrm>
            <a:custGeom>
              <a:avLst/>
              <a:gdLst/>
              <a:ahLst/>
              <a:cxnLst/>
              <a:rect l="l" t="t" r="r" b="b"/>
              <a:pathLst>
                <a:path w="338455" h="3371215">
                  <a:moveTo>
                    <a:pt x="0" y="0"/>
                  </a:moveTo>
                  <a:lnTo>
                    <a:pt x="0" y="1838071"/>
                  </a:lnTo>
                  <a:lnTo>
                    <a:pt x="338328" y="2447671"/>
                  </a:lnTo>
                  <a:lnTo>
                    <a:pt x="338328" y="3371088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47" y="3332988"/>
              <a:ext cx="76200" cy="762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1625" y="4114800"/>
            <a:ext cx="360045" cy="1033780"/>
            <a:chOff x="51625" y="4114800"/>
            <a:chExt cx="360045" cy="1033780"/>
          </a:xfrm>
        </p:grpSpPr>
        <p:sp>
          <p:nvSpPr>
            <p:cNvPr id="13" name="object 13"/>
            <p:cNvSpPr/>
            <p:nvPr/>
          </p:nvSpPr>
          <p:spPr>
            <a:xfrm>
              <a:off x="56388" y="4137659"/>
              <a:ext cx="329565" cy="1005840"/>
            </a:xfrm>
            <a:custGeom>
              <a:avLst/>
              <a:gdLst/>
              <a:ahLst/>
              <a:cxnLst/>
              <a:rect l="l" t="t" r="r" b="b"/>
              <a:pathLst>
                <a:path w="329565" h="1005839">
                  <a:moveTo>
                    <a:pt x="329184" y="0"/>
                  </a:moveTo>
                  <a:lnTo>
                    <a:pt x="0" y="631253"/>
                  </a:lnTo>
                  <a:lnTo>
                    <a:pt x="1317" y="1005838"/>
                  </a:lnTo>
                </a:path>
              </a:pathLst>
            </a:custGeom>
            <a:ln w="9524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803" y="4114800"/>
              <a:ext cx="74675" cy="7467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50665" y="249174"/>
            <a:ext cx="1918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95" dirty="0">
                <a:solidFill>
                  <a:srgbClr val="121F33"/>
                </a:solidFill>
                <a:latin typeface="Tahoma"/>
                <a:cs typeface="Tahoma"/>
              </a:rPr>
              <a:t>ANALYSIS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20289" y="958341"/>
            <a:ext cx="4431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top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12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cities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churned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9366" y="1041146"/>
            <a:ext cx="157987" cy="150367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569274" y="1583002"/>
            <a:ext cx="6005830" cy="2740660"/>
            <a:chOff x="1569274" y="1583002"/>
            <a:chExt cx="6005830" cy="274066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9274" y="1583002"/>
              <a:ext cx="6005753" cy="27400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31874" y="2084092"/>
              <a:ext cx="5503545" cy="1287145"/>
            </a:xfrm>
            <a:custGeom>
              <a:avLst/>
              <a:gdLst/>
              <a:ahLst/>
              <a:cxnLst/>
              <a:rect l="l" t="t" r="r" b="b"/>
              <a:pathLst>
                <a:path w="5503545" h="1287145">
                  <a:moveTo>
                    <a:pt x="0" y="1287050"/>
                  </a:moveTo>
                  <a:lnTo>
                    <a:pt x="5502925" y="1287050"/>
                  </a:lnTo>
                </a:path>
                <a:path w="5503545" h="1287145">
                  <a:moveTo>
                    <a:pt x="0" y="1143876"/>
                  </a:moveTo>
                  <a:lnTo>
                    <a:pt x="5502925" y="1143876"/>
                  </a:lnTo>
                </a:path>
                <a:path w="5503545" h="1287145">
                  <a:moveTo>
                    <a:pt x="0" y="1000703"/>
                  </a:moveTo>
                  <a:lnTo>
                    <a:pt x="5502924" y="1000703"/>
                  </a:lnTo>
                </a:path>
                <a:path w="5503545" h="1287145">
                  <a:moveTo>
                    <a:pt x="0" y="857517"/>
                  </a:moveTo>
                  <a:lnTo>
                    <a:pt x="5502924" y="857517"/>
                  </a:lnTo>
                </a:path>
                <a:path w="5503545" h="1287145">
                  <a:moveTo>
                    <a:pt x="0" y="715866"/>
                  </a:moveTo>
                  <a:lnTo>
                    <a:pt x="5502924" y="715866"/>
                  </a:lnTo>
                </a:path>
                <a:path w="5503545" h="1287145">
                  <a:moveTo>
                    <a:pt x="0" y="572693"/>
                  </a:moveTo>
                  <a:lnTo>
                    <a:pt x="5502924" y="572693"/>
                  </a:lnTo>
                </a:path>
                <a:path w="5503545" h="1287145">
                  <a:moveTo>
                    <a:pt x="0" y="429520"/>
                  </a:moveTo>
                  <a:lnTo>
                    <a:pt x="5502924" y="429520"/>
                  </a:lnTo>
                </a:path>
                <a:path w="5503545" h="1287145">
                  <a:moveTo>
                    <a:pt x="0" y="286346"/>
                  </a:moveTo>
                  <a:lnTo>
                    <a:pt x="5502924" y="286346"/>
                  </a:lnTo>
                </a:path>
                <a:path w="5503545" h="1287145">
                  <a:moveTo>
                    <a:pt x="0" y="143173"/>
                  </a:moveTo>
                  <a:lnTo>
                    <a:pt x="5502924" y="143173"/>
                  </a:lnTo>
                </a:path>
                <a:path w="5503545" h="1287145">
                  <a:moveTo>
                    <a:pt x="0" y="0"/>
                  </a:moveTo>
                  <a:lnTo>
                    <a:pt x="5502924" y="0"/>
                  </a:lnTo>
                </a:path>
              </a:pathLst>
            </a:custGeom>
            <a:ln w="952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6722" y="2151122"/>
              <a:ext cx="348888" cy="137233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5304" y="2917252"/>
              <a:ext cx="348888" cy="60620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3823" y="3253861"/>
              <a:ext cx="348888" cy="26959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62405" y="3267570"/>
              <a:ext cx="348888" cy="2558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20988" y="3288893"/>
              <a:ext cx="348888" cy="2345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79570" y="3288893"/>
              <a:ext cx="348888" cy="2345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38152" y="3317833"/>
              <a:ext cx="348888" cy="20562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96735" y="3360480"/>
              <a:ext cx="348888" cy="16297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55317" y="3368096"/>
              <a:ext cx="348888" cy="15535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13899" y="3381804"/>
              <a:ext cx="348888" cy="1416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72482" y="3381804"/>
              <a:ext cx="348888" cy="1416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31064" y="3381804"/>
              <a:ext cx="348888" cy="14165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46139" y="2190723"/>
              <a:ext cx="230053" cy="132359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04722" y="2956853"/>
              <a:ext cx="230052" cy="55746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63241" y="3293463"/>
              <a:ext cx="230052" cy="22085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21823" y="3307171"/>
              <a:ext cx="230052" cy="2071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80405" y="3328494"/>
              <a:ext cx="230052" cy="18582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38988" y="3328494"/>
              <a:ext cx="230052" cy="18582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97570" y="3357434"/>
              <a:ext cx="230052" cy="1568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56153" y="3400081"/>
              <a:ext cx="230052" cy="11423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14735" y="3407697"/>
              <a:ext cx="230052" cy="10661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73317" y="3421405"/>
              <a:ext cx="230052" cy="9291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31900" y="3421405"/>
              <a:ext cx="230052" cy="9291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90482" y="3421405"/>
              <a:ext cx="230052" cy="9291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931875" y="3514315"/>
              <a:ext cx="5503545" cy="0"/>
            </a:xfrm>
            <a:custGeom>
              <a:avLst/>
              <a:gdLst/>
              <a:ahLst/>
              <a:cxnLst/>
              <a:rect l="l" t="t" r="r" b="b"/>
              <a:pathLst>
                <a:path w="5503545">
                  <a:moveTo>
                    <a:pt x="0" y="0"/>
                  </a:moveTo>
                  <a:lnTo>
                    <a:pt x="5502924" y="0"/>
                  </a:lnTo>
                </a:path>
              </a:pathLst>
            </a:custGeom>
            <a:ln w="126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052373" y="1943323"/>
            <a:ext cx="2279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185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47825" y="2709072"/>
            <a:ext cx="1562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78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06407" y="3045428"/>
            <a:ext cx="1562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31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65243" y="3059745"/>
            <a:ext cx="1562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29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23826" y="3081373"/>
            <a:ext cx="1562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82408" y="3081373"/>
            <a:ext cx="1568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41371" y="3110008"/>
            <a:ext cx="1562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99954" y="3152960"/>
            <a:ext cx="1562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58790" y="3159966"/>
            <a:ext cx="1562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217372" y="3174284"/>
            <a:ext cx="1562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76335" y="3174284"/>
            <a:ext cx="1562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34918" y="3174284"/>
            <a:ext cx="1562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651685" y="1989270"/>
            <a:ext cx="186690" cy="159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180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160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140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120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757240" y="1608878"/>
            <a:ext cx="5474335" cy="2599690"/>
            <a:chOff x="1757240" y="1608878"/>
            <a:chExt cx="5474335" cy="2599690"/>
          </a:xfrm>
        </p:grpSpPr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57240" y="3652754"/>
              <a:ext cx="1338420" cy="55534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191516" y="3657971"/>
              <a:ext cx="821817" cy="49152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67673" y="3647779"/>
              <a:ext cx="1787607" cy="47629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30822" y="3657222"/>
              <a:ext cx="381136" cy="36174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69443" y="3632522"/>
              <a:ext cx="361711" cy="36554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464438" y="3658301"/>
              <a:ext cx="300516" cy="28558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201539" y="1608878"/>
              <a:ext cx="4739700" cy="47369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2345195" y="1655453"/>
            <a:ext cx="44437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F1F1F1"/>
                </a:solidFill>
                <a:latin typeface="Calibri"/>
                <a:cs typeface="Calibri"/>
              </a:rPr>
              <a:t>Top</a:t>
            </a:r>
            <a:r>
              <a:rPr sz="1600" b="1" spc="20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b="1" spc="40" dirty="0">
                <a:solidFill>
                  <a:srgbClr val="F1F1F1"/>
                </a:solidFill>
                <a:latin typeface="Calibri"/>
                <a:cs typeface="Calibri"/>
              </a:rPr>
              <a:t>12</a:t>
            </a:r>
            <a:r>
              <a:rPr sz="1600" b="1" spc="20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b="1" spc="75" dirty="0">
                <a:solidFill>
                  <a:srgbClr val="F1F1F1"/>
                </a:solidFill>
                <a:latin typeface="Calibri"/>
                <a:cs typeface="Calibri"/>
              </a:rPr>
              <a:t>Cities</a:t>
            </a:r>
            <a:r>
              <a:rPr sz="1600" b="1" spc="22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b="1" spc="65" dirty="0">
                <a:solidFill>
                  <a:srgbClr val="F1F1F1"/>
                </a:solidFill>
                <a:latin typeface="Calibri"/>
                <a:cs typeface="Calibri"/>
              </a:rPr>
              <a:t>With</a:t>
            </a:r>
            <a:r>
              <a:rPr sz="1600" b="1" spc="2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b="1" spc="75" dirty="0">
                <a:solidFill>
                  <a:srgbClr val="F1F1F1"/>
                </a:solidFill>
                <a:latin typeface="Calibri"/>
                <a:cs typeface="Calibri"/>
              </a:rPr>
              <a:t>Highest</a:t>
            </a:r>
            <a:r>
              <a:rPr sz="1600" b="1" spc="2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b="1" spc="75" dirty="0">
                <a:solidFill>
                  <a:srgbClr val="F1F1F1"/>
                </a:solidFill>
                <a:latin typeface="Calibri"/>
                <a:cs typeface="Calibri"/>
              </a:rPr>
              <a:t>Churned</a:t>
            </a:r>
            <a:r>
              <a:rPr sz="1600" b="1" spc="2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b="1" spc="70" dirty="0">
                <a:solidFill>
                  <a:srgbClr val="F1F1F1"/>
                </a:solidFill>
                <a:latin typeface="Calibri"/>
                <a:cs typeface="Calibri"/>
              </a:rPr>
              <a:t>Customers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37425" y="322897"/>
            <a:ext cx="370840" cy="447040"/>
            <a:chOff x="737425" y="322897"/>
            <a:chExt cx="370840" cy="447040"/>
          </a:xfrm>
        </p:grpSpPr>
        <p:sp>
          <p:nvSpPr>
            <p:cNvPr id="69" name="object 69"/>
            <p:cNvSpPr/>
            <p:nvPr/>
          </p:nvSpPr>
          <p:spPr>
            <a:xfrm>
              <a:off x="789457" y="327659"/>
              <a:ext cx="265430" cy="391795"/>
            </a:xfrm>
            <a:custGeom>
              <a:avLst/>
              <a:gdLst/>
              <a:ahLst/>
              <a:cxnLst/>
              <a:rect l="l" t="t" r="r" b="b"/>
              <a:pathLst>
                <a:path w="265430" h="391795">
                  <a:moveTo>
                    <a:pt x="132562" y="0"/>
                  </a:moveTo>
                  <a:lnTo>
                    <a:pt x="91012" y="7091"/>
                  </a:lnTo>
                  <a:lnTo>
                    <a:pt x="54666" y="26924"/>
                  </a:lnTo>
                  <a:lnTo>
                    <a:pt x="25839" y="57332"/>
                  </a:lnTo>
                  <a:lnTo>
                    <a:pt x="6845" y="96154"/>
                  </a:lnTo>
                  <a:lnTo>
                    <a:pt x="0" y="141224"/>
                  </a:lnTo>
                  <a:lnTo>
                    <a:pt x="1578" y="163280"/>
                  </a:lnTo>
                  <a:lnTo>
                    <a:pt x="6275" y="184229"/>
                  </a:lnTo>
                  <a:lnTo>
                    <a:pt x="14048" y="204279"/>
                  </a:lnTo>
                  <a:lnTo>
                    <a:pt x="24790" y="223519"/>
                  </a:lnTo>
                  <a:lnTo>
                    <a:pt x="122402" y="385699"/>
                  </a:lnTo>
                  <a:lnTo>
                    <a:pt x="124752" y="389636"/>
                  </a:lnTo>
                  <a:lnTo>
                    <a:pt x="128638" y="391667"/>
                  </a:lnTo>
                  <a:lnTo>
                    <a:pt x="136423" y="391667"/>
                  </a:lnTo>
                  <a:lnTo>
                    <a:pt x="140309" y="389636"/>
                  </a:lnTo>
                  <a:lnTo>
                    <a:pt x="142659" y="385699"/>
                  </a:lnTo>
                  <a:lnTo>
                    <a:pt x="240652" y="222885"/>
                  </a:lnTo>
                  <a:lnTo>
                    <a:pt x="250461" y="205486"/>
                  </a:lnTo>
                  <a:lnTo>
                    <a:pt x="124752" y="205486"/>
                  </a:lnTo>
                  <a:lnTo>
                    <a:pt x="116941" y="203835"/>
                  </a:lnTo>
                  <a:lnTo>
                    <a:pt x="82424" y="176926"/>
                  </a:lnTo>
                  <a:lnTo>
                    <a:pt x="72275" y="141224"/>
                  </a:lnTo>
                  <a:lnTo>
                    <a:pt x="77041" y="116254"/>
                  </a:lnTo>
                  <a:lnTo>
                    <a:pt x="89960" y="95869"/>
                  </a:lnTo>
                  <a:lnTo>
                    <a:pt x="109108" y="82127"/>
                  </a:lnTo>
                  <a:lnTo>
                    <a:pt x="132562" y="77088"/>
                  </a:lnTo>
                  <a:lnTo>
                    <a:pt x="248798" y="77088"/>
                  </a:lnTo>
                  <a:lnTo>
                    <a:pt x="239467" y="57881"/>
                  </a:lnTo>
                  <a:lnTo>
                    <a:pt x="210771" y="27289"/>
                  </a:lnTo>
                  <a:lnTo>
                    <a:pt x="174403" y="7213"/>
                  </a:lnTo>
                  <a:lnTo>
                    <a:pt x="132562" y="0"/>
                  </a:lnTo>
                  <a:close/>
                </a:path>
                <a:path w="265430" h="391795">
                  <a:moveTo>
                    <a:pt x="248798" y="77088"/>
                  </a:moveTo>
                  <a:lnTo>
                    <a:pt x="132562" y="77088"/>
                  </a:lnTo>
                  <a:lnTo>
                    <a:pt x="150218" y="79904"/>
                  </a:lnTo>
                  <a:lnTo>
                    <a:pt x="166022" y="87899"/>
                  </a:lnTo>
                  <a:lnTo>
                    <a:pt x="179009" y="100395"/>
                  </a:lnTo>
                  <a:lnTo>
                    <a:pt x="188214" y="116712"/>
                  </a:lnTo>
                  <a:lnTo>
                    <a:pt x="192522" y="135181"/>
                  </a:lnTo>
                  <a:lnTo>
                    <a:pt x="191627" y="153781"/>
                  </a:lnTo>
                  <a:lnTo>
                    <a:pt x="165785" y="194770"/>
                  </a:lnTo>
                  <a:lnTo>
                    <a:pt x="132499" y="205486"/>
                  </a:lnTo>
                  <a:lnTo>
                    <a:pt x="250461" y="205486"/>
                  </a:lnTo>
                  <a:lnTo>
                    <a:pt x="251199" y="204178"/>
                  </a:lnTo>
                  <a:lnTo>
                    <a:pt x="258857" y="184102"/>
                  </a:lnTo>
                  <a:lnTo>
                    <a:pt x="263515" y="163002"/>
                  </a:lnTo>
                  <a:lnTo>
                    <a:pt x="265061" y="141224"/>
                  </a:lnTo>
                  <a:lnTo>
                    <a:pt x="258297" y="96641"/>
                  </a:lnTo>
                  <a:lnTo>
                    <a:pt x="248798" y="77088"/>
                  </a:lnTo>
                  <a:close/>
                </a:path>
              </a:pathLst>
            </a:custGeom>
            <a:solidFill>
              <a:srgbClr val="7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56970" y="399986"/>
              <a:ext cx="129771" cy="13792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89457" y="327659"/>
              <a:ext cx="265430" cy="391795"/>
            </a:xfrm>
            <a:custGeom>
              <a:avLst/>
              <a:gdLst/>
              <a:ahLst/>
              <a:cxnLst/>
              <a:rect l="l" t="t" r="r" b="b"/>
              <a:pathLst>
                <a:path w="265430" h="391795">
                  <a:moveTo>
                    <a:pt x="132562" y="0"/>
                  </a:moveTo>
                  <a:lnTo>
                    <a:pt x="91012" y="7091"/>
                  </a:lnTo>
                  <a:lnTo>
                    <a:pt x="54666" y="26924"/>
                  </a:lnTo>
                  <a:lnTo>
                    <a:pt x="25839" y="57332"/>
                  </a:lnTo>
                  <a:lnTo>
                    <a:pt x="6845" y="96154"/>
                  </a:lnTo>
                  <a:lnTo>
                    <a:pt x="0" y="141224"/>
                  </a:lnTo>
                  <a:lnTo>
                    <a:pt x="1578" y="163280"/>
                  </a:lnTo>
                  <a:lnTo>
                    <a:pt x="6275" y="184229"/>
                  </a:lnTo>
                  <a:lnTo>
                    <a:pt x="14032" y="204249"/>
                  </a:lnTo>
                  <a:lnTo>
                    <a:pt x="24790" y="223519"/>
                  </a:lnTo>
                  <a:lnTo>
                    <a:pt x="122402" y="385699"/>
                  </a:lnTo>
                  <a:lnTo>
                    <a:pt x="124752" y="389636"/>
                  </a:lnTo>
                  <a:lnTo>
                    <a:pt x="128638" y="391667"/>
                  </a:lnTo>
                  <a:lnTo>
                    <a:pt x="132524" y="391667"/>
                  </a:lnTo>
                  <a:lnTo>
                    <a:pt x="136423" y="391667"/>
                  </a:lnTo>
                  <a:lnTo>
                    <a:pt x="140309" y="389636"/>
                  </a:lnTo>
                  <a:lnTo>
                    <a:pt x="142659" y="385699"/>
                  </a:lnTo>
                  <a:lnTo>
                    <a:pt x="240652" y="222885"/>
                  </a:lnTo>
                  <a:lnTo>
                    <a:pt x="251199" y="204178"/>
                  </a:lnTo>
                  <a:lnTo>
                    <a:pt x="258857" y="184102"/>
                  </a:lnTo>
                  <a:lnTo>
                    <a:pt x="263515" y="163002"/>
                  </a:lnTo>
                  <a:lnTo>
                    <a:pt x="265061" y="141224"/>
                  </a:lnTo>
                  <a:lnTo>
                    <a:pt x="258297" y="96641"/>
                  </a:lnTo>
                  <a:lnTo>
                    <a:pt x="239467" y="57881"/>
                  </a:lnTo>
                  <a:lnTo>
                    <a:pt x="210771" y="27289"/>
                  </a:lnTo>
                  <a:lnTo>
                    <a:pt x="174403" y="7213"/>
                  </a:lnTo>
                  <a:lnTo>
                    <a:pt x="132562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42187" y="621791"/>
              <a:ext cx="361315" cy="143510"/>
            </a:xfrm>
            <a:custGeom>
              <a:avLst/>
              <a:gdLst/>
              <a:ahLst/>
              <a:cxnLst/>
              <a:rect l="l" t="t" r="r" b="b"/>
              <a:pathLst>
                <a:path w="361315" h="143509">
                  <a:moveTo>
                    <a:pt x="274675" y="0"/>
                  </a:moveTo>
                  <a:lnTo>
                    <a:pt x="214083" y="101092"/>
                  </a:lnTo>
                  <a:lnTo>
                    <a:pt x="180581" y="120650"/>
                  </a:lnTo>
                  <a:lnTo>
                    <a:pt x="171032" y="119433"/>
                  </a:lnTo>
                  <a:lnTo>
                    <a:pt x="161956" y="115776"/>
                  </a:lnTo>
                  <a:lnTo>
                    <a:pt x="153824" y="109666"/>
                  </a:lnTo>
                  <a:lnTo>
                    <a:pt x="147104" y="101092"/>
                  </a:lnTo>
                  <a:lnTo>
                    <a:pt x="86359" y="0"/>
                  </a:lnTo>
                  <a:lnTo>
                    <a:pt x="50331" y="11856"/>
                  </a:lnTo>
                  <a:lnTo>
                    <a:pt x="23148" y="27225"/>
                  </a:lnTo>
                  <a:lnTo>
                    <a:pt x="5982" y="45523"/>
                  </a:lnTo>
                  <a:lnTo>
                    <a:pt x="0" y="66167"/>
                  </a:lnTo>
                  <a:lnTo>
                    <a:pt x="10378" y="93398"/>
                  </a:lnTo>
                  <a:lnTo>
                    <a:pt x="38359" y="114918"/>
                  </a:lnTo>
                  <a:lnTo>
                    <a:pt x="79215" y="130531"/>
                  </a:lnTo>
                  <a:lnTo>
                    <a:pt x="128215" y="140042"/>
                  </a:lnTo>
                  <a:lnTo>
                    <a:pt x="180632" y="143256"/>
                  </a:lnTo>
                  <a:lnTo>
                    <a:pt x="233008" y="140042"/>
                  </a:lnTo>
                  <a:lnTo>
                    <a:pt x="281980" y="130531"/>
                  </a:lnTo>
                  <a:lnTo>
                    <a:pt x="322816" y="114918"/>
                  </a:lnTo>
                  <a:lnTo>
                    <a:pt x="350787" y="93398"/>
                  </a:lnTo>
                  <a:lnTo>
                    <a:pt x="361162" y="66167"/>
                  </a:lnTo>
                  <a:lnTo>
                    <a:pt x="355173" y="45523"/>
                  </a:lnTo>
                  <a:lnTo>
                    <a:pt x="337983" y="27225"/>
                  </a:lnTo>
                  <a:lnTo>
                    <a:pt x="310761" y="11856"/>
                  </a:lnTo>
                  <a:lnTo>
                    <a:pt x="274675" y="0"/>
                  </a:lnTo>
                  <a:close/>
                </a:path>
              </a:pathLst>
            </a:custGeom>
            <a:solidFill>
              <a:srgbClr val="7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2187" y="621791"/>
              <a:ext cx="361315" cy="143510"/>
            </a:xfrm>
            <a:custGeom>
              <a:avLst/>
              <a:gdLst/>
              <a:ahLst/>
              <a:cxnLst/>
              <a:rect l="l" t="t" r="r" b="b"/>
              <a:pathLst>
                <a:path w="361315" h="143509">
                  <a:moveTo>
                    <a:pt x="86359" y="0"/>
                  </a:moveTo>
                  <a:lnTo>
                    <a:pt x="50331" y="11856"/>
                  </a:lnTo>
                  <a:lnTo>
                    <a:pt x="23148" y="27225"/>
                  </a:lnTo>
                  <a:lnTo>
                    <a:pt x="5982" y="45523"/>
                  </a:lnTo>
                  <a:lnTo>
                    <a:pt x="0" y="66167"/>
                  </a:lnTo>
                  <a:lnTo>
                    <a:pt x="10378" y="93398"/>
                  </a:lnTo>
                  <a:lnTo>
                    <a:pt x="38359" y="114918"/>
                  </a:lnTo>
                  <a:lnTo>
                    <a:pt x="79215" y="130531"/>
                  </a:lnTo>
                  <a:lnTo>
                    <a:pt x="128215" y="140042"/>
                  </a:lnTo>
                  <a:lnTo>
                    <a:pt x="180632" y="143256"/>
                  </a:lnTo>
                  <a:lnTo>
                    <a:pt x="233008" y="140042"/>
                  </a:lnTo>
                  <a:lnTo>
                    <a:pt x="281980" y="130531"/>
                  </a:lnTo>
                  <a:lnTo>
                    <a:pt x="322816" y="114918"/>
                  </a:lnTo>
                  <a:lnTo>
                    <a:pt x="350787" y="93398"/>
                  </a:lnTo>
                  <a:lnTo>
                    <a:pt x="361162" y="66167"/>
                  </a:lnTo>
                  <a:lnTo>
                    <a:pt x="355173" y="45523"/>
                  </a:lnTo>
                  <a:lnTo>
                    <a:pt x="337983" y="27225"/>
                  </a:lnTo>
                  <a:lnTo>
                    <a:pt x="310761" y="11856"/>
                  </a:lnTo>
                  <a:lnTo>
                    <a:pt x="274675" y="0"/>
                  </a:lnTo>
                  <a:lnTo>
                    <a:pt x="214083" y="101092"/>
                  </a:lnTo>
                  <a:lnTo>
                    <a:pt x="207354" y="109666"/>
                  </a:lnTo>
                  <a:lnTo>
                    <a:pt x="199213" y="115776"/>
                  </a:lnTo>
                  <a:lnTo>
                    <a:pt x="190132" y="119433"/>
                  </a:lnTo>
                  <a:lnTo>
                    <a:pt x="180581" y="120650"/>
                  </a:lnTo>
                  <a:lnTo>
                    <a:pt x="171032" y="119433"/>
                  </a:lnTo>
                  <a:lnTo>
                    <a:pt x="161956" y="115776"/>
                  </a:lnTo>
                  <a:lnTo>
                    <a:pt x="153824" y="109666"/>
                  </a:lnTo>
                  <a:lnTo>
                    <a:pt x="147104" y="101092"/>
                  </a:lnTo>
                  <a:lnTo>
                    <a:pt x="86359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752700" y="2259901"/>
            <a:ext cx="495934" cy="415290"/>
            <a:chOff x="752700" y="2259901"/>
            <a:chExt cx="495934" cy="415290"/>
          </a:xfrm>
        </p:grpSpPr>
        <p:pic>
          <p:nvPicPr>
            <p:cNvPr id="75" name="object 7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52700" y="2573845"/>
              <a:ext cx="117816" cy="100965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73644" y="2264664"/>
              <a:ext cx="450215" cy="212090"/>
            </a:xfrm>
            <a:custGeom>
              <a:avLst/>
              <a:gdLst/>
              <a:ahLst/>
              <a:cxnLst/>
              <a:rect l="l" t="t" r="r" b="b"/>
              <a:pathLst>
                <a:path w="450215" h="212089">
                  <a:moveTo>
                    <a:pt x="450102" y="0"/>
                  </a:moveTo>
                  <a:lnTo>
                    <a:pt x="10123" y="100330"/>
                  </a:lnTo>
                  <a:lnTo>
                    <a:pt x="3371" y="103760"/>
                  </a:lnTo>
                  <a:lnTo>
                    <a:pt x="0" y="109299"/>
                  </a:lnTo>
                  <a:lnTo>
                    <a:pt x="359" y="115528"/>
                  </a:lnTo>
                  <a:lnTo>
                    <a:pt x="4802" y="121031"/>
                  </a:lnTo>
                  <a:lnTo>
                    <a:pt x="136742" y="211836"/>
                  </a:lnTo>
                  <a:lnTo>
                    <a:pt x="45010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73644" y="2264664"/>
              <a:ext cx="450215" cy="212090"/>
            </a:xfrm>
            <a:custGeom>
              <a:avLst/>
              <a:gdLst/>
              <a:ahLst/>
              <a:cxnLst/>
              <a:rect l="l" t="t" r="r" b="b"/>
              <a:pathLst>
                <a:path w="450215" h="212089">
                  <a:moveTo>
                    <a:pt x="450102" y="0"/>
                  </a:moveTo>
                  <a:lnTo>
                    <a:pt x="10123" y="100330"/>
                  </a:lnTo>
                  <a:lnTo>
                    <a:pt x="3371" y="103760"/>
                  </a:lnTo>
                  <a:lnTo>
                    <a:pt x="0" y="109299"/>
                  </a:lnTo>
                  <a:lnTo>
                    <a:pt x="359" y="115528"/>
                  </a:lnTo>
                  <a:lnTo>
                    <a:pt x="4802" y="121031"/>
                  </a:lnTo>
                  <a:lnTo>
                    <a:pt x="136742" y="211836"/>
                  </a:lnTo>
                  <a:lnTo>
                    <a:pt x="450102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90625" y="2281428"/>
              <a:ext cx="253365" cy="376555"/>
            </a:xfrm>
            <a:custGeom>
              <a:avLst/>
              <a:gdLst/>
              <a:ahLst/>
              <a:cxnLst/>
              <a:rect l="l" t="t" r="r" b="b"/>
              <a:pathLst>
                <a:path w="253365" h="376555">
                  <a:moveTo>
                    <a:pt x="252933" y="0"/>
                  </a:moveTo>
                  <a:lnTo>
                    <a:pt x="237909" y="15124"/>
                  </a:lnTo>
                  <a:lnTo>
                    <a:pt x="0" y="261493"/>
                  </a:lnTo>
                  <a:lnTo>
                    <a:pt x="111569" y="375031"/>
                  </a:lnTo>
                  <a:lnTo>
                    <a:pt x="115582" y="376428"/>
                  </a:lnTo>
                  <a:lnTo>
                    <a:pt x="125615" y="376428"/>
                  </a:lnTo>
                  <a:lnTo>
                    <a:pt x="131584" y="373253"/>
                  </a:lnTo>
                  <a:lnTo>
                    <a:pt x="25293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90625" y="2281428"/>
              <a:ext cx="253365" cy="376555"/>
            </a:xfrm>
            <a:custGeom>
              <a:avLst/>
              <a:gdLst/>
              <a:ahLst/>
              <a:cxnLst/>
              <a:rect l="l" t="t" r="r" b="b"/>
              <a:pathLst>
                <a:path w="253365" h="376555">
                  <a:moveTo>
                    <a:pt x="252933" y="0"/>
                  </a:moveTo>
                  <a:lnTo>
                    <a:pt x="201682" y="52418"/>
                  </a:lnTo>
                  <a:lnTo>
                    <a:pt x="152753" y="103026"/>
                  </a:lnTo>
                  <a:lnTo>
                    <a:pt x="99620" y="158093"/>
                  </a:lnTo>
                  <a:lnTo>
                    <a:pt x="50784" y="208763"/>
                  </a:lnTo>
                  <a:lnTo>
                    <a:pt x="14743" y="246181"/>
                  </a:lnTo>
                  <a:lnTo>
                    <a:pt x="0" y="261493"/>
                  </a:lnTo>
                  <a:lnTo>
                    <a:pt x="108673" y="372110"/>
                  </a:lnTo>
                  <a:lnTo>
                    <a:pt x="111569" y="375031"/>
                  </a:lnTo>
                  <a:lnTo>
                    <a:pt x="115582" y="376428"/>
                  </a:lnTo>
                  <a:lnTo>
                    <a:pt x="119557" y="376428"/>
                  </a:lnTo>
                  <a:lnTo>
                    <a:pt x="125615" y="376428"/>
                  </a:lnTo>
                  <a:lnTo>
                    <a:pt x="131584" y="373253"/>
                  </a:lnTo>
                  <a:lnTo>
                    <a:pt x="133400" y="367538"/>
                  </a:lnTo>
                  <a:lnTo>
                    <a:pt x="252933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88517" y="2354580"/>
              <a:ext cx="246837" cy="205739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888517" y="2354580"/>
              <a:ext cx="247015" cy="205740"/>
            </a:xfrm>
            <a:custGeom>
              <a:avLst/>
              <a:gdLst/>
              <a:ahLst/>
              <a:cxnLst/>
              <a:rect l="l" t="t" r="r" b="b"/>
              <a:pathLst>
                <a:path w="247015" h="205739">
                  <a:moveTo>
                    <a:pt x="246837" y="0"/>
                  </a:moveTo>
                  <a:lnTo>
                    <a:pt x="16243" y="156971"/>
                  </a:lnTo>
                  <a:lnTo>
                    <a:pt x="3124" y="189864"/>
                  </a:lnTo>
                  <a:lnTo>
                    <a:pt x="0" y="197993"/>
                  </a:lnTo>
                  <a:lnTo>
                    <a:pt x="7480" y="205739"/>
                  </a:lnTo>
                  <a:lnTo>
                    <a:pt x="16573" y="205739"/>
                  </a:lnTo>
                  <a:lnTo>
                    <a:pt x="18084" y="205739"/>
                  </a:lnTo>
                  <a:lnTo>
                    <a:pt x="19621" y="205486"/>
                  </a:lnTo>
                  <a:lnTo>
                    <a:pt x="21183" y="205105"/>
                  </a:lnTo>
                  <a:lnTo>
                    <a:pt x="60375" y="194056"/>
                  </a:lnTo>
                  <a:lnTo>
                    <a:pt x="246837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959661" y="3980510"/>
            <a:ext cx="347852" cy="347840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96633" y="4356938"/>
            <a:ext cx="230492" cy="349364"/>
          </a:xfrm>
          <a:prstGeom prst="rect">
            <a:avLst/>
          </a:prstGeom>
        </p:spPr>
      </p:pic>
      <p:grpSp>
        <p:nvGrpSpPr>
          <p:cNvPr id="84" name="object 84"/>
          <p:cNvGrpSpPr/>
          <p:nvPr/>
        </p:nvGrpSpPr>
        <p:grpSpPr>
          <a:xfrm>
            <a:off x="7488094" y="341185"/>
            <a:ext cx="480059" cy="506730"/>
            <a:chOff x="7488094" y="341185"/>
            <a:chExt cx="480059" cy="506730"/>
          </a:xfrm>
        </p:grpSpPr>
        <p:pic>
          <p:nvPicPr>
            <p:cNvPr id="85" name="object 8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488094" y="601789"/>
              <a:ext cx="110759" cy="104012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769161" y="594169"/>
              <a:ext cx="181736" cy="24422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98635" y="360997"/>
              <a:ext cx="229758" cy="19088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622857" y="732853"/>
              <a:ext cx="99440" cy="114681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853247" y="341185"/>
              <a:ext cx="114573" cy="120776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7563104" y="377951"/>
              <a:ext cx="369570" cy="391795"/>
            </a:xfrm>
            <a:custGeom>
              <a:avLst/>
              <a:gdLst/>
              <a:ahLst/>
              <a:cxnLst/>
              <a:rect l="l" t="t" r="r" b="b"/>
              <a:pathLst>
                <a:path w="369570" h="391795">
                  <a:moveTo>
                    <a:pt x="268097" y="0"/>
                  </a:moveTo>
                  <a:lnTo>
                    <a:pt x="235203" y="22707"/>
                  </a:lnTo>
                  <a:lnTo>
                    <a:pt x="204692" y="48783"/>
                  </a:lnTo>
                  <a:lnTo>
                    <a:pt x="176799" y="78027"/>
                  </a:lnTo>
                  <a:lnTo>
                    <a:pt x="151765" y="110236"/>
                  </a:lnTo>
                  <a:lnTo>
                    <a:pt x="11175" y="315468"/>
                  </a:lnTo>
                  <a:lnTo>
                    <a:pt x="0" y="347852"/>
                  </a:lnTo>
                  <a:lnTo>
                    <a:pt x="3139" y="364652"/>
                  </a:lnTo>
                  <a:lnTo>
                    <a:pt x="34532" y="390917"/>
                  </a:lnTo>
                  <a:lnTo>
                    <a:pt x="42925" y="391668"/>
                  </a:lnTo>
                  <a:lnTo>
                    <a:pt x="50639" y="391015"/>
                  </a:lnTo>
                  <a:lnTo>
                    <a:pt x="265684" y="230886"/>
                  </a:lnTo>
                  <a:lnTo>
                    <a:pt x="295913" y="204444"/>
                  </a:lnTo>
                  <a:lnTo>
                    <a:pt x="313077" y="186055"/>
                  </a:lnTo>
                  <a:lnTo>
                    <a:pt x="204470" y="186055"/>
                  </a:lnTo>
                  <a:lnTo>
                    <a:pt x="200914" y="184658"/>
                  </a:lnTo>
                  <a:lnTo>
                    <a:pt x="198120" y="181737"/>
                  </a:lnTo>
                  <a:lnTo>
                    <a:pt x="192786" y="176022"/>
                  </a:lnTo>
                  <a:lnTo>
                    <a:pt x="192786" y="166750"/>
                  </a:lnTo>
                  <a:lnTo>
                    <a:pt x="198120" y="161036"/>
                  </a:lnTo>
                  <a:lnTo>
                    <a:pt x="256794" y="98933"/>
                  </a:lnTo>
                  <a:lnTo>
                    <a:pt x="259461" y="96138"/>
                  </a:lnTo>
                  <a:lnTo>
                    <a:pt x="262890" y="94869"/>
                  </a:lnTo>
                  <a:lnTo>
                    <a:pt x="317157" y="94869"/>
                  </a:lnTo>
                  <a:lnTo>
                    <a:pt x="309883" y="90664"/>
                  </a:lnTo>
                  <a:lnTo>
                    <a:pt x="295655" y="78232"/>
                  </a:lnTo>
                  <a:lnTo>
                    <a:pt x="282741" y="61043"/>
                  </a:lnTo>
                  <a:lnTo>
                    <a:pt x="273875" y="41783"/>
                  </a:lnTo>
                  <a:lnTo>
                    <a:pt x="269009" y="21189"/>
                  </a:lnTo>
                  <a:lnTo>
                    <a:pt x="268097" y="0"/>
                  </a:lnTo>
                  <a:close/>
                </a:path>
                <a:path w="369570" h="391795">
                  <a:moveTo>
                    <a:pt x="317157" y="94869"/>
                  </a:moveTo>
                  <a:lnTo>
                    <a:pt x="269875" y="94869"/>
                  </a:lnTo>
                  <a:lnTo>
                    <a:pt x="273430" y="96265"/>
                  </a:lnTo>
                  <a:lnTo>
                    <a:pt x="276098" y="99187"/>
                  </a:lnTo>
                  <a:lnTo>
                    <a:pt x="281431" y="104775"/>
                  </a:lnTo>
                  <a:lnTo>
                    <a:pt x="281559" y="113919"/>
                  </a:lnTo>
                  <a:lnTo>
                    <a:pt x="217804" y="181737"/>
                  </a:lnTo>
                  <a:lnTo>
                    <a:pt x="215011" y="184658"/>
                  </a:lnTo>
                  <a:lnTo>
                    <a:pt x="211454" y="186055"/>
                  </a:lnTo>
                  <a:lnTo>
                    <a:pt x="313077" y="186055"/>
                  </a:lnTo>
                  <a:lnTo>
                    <a:pt x="323405" y="174990"/>
                  </a:lnTo>
                  <a:lnTo>
                    <a:pt x="347944" y="142749"/>
                  </a:lnTo>
                  <a:lnTo>
                    <a:pt x="369238" y="108076"/>
                  </a:lnTo>
                  <a:lnTo>
                    <a:pt x="363854" y="108076"/>
                  </a:lnTo>
                  <a:lnTo>
                    <a:pt x="344197" y="106003"/>
                  </a:lnTo>
                  <a:lnTo>
                    <a:pt x="326136" y="100060"/>
                  </a:lnTo>
                  <a:lnTo>
                    <a:pt x="317157" y="94869"/>
                  </a:lnTo>
                  <a:close/>
                </a:path>
                <a:path w="369570" h="391795">
                  <a:moveTo>
                    <a:pt x="369316" y="107950"/>
                  </a:moveTo>
                  <a:lnTo>
                    <a:pt x="367411" y="107950"/>
                  </a:lnTo>
                  <a:lnTo>
                    <a:pt x="365632" y="108076"/>
                  </a:lnTo>
                  <a:lnTo>
                    <a:pt x="369238" y="10807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751127" y="468058"/>
              <a:ext cx="98298" cy="100711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7563104" y="377951"/>
              <a:ext cx="369570" cy="391795"/>
            </a:xfrm>
            <a:custGeom>
              <a:avLst/>
              <a:gdLst/>
              <a:ahLst/>
              <a:cxnLst/>
              <a:rect l="l" t="t" r="r" b="b"/>
              <a:pathLst>
                <a:path w="369570" h="391795">
                  <a:moveTo>
                    <a:pt x="268097" y="0"/>
                  </a:moveTo>
                  <a:lnTo>
                    <a:pt x="235203" y="22707"/>
                  </a:lnTo>
                  <a:lnTo>
                    <a:pt x="204692" y="48783"/>
                  </a:lnTo>
                  <a:lnTo>
                    <a:pt x="176799" y="78027"/>
                  </a:lnTo>
                  <a:lnTo>
                    <a:pt x="151765" y="110236"/>
                  </a:lnTo>
                  <a:lnTo>
                    <a:pt x="11175" y="315468"/>
                  </a:lnTo>
                  <a:lnTo>
                    <a:pt x="0" y="347852"/>
                  </a:lnTo>
                  <a:lnTo>
                    <a:pt x="3139" y="364652"/>
                  </a:lnTo>
                  <a:lnTo>
                    <a:pt x="34532" y="390917"/>
                  </a:lnTo>
                  <a:lnTo>
                    <a:pt x="42925" y="391668"/>
                  </a:lnTo>
                  <a:lnTo>
                    <a:pt x="50639" y="391015"/>
                  </a:lnTo>
                  <a:lnTo>
                    <a:pt x="265684" y="230886"/>
                  </a:lnTo>
                  <a:lnTo>
                    <a:pt x="295913" y="204444"/>
                  </a:lnTo>
                  <a:lnTo>
                    <a:pt x="323405" y="174990"/>
                  </a:lnTo>
                  <a:lnTo>
                    <a:pt x="347944" y="142749"/>
                  </a:lnTo>
                  <a:lnTo>
                    <a:pt x="369316" y="107950"/>
                  </a:lnTo>
                  <a:lnTo>
                    <a:pt x="367411" y="107950"/>
                  </a:lnTo>
                  <a:lnTo>
                    <a:pt x="365632" y="108076"/>
                  </a:lnTo>
                  <a:lnTo>
                    <a:pt x="363854" y="108076"/>
                  </a:lnTo>
                  <a:lnTo>
                    <a:pt x="326136" y="100060"/>
                  </a:lnTo>
                  <a:lnTo>
                    <a:pt x="282741" y="61043"/>
                  </a:lnTo>
                  <a:lnTo>
                    <a:pt x="269009" y="21189"/>
                  </a:lnTo>
                  <a:lnTo>
                    <a:pt x="268097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/>
          <p:nvPr/>
        </p:nvSpPr>
        <p:spPr>
          <a:xfrm>
            <a:off x="8081771" y="1999488"/>
            <a:ext cx="597535" cy="530860"/>
          </a:xfrm>
          <a:custGeom>
            <a:avLst/>
            <a:gdLst/>
            <a:ahLst/>
            <a:cxnLst/>
            <a:rect l="l" t="t" r="r" b="b"/>
            <a:pathLst>
              <a:path w="597534" h="530860">
                <a:moveTo>
                  <a:pt x="259079" y="140843"/>
                </a:moveTo>
                <a:lnTo>
                  <a:pt x="185547" y="140843"/>
                </a:lnTo>
                <a:lnTo>
                  <a:pt x="123062" y="434086"/>
                </a:lnTo>
                <a:lnTo>
                  <a:pt x="101346" y="530351"/>
                </a:lnTo>
                <a:lnTo>
                  <a:pt x="207899" y="530351"/>
                </a:lnTo>
                <a:lnTo>
                  <a:pt x="225298" y="452628"/>
                </a:lnTo>
                <a:lnTo>
                  <a:pt x="478343" y="452628"/>
                </a:lnTo>
                <a:lnTo>
                  <a:pt x="474091" y="433705"/>
                </a:lnTo>
                <a:lnTo>
                  <a:pt x="471521" y="421767"/>
                </a:lnTo>
                <a:lnTo>
                  <a:pt x="202183" y="421767"/>
                </a:lnTo>
                <a:lnTo>
                  <a:pt x="232843" y="405003"/>
                </a:lnTo>
                <a:lnTo>
                  <a:pt x="164846" y="405003"/>
                </a:lnTo>
                <a:lnTo>
                  <a:pt x="185927" y="307213"/>
                </a:lnTo>
                <a:lnTo>
                  <a:pt x="253224" y="307213"/>
                </a:lnTo>
                <a:lnTo>
                  <a:pt x="203707" y="280035"/>
                </a:lnTo>
                <a:lnTo>
                  <a:pt x="254579" y="242443"/>
                </a:lnTo>
                <a:lnTo>
                  <a:pt x="199771" y="242443"/>
                </a:lnTo>
                <a:lnTo>
                  <a:pt x="219328" y="151511"/>
                </a:lnTo>
                <a:lnTo>
                  <a:pt x="273631" y="151511"/>
                </a:lnTo>
                <a:lnTo>
                  <a:pt x="259079" y="140843"/>
                </a:lnTo>
                <a:close/>
              </a:path>
              <a:path w="597534" h="530860">
                <a:moveTo>
                  <a:pt x="478343" y="452628"/>
                </a:moveTo>
                <a:lnTo>
                  <a:pt x="371348" y="452628"/>
                </a:lnTo>
                <a:lnTo>
                  <a:pt x="389127" y="530351"/>
                </a:lnTo>
                <a:lnTo>
                  <a:pt x="495807" y="530351"/>
                </a:lnTo>
                <a:lnTo>
                  <a:pt x="478343" y="452628"/>
                </a:lnTo>
                <a:close/>
              </a:path>
              <a:path w="597534" h="530860">
                <a:moveTo>
                  <a:pt x="366103" y="369062"/>
                </a:moveTo>
                <a:lnTo>
                  <a:pt x="298576" y="369062"/>
                </a:lnTo>
                <a:lnTo>
                  <a:pt x="394461" y="421767"/>
                </a:lnTo>
                <a:lnTo>
                  <a:pt x="471521" y="421767"/>
                </a:lnTo>
                <a:lnTo>
                  <a:pt x="467913" y="405003"/>
                </a:lnTo>
                <a:lnTo>
                  <a:pt x="431800" y="405003"/>
                </a:lnTo>
                <a:lnTo>
                  <a:pt x="366103" y="369062"/>
                </a:lnTo>
                <a:close/>
              </a:path>
              <a:path w="597534" h="530860">
                <a:moveTo>
                  <a:pt x="253224" y="307213"/>
                </a:moveTo>
                <a:lnTo>
                  <a:pt x="185927" y="307213"/>
                </a:lnTo>
                <a:lnTo>
                  <a:pt x="264795" y="350393"/>
                </a:lnTo>
                <a:lnTo>
                  <a:pt x="164846" y="405003"/>
                </a:lnTo>
                <a:lnTo>
                  <a:pt x="232843" y="405003"/>
                </a:lnTo>
                <a:lnTo>
                  <a:pt x="298576" y="369062"/>
                </a:lnTo>
                <a:lnTo>
                  <a:pt x="366103" y="369062"/>
                </a:lnTo>
                <a:lnTo>
                  <a:pt x="331977" y="350393"/>
                </a:lnTo>
                <a:lnTo>
                  <a:pt x="365380" y="332105"/>
                </a:lnTo>
                <a:lnTo>
                  <a:pt x="298576" y="332105"/>
                </a:lnTo>
                <a:lnTo>
                  <a:pt x="253224" y="307213"/>
                </a:lnTo>
                <a:close/>
              </a:path>
              <a:path w="597534" h="530860">
                <a:moveTo>
                  <a:pt x="446868" y="307213"/>
                </a:moveTo>
                <a:lnTo>
                  <a:pt x="410845" y="307213"/>
                </a:lnTo>
                <a:lnTo>
                  <a:pt x="431800" y="405003"/>
                </a:lnTo>
                <a:lnTo>
                  <a:pt x="467913" y="405003"/>
                </a:lnTo>
                <a:lnTo>
                  <a:pt x="446868" y="307213"/>
                </a:lnTo>
                <a:close/>
              </a:path>
              <a:path w="597534" h="530860">
                <a:moveTo>
                  <a:pt x="353328" y="209931"/>
                </a:moveTo>
                <a:lnTo>
                  <a:pt x="298576" y="209931"/>
                </a:lnTo>
                <a:lnTo>
                  <a:pt x="393064" y="280035"/>
                </a:lnTo>
                <a:lnTo>
                  <a:pt x="298576" y="332105"/>
                </a:lnTo>
                <a:lnTo>
                  <a:pt x="365380" y="332105"/>
                </a:lnTo>
                <a:lnTo>
                  <a:pt x="410845" y="307213"/>
                </a:lnTo>
                <a:lnTo>
                  <a:pt x="446868" y="307213"/>
                </a:lnTo>
                <a:lnTo>
                  <a:pt x="432847" y="242062"/>
                </a:lnTo>
                <a:lnTo>
                  <a:pt x="397001" y="242062"/>
                </a:lnTo>
                <a:lnTo>
                  <a:pt x="353328" y="209931"/>
                </a:lnTo>
                <a:close/>
              </a:path>
              <a:path w="597534" h="530860">
                <a:moveTo>
                  <a:pt x="273631" y="151511"/>
                </a:moveTo>
                <a:lnTo>
                  <a:pt x="219328" y="151511"/>
                </a:lnTo>
                <a:lnTo>
                  <a:pt x="270763" y="189737"/>
                </a:lnTo>
                <a:lnTo>
                  <a:pt x="199771" y="242443"/>
                </a:lnTo>
                <a:lnTo>
                  <a:pt x="254579" y="242443"/>
                </a:lnTo>
                <a:lnTo>
                  <a:pt x="298576" y="209931"/>
                </a:lnTo>
                <a:lnTo>
                  <a:pt x="353328" y="209931"/>
                </a:lnTo>
                <a:lnTo>
                  <a:pt x="325881" y="189737"/>
                </a:lnTo>
                <a:lnTo>
                  <a:pt x="352776" y="169799"/>
                </a:lnTo>
                <a:lnTo>
                  <a:pt x="298576" y="169799"/>
                </a:lnTo>
                <a:lnTo>
                  <a:pt x="273631" y="151511"/>
                </a:lnTo>
                <a:close/>
              </a:path>
              <a:path w="597534" h="530860">
                <a:moveTo>
                  <a:pt x="413359" y="151511"/>
                </a:moveTo>
                <a:lnTo>
                  <a:pt x="377444" y="151511"/>
                </a:lnTo>
                <a:lnTo>
                  <a:pt x="397001" y="242062"/>
                </a:lnTo>
                <a:lnTo>
                  <a:pt x="432847" y="242062"/>
                </a:lnTo>
                <a:lnTo>
                  <a:pt x="413359" y="151511"/>
                </a:lnTo>
                <a:close/>
              </a:path>
              <a:path w="597534" h="530860">
                <a:moveTo>
                  <a:pt x="105282" y="140843"/>
                </a:moveTo>
                <a:lnTo>
                  <a:pt x="69976" y="140843"/>
                </a:lnTo>
                <a:lnTo>
                  <a:pt x="64490" y="165125"/>
                </a:lnTo>
                <a:lnTo>
                  <a:pt x="49514" y="184991"/>
                </a:lnTo>
                <a:lnTo>
                  <a:pt x="27275" y="198403"/>
                </a:lnTo>
                <a:lnTo>
                  <a:pt x="0" y="203326"/>
                </a:lnTo>
                <a:lnTo>
                  <a:pt x="0" y="234187"/>
                </a:lnTo>
                <a:lnTo>
                  <a:pt x="40882" y="226835"/>
                </a:lnTo>
                <a:lnTo>
                  <a:pt x="74358" y="206803"/>
                </a:lnTo>
                <a:lnTo>
                  <a:pt x="96976" y="177127"/>
                </a:lnTo>
                <a:lnTo>
                  <a:pt x="105282" y="140843"/>
                </a:lnTo>
                <a:close/>
              </a:path>
              <a:path w="597534" h="530860">
                <a:moveTo>
                  <a:pt x="527050" y="139826"/>
                </a:moveTo>
                <a:lnTo>
                  <a:pt x="491871" y="139826"/>
                </a:lnTo>
                <a:lnTo>
                  <a:pt x="500163" y="176331"/>
                </a:lnTo>
                <a:lnTo>
                  <a:pt x="522779" y="206121"/>
                </a:lnTo>
                <a:lnTo>
                  <a:pt x="556325" y="226194"/>
                </a:lnTo>
                <a:lnTo>
                  <a:pt x="597407" y="233553"/>
                </a:lnTo>
                <a:lnTo>
                  <a:pt x="597407" y="202311"/>
                </a:lnTo>
                <a:lnTo>
                  <a:pt x="570073" y="197387"/>
                </a:lnTo>
                <a:lnTo>
                  <a:pt x="547703" y="183975"/>
                </a:lnTo>
                <a:lnTo>
                  <a:pt x="532596" y="164109"/>
                </a:lnTo>
                <a:lnTo>
                  <a:pt x="527050" y="139826"/>
                </a:lnTo>
                <a:close/>
              </a:path>
              <a:path w="597534" h="530860">
                <a:moveTo>
                  <a:pt x="562609" y="108585"/>
                </a:moveTo>
                <a:lnTo>
                  <a:pt x="35178" y="108585"/>
                </a:lnTo>
                <a:lnTo>
                  <a:pt x="35178" y="140843"/>
                </a:lnTo>
                <a:lnTo>
                  <a:pt x="337566" y="140843"/>
                </a:lnTo>
                <a:lnTo>
                  <a:pt x="298576" y="169799"/>
                </a:lnTo>
                <a:lnTo>
                  <a:pt x="352776" y="169799"/>
                </a:lnTo>
                <a:lnTo>
                  <a:pt x="377444" y="151511"/>
                </a:lnTo>
                <a:lnTo>
                  <a:pt x="413359" y="151511"/>
                </a:lnTo>
                <a:lnTo>
                  <a:pt x="410845" y="139826"/>
                </a:lnTo>
                <a:lnTo>
                  <a:pt x="562609" y="139826"/>
                </a:lnTo>
                <a:lnTo>
                  <a:pt x="562609" y="108585"/>
                </a:lnTo>
                <a:close/>
              </a:path>
              <a:path w="597534" h="530860">
                <a:moveTo>
                  <a:pt x="105282" y="77724"/>
                </a:moveTo>
                <a:lnTo>
                  <a:pt x="69976" y="77724"/>
                </a:lnTo>
                <a:lnTo>
                  <a:pt x="69976" y="108585"/>
                </a:lnTo>
                <a:lnTo>
                  <a:pt x="105282" y="108585"/>
                </a:lnTo>
                <a:lnTo>
                  <a:pt x="105282" y="77724"/>
                </a:lnTo>
                <a:close/>
              </a:path>
              <a:path w="597534" h="530860">
                <a:moveTo>
                  <a:pt x="316356" y="0"/>
                </a:moveTo>
                <a:lnTo>
                  <a:pt x="281177" y="0"/>
                </a:lnTo>
                <a:lnTo>
                  <a:pt x="281177" y="39116"/>
                </a:lnTo>
                <a:lnTo>
                  <a:pt x="194818" y="100075"/>
                </a:lnTo>
                <a:lnTo>
                  <a:pt x="193039" y="108585"/>
                </a:lnTo>
                <a:lnTo>
                  <a:pt x="238886" y="108585"/>
                </a:lnTo>
                <a:lnTo>
                  <a:pt x="298576" y="66293"/>
                </a:lnTo>
                <a:lnTo>
                  <a:pt x="354689" y="66293"/>
                </a:lnTo>
                <a:lnTo>
                  <a:pt x="316356" y="39116"/>
                </a:lnTo>
                <a:lnTo>
                  <a:pt x="316356" y="0"/>
                </a:lnTo>
                <a:close/>
              </a:path>
              <a:path w="597534" h="530860">
                <a:moveTo>
                  <a:pt x="354689" y="66293"/>
                </a:moveTo>
                <a:lnTo>
                  <a:pt x="298576" y="66293"/>
                </a:lnTo>
                <a:lnTo>
                  <a:pt x="358267" y="108585"/>
                </a:lnTo>
                <a:lnTo>
                  <a:pt x="404113" y="108585"/>
                </a:lnTo>
                <a:lnTo>
                  <a:pt x="402335" y="100075"/>
                </a:lnTo>
                <a:lnTo>
                  <a:pt x="354689" y="66293"/>
                </a:lnTo>
                <a:close/>
              </a:path>
              <a:path w="597534" h="530860">
                <a:moveTo>
                  <a:pt x="526287" y="77724"/>
                </a:moveTo>
                <a:lnTo>
                  <a:pt x="491108" y="77724"/>
                </a:lnTo>
                <a:lnTo>
                  <a:pt x="491108" y="108585"/>
                </a:lnTo>
                <a:lnTo>
                  <a:pt x="526287" y="108585"/>
                </a:lnTo>
                <a:lnTo>
                  <a:pt x="526287" y="77724"/>
                </a:lnTo>
                <a:close/>
              </a:path>
            </a:pathLst>
          </a:custGeom>
          <a:solidFill>
            <a:srgbClr val="275A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175260"/>
            <a:ext cx="3260090" cy="806450"/>
            <a:chOff x="-4762" y="175260"/>
            <a:chExt cx="3260090" cy="806450"/>
          </a:xfrm>
        </p:grpSpPr>
        <p:sp>
          <p:nvSpPr>
            <p:cNvPr id="3" name="object 3"/>
            <p:cNvSpPr/>
            <p:nvPr/>
          </p:nvSpPr>
          <p:spPr>
            <a:xfrm>
              <a:off x="0" y="403860"/>
              <a:ext cx="3180715" cy="573405"/>
            </a:xfrm>
            <a:custGeom>
              <a:avLst/>
              <a:gdLst/>
              <a:ahLst/>
              <a:cxnLst/>
              <a:rect l="l" t="t" r="r" b="b"/>
              <a:pathLst>
                <a:path w="3180715" h="573405">
                  <a:moveTo>
                    <a:pt x="0" y="573024"/>
                  </a:moveTo>
                  <a:lnTo>
                    <a:pt x="1131620" y="573024"/>
                  </a:lnTo>
                  <a:lnTo>
                    <a:pt x="1620393" y="196341"/>
                  </a:lnTo>
                  <a:lnTo>
                    <a:pt x="2457450" y="196341"/>
                  </a:lnTo>
                  <a:lnTo>
                    <a:pt x="2705100" y="0"/>
                  </a:lnTo>
                  <a:lnTo>
                    <a:pt x="3180588" y="0"/>
                  </a:lnTo>
                </a:path>
              </a:pathLst>
            </a:custGeom>
            <a:ln w="9524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0588" y="362712"/>
              <a:ext cx="74675" cy="76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3916" y="222504"/>
              <a:ext cx="1242060" cy="384175"/>
            </a:xfrm>
            <a:custGeom>
              <a:avLst/>
              <a:gdLst/>
              <a:ahLst/>
              <a:cxnLst/>
              <a:rect l="l" t="t" r="r" b="b"/>
              <a:pathLst>
                <a:path w="1242060" h="384175">
                  <a:moveTo>
                    <a:pt x="0" y="384048"/>
                  </a:moveTo>
                  <a:lnTo>
                    <a:pt x="466597" y="0"/>
                  </a:lnTo>
                  <a:lnTo>
                    <a:pt x="1242060" y="0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5976" y="175260"/>
              <a:ext cx="76200" cy="7467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19743" y="0"/>
            <a:ext cx="379730" cy="2966085"/>
            <a:chOff x="8619743" y="0"/>
            <a:chExt cx="379730" cy="2966085"/>
          </a:xfrm>
        </p:grpSpPr>
        <p:sp>
          <p:nvSpPr>
            <p:cNvPr id="8" name="object 8"/>
            <p:cNvSpPr/>
            <p:nvPr/>
          </p:nvSpPr>
          <p:spPr>
            <a:xfrm>
              <a:off x="8657843" y="0"/>
              <a:ext cx="337185" cy="2923540"/>
            </a:xfrm>
            <a:custGeom>
              <a:avLst/>
              <a:gdLst/>
              <a:ahLst/>
              <a:cxnLst/>
              <a:rect l="l" t="t" r="r" b="b"/>
              <a:pathLst>
                <a:path w="337184" h="2923540">
                  <a:moveTo>
                    <a:pt x="336803" y="0"/>
                  </a:moveTo>
                  <a:lnTo>
                    <a:pt x="336803" y="1390014"/>
                  </a:lnTo>
                  <a:lnTo>
                    <a:pt x="0" y="1999614"/>
                  </a:lnTo>
                  <a:lnTo>
                    <a:pt x="0" y="2923032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9743" y="2884932"/>
              <a:ext cx="74675" cy="76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662415" y="0"/>
              <a:ext cx="329565" cy="940435"/>
            </a:xfrm>
            <a:custGeom>
              <a:avLst/>
              <a:gdLst/>
              <a:ahLst/>
              <a:cxnLst/>
              <a:rect l="l" t="t" r="r" b="b"/>
              <a:pathLst>
                <a:path w="329565" h="940435">
                  <a:moveTo>
                    <a:pt x="0" y="940308"/>
                  </a:moveTo>
                  <a:lnTo>
                    <a:pt x="329183" y="315340"/>
                  </a:lnTo>
                  <a:lnTo>
                    <a:pt x="328107" y="0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4983" y="888491"/>
              <a:ext cx="76200" cy="7467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060767" y="4657344"/>
            <a:ext cx="3601720" cy="486409"/>
            <a:chOff x="1060767" y="4657344"/>
            <a:chExt cx="3601720" cy="486409"/>
          </a:xfrm>
        </p:grpSpPr>
        <p:sp>
          <p:nvSpPr>
            <p:cNvPr id="13" name="object 13"/>
            <p:cNvSpPr/>
            <p:nvPr/>
          </p:nvSpPr>
          <p:spPr>
            <a:xfrm>
              <a:off x="1060767" y="4657343"/>
              <a:ext cx="2372995" cy="486409"/>
            </a:xfrm>
            <a:custGeom>
              <a:avLst/>
              <a:gdLst/>
              <a:ahLst/>
              <a:cxnLst/>
              <a:rect l="l" t="t" r="r" b="b"/>
              <a:pathLst>
                <a:path w="2372995" h="486410">
                  <a:moveTo>
                    <a:pt x="24409" y="486156"/>
                  </a:moveTo>
                  <a:lnTo>
                    <a:pt x="0" y="448056"/>
                  </a:lnTo>
                  <a:lnTo>
                    <a:pt x="0" y="486156"/>
                  </a:lnTo>
                  <a:lnTo>
                    <a:pt x="24409" y="486156"/>
                  </a:lnTo>
                  <a:close/>
                </a:path>
                <a:path w="2372995" h="486410">
                  <a:moveTo>
                    <a:pt x="167779" y="486156"/>
                  </a:moveTo>
                  <a:lnTo>
                    <a:pt x="0" y="224091"/>
                  </a:lnTo>
                  <a:lnTo>
                    <a:pt x="0" y="336016"/>
                  </a:lnTo>
                  <a:lnTo>
                    <a:pt x="96126" y="486156"/>
                  </a:lnTo>
                  <a:lnTo>
                    <a:pt x="167779" y="486156"/>
                  </a:lnTo>
                  <a:close/>
                </a:path>
                <a:path w="2372995" h="486410">
                  <a:moveTo>
                    <a:pt x="311200" y="486156"/>
                  </a:moveTo>
                  <a:lnTo>
                    <a:pt x="0" y="0"/>
                  </a:lnTo>
                  <a:lnTo>
                    <a:pt x="0" y="111963"/>
                  </a:lnTo>
                  <a:lnTo>
                    <a:pt x="239547" y="486156"/>
                  </a:lnTo>
                  <a:lnTo>
                    <a:pt x="311200" y="486156"/>
                  </a:lnTo>
                  <a:close/>
                </a:path>
                <a:path w="2372995" h="486410">
                  <a:moveTo>
                    <a:pt x="454482" y="486156"/>
                  </a:moveTo>
                  <a:lnTo>
                    <a:pt x="143306" y="0"/>
                  </a:lnTo>
                  <a:lnTo>
                    <a:pt x="71564" y="0"/>
                  </a:lnTo>
                  <a:lnTo>
                    <a:pt x="383019" y="486156"/>
                  </a:lnTo>
                  <a:lnTo>
                    <a:pt x="454482" y="486156"/>
                  </a:lnTo>
                  <a:close/>
                </a:path>
                <a:path w="2372995" h="486410">
                  <a:moveTo>
                    <a:pt x="597446" y="486156"/>
                  </a:moveTo>
                  <a:lnTo>
                    <a:pt x="286067" y="0"/>
                  </a:lnTo>
                  <a:lnTo>
                    <a:pt x="214947" y="0"/>
                  </a:lnTo>
                  <a:lnTo>
                    <a:pt x="526034" y="486156"/>
                  </a:lnTo>
                  <a:lnTo>
                    <a:pt x="597446" y="486156"/>
                  </a:lnTo>
                  <a:close/>
                </a:path>
                <a:path w="2372995" h="486410">
                  <a:moveTo>
                    <a:pt x="740994" y="486156"/>
                  </a:moveTo>
                  <a:lnTo>
                    <a:pt x="429831" y="0"/>
                  </a:lnTo>
                  <a:lnTo>
                    <a:pt x="358076" y="0"/>
                  </a:lnTo>
                  <a:lnTo>
                    <a:pt x="669239" y="486156"/>
                  </a:lnTo>
                  <a:lnTo>
                    <a:pt x="740994" y="486156"/>
                  </a:lnTo>
                  <a:close/>
                </a:path>
                <a:path w="2372995" h="486410">
                  <a:moveTo>
                    <a:pt x="884174" y="486156"/>
                  </a:moveTo>
                  <a:lnTo>
                    <a:pt x="573087" y="0"/>
                  </a:lnTo>
                  <a:lnTo>
                    <a:pt x="501459" y="0"/>
                  </a:lnTo>
                  <a:lnTo>
                    <a:pt x="812546" y="486156"/>
                  </a:lnTo>
                  <a:lnTo>
                    <a:pt x="884174" y="486156"/>
                  </a:lnTo>
                  <a:close/>
                </a:path>
                <a:path w="2372995" h="486410">
                  <a:moveTo>
                    <a:pt x="1027506" y="486156"/>
                  </a:moveTo>
                  <a:lnTo>
                    <a:pt x="716343" y="0"/>
                  </a:lnTo>
                  <a:lnTo>
                    <a:pt x="644588" y="0"/>
                  </a:lnTo>
                  <a:lnTo>
                    <a:pt x="955827" y="486156"/>
                  </a:lnTo>
                  <a:lnTo>
                    <a:pt x="1027506" y="486156"/>
                  </a:lnTo>
                  <a:close/>
                </a:path>
                <a:path w="2372995" h="486410">
                  <a:moveTo>
                    <a:pt x="1170635" y="486156"/>
                  </a:moveTo>
                  <a:lnTo>
                    <a:pt x="859472" y="0"/>
                  </a:lnTo>
                  <a:lnTo>
                    <a:pt x="787844" y="0"/>
                  </a:lnTo>
                  <a:lnTo>
                    <a:pt x="1099007" y="486156"/>
                  </a:lnTo>
                  <a:lnTo>
                    <a:pt x="1170635" y="486156"/>
                  </a:lnTo>
                  <a:close/>
                </a:path>
                <a:path w="2372995" h="486410">
                  <a:moveTo>
                    <a:pt x="1314932" y="486156"/>
                  </a:moveTo>
                  <a:lnTo>
                    <a:pt x="1002982" y="0"/>
                  </a:lnTo>
                  <a:lnTo>
                    <a:pt x="931227" y="0"/>
                  </a:lnTo>
                  <a:lnTo>
                    <a:pt x="1243101" y="486156"/>
                  </a:lnTo>
                  <a:lnTo>
                    <a:pt x="1314932" y="486156"/>
                  </a:lnTo>
                  <a:close/>
                </a:path>
                <a:path w="2372995" h="486410">
                  <a:moveTo>
                    <a:pt x="1458747" y="486156"/>
                  </a:moveTo>
                  <a:lnTo>
                    <a:pt x="1147508" y="0"/>
                  </a:lnTo>
                  <a:lnTo>
                    <a:pt x="1075880" y="0"/>
                  </a:lnTo>
                  <a:lnTo>
                    <a:pt x="1387043" y="486156"/>
                  </a:lnTo>
                  <a:lnTo>
                    <a:pt x="1458747" y="486156"/>
                  </a:lnTo>
                  <a:close/>
                </a:path>
                <a:path w="2372995" h="486410">
                  <a:moveTo>
                    <a:pt x="1601978" y="486156"/>
                  </a:moveTo>
                  <a:lnTo>
                    <a:pt x="1290891" y="0"/>
                  </a:lnTo>
                  <a:lnTo>
                    <a:pt x="1219263" y="0"/>
                  </a:lnTo>
                  <a:lnTo>
                    <a:pt x="1530350" y="486156"/>
                  </a:lnTo>
                  <a:lnTo>
                    <a:pt x="1601978" y="486156"/>
                  </a:lnTo>
                  <a:close/>
                </a:path>
                <a:path w="2372995" h="486410">
                  <a:moveTo>
                    <a:pt x="1745310" y="486156"/>
                  </a:moveTo>
                  <a:lnTo>
                    <a:pt x="1434147" y="0"/>
                  </a:lnTo>
                  <a:lnTo>
                    <a:pt x="1362392" y="0"/>
                  </a:lnTo>
                  <a:lnTo>
                    <a:pt x="1673555" y="486156"/>
                  </a:lnTo>
                  <a:lnTo>
                    <a:pt x="1745310" y="486156"/>
                  </a:lnTo>
                  <a:close/>
                </a:path>
                <a:path w="2372995" h="486410">
                  <a:moveTo>
                    <a:pt x="1888490" y="486156"/>
                  </a:moveTo>
                  <a:lnTo>
                    <a:pt x="1577403" y="0"/>
                  </a:lnTo>
                  <a:lnTo>
                    <a:pt x="1505775" y="0"/>
                  </a:lnTo>
                  <a:lnTo>
                    <a:pt x="1817154" y="486156"/>
                  </a:lnTo>
                  <a:lnTo>
                    <a:pt x="1888490" y="486156"/>
                  </a:lnTo>
                  <a:close/>
                </a:path>
                <a:path w="2372995" h="486410">
                  <a:moveTo>
                    <a:pt x="2031606" y="486156"/>
                  </a:moveTo>
                  <a:lnTo>
                    <a:pt x="1720151" y="0"/>
                  </a:lnTo>
                  <a:lnTo>
                    <a:pt x="1648904" y="0"/>
                  </a:lnTo>
                  <a:lnTo>
                    <a:pt x="1960067" y="486156"/>
                  </a:lnTo>
                  <a:lnTo>
                    <a:pt x="2031606" y="486156"/>
                  </a:lnTo>
                  <a:close/>
                </a:path>
                <a:path w="2372995" h="486410">
                  <a:moveTo>
                    <a:pt x="2174633" y="486156"/>
                  </a:moveTo>
                  <a:lnTo>
                    <a:pt x="1863788" y="0"/>
                  </a:lnTo>
                  <a:lnTo>
                    <a:pt x="1792160" y="0"/>
                  </a:lnTo>
                  <a:lnTo>
                    <a:pt x="2103043" y="486156"/>
                  </a:lnTo>
                  <a:lnTo>
                    <a:pt x="2174633" y="486156"/>
                  </a:lnTo>
                  <a:close/>
                </a:path>
                <a:path w="2372995" h="486410">
                  <a:moveTo>
                    <a:pt x="2318397" y="486156"/>
                  </a:moveTo>
                  <a:lnTo>
                    <a:pt x="2007044" y="0"/>
                  </a:lnTo>
                  <a:lnTo>
                    <a:pt x="1935543" y="0"/>
                  </a:lnTo>
                  <a:lnTo>
                    <a:pt x="2246833" y="486156"/>
                  </a:lnTo>
                  <a:lnTo>
                    <a:pt x="2318397" y="486156"/>
                  </a:lnTo>
                  <a:close/>
                </a:path>
                <a:path w="2372995" h="486410">
                  <a:moveTo>
                    <a:pt x="2372677" y="346951"/>
                  </a:moveTo>
                  <a:lnTo>
                    <a:pt x="2150300" y="0"/>
                  </a:lnTo>
                  <a:lnTo>
                    <a:pt x="2078672" y="0"/>
                  </a:lnTo>
                  <a:lnTo>
                    <a:pt x="2372677" y="458724"/>
                  </a:lnTo>
                  <a:lnTo>
                    <a:pt x="2372677" y="346951"/>
                  </a:lnTo>
                  <a:close/>
                </a:path>
                <a:path w="2372995" h="486410">
                  <a:moveTo>
                    <a:pt x="2372677" y="123913"/>
                  </a:moveTo>
                  <a:lnTo>
                    <a:pt x="2293556" y="0"/>
                  </a:lnTo>
                  <a:lnTo>
                    <a:pt x="2222055" y="0"/>
                  </a:lnTo>
                  <a:lnTo>
                    <a:pt x="2372677" y="236156"/>
                  </a:lnTo>
                  <a:lnTo>
                    <a:pt x="2372677" y="123913"/>
                  </a:lnTo>
                  <a:close/>
                </a:path>
                <a:path w="2372995" h="486410">
                  <a:moveTo>
                    <a:pt x="2372677" y="0"/>
                  </a:moveTo>
                  <a:lnTo>
                    <a:pt x="2365184" y="0"/>
                  </a:lnTo>
                  <a:lnTo>
                    <a:pt x="2372677" y="12128"/>
                  </a:lnTo>
                  <a:lnTo>
                    <a:pt x="2372677" y="0"/>
                  </a:lnTo>
                  <a:close/>
                </a:path>
              </a:pathLst>
            </a:custGeom>
            <a:solidFill>
              <a:srgbClr val="C8DFE9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3428" y="4881372"/>
              <a:ext cx="1618615" cy="144780"/>
            </a:xfrm>
            <a:custGeom>
              <a:avLst/>
              <a:gdLst/>
              <a:ahLst/>
              <a:cxnLst/>
              <a:rect l="l" t="t" r="r" b="b"/>
              <a:pathLst>
                <a:path w="1618614" h="144779">
                  <a:moveTo>
                    <a:pt x="1618488" y="88392"/>
                  </a:moveTo>
                  <a:lnTo>
                    <a:pt x="0" y="88392"/>
                  </a:lnTo>
                  <a:lnTo>
                    <a:pt x="0" y="144780"/>
                  </a:lnTo>
                  <a:lnTo>
                    <a:pt x="1618488" y="144780"/>
                  </a:lnTo>
                  <a:lnTo>
                    <a:pt x="1618488" y="88392"/>
                  </a:lnTo>
                  <a:close/>
                </a:path>
                <a:path w="1618614" h="144779">
                  <a:moveTo>
                    <a:pt x="1618488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618488" y="56388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27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50665" y="249174"/>
            <a:ext cx="1918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95" dirty="0">
                <a:solidFill>
                  <a:srgbClr val="121F33"/>
                </a:solidFill>
                <a:latin typeface="Tahoma"/>
                <a:cs typeface="Tahoma"/>
              </a:rPr>
              <a:t>ANALYSIS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5082" y="958341"/>
            <a:ext cx="589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churn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offers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were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preferable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by the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customers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8786" y="1041146"/>
            <a:ext cx="157987" cy="150367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638584" y="3558451"/>
            <a:ext cx="1562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35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70442" y="3471631"/>
            <a:ext cx="2286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101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75807" y="3479551"/>
            <a:ext cx="1562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95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08045" y="3392122"/>
            <a:ext cx="2279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161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76593" y="3043013"/>
            <a:ext cx="2279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426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43161" y="3757681"/>
            <a:ext cx="71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27377" y="3230971"/>
            <a:ext cx="186690" cy="426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69485" y="2440412"/>
            <a:ext cx="24447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69485" y="2176600"/>
            <a:ext cx="2444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42674" y="3943811"/>
            <a:ext cx="3810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00710" algn="l"/>
                <a:tab pos="1273175" algn="l"/>
                <a:tab pos="1944370" algn="l"/>
                <a:tab pos="2604135" algn="l"/>
                <a:tab pos="3285490" algn="l"/>
              </a:tabLst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Offe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Offe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B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Offe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Offe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	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Offe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018341" y="4573333"/>
            <a:ext cx="433705" cy="428625"/>
            <a:chOff x="5018341" y="4573333"/>
            <a:chExt cx="433705" cy="428625"/>
          </a:xfrm>
        </p:grpSpPr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6837" y="4648047"/>
              <a:ext cx="108585" cy="13136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023103" y="4578096"/>
              <a:ext cx="424180" cy="419100"/>
            </a:xfrm>
            <a:custGeom>
              <a:avLst/>
              <a:gdLst/>
              <a:ahLst/>
              <a:cxnLst/>
              <a:rect l="l" t="t" r="r" b="b"/>
              <a:pathLst>
                <a:path w="424179" h="419100">
                  <a:moveTo>
                    <a:pt x="255524" y="288823"/>
                  </a:moveTo>
                  <a:lnTo>
                    <a:pt x="164719" y="288823"/>
                  </a:lnTo>
                  <a:lnTo>
                    <a:pt x="180736" y="292649"/>
                  </a:lnTo>
                  <a:lnTo>
                    <a:pt x="189132" y="294402"/>
                  </a:lnTo>
                  <a:lnTo>
                    <a:pt x="197612" y="295617"/>
                  </a:lnTo>
                  <a:lnTo>
                    <a:pt x="197612" y="347700"/>
                  </a:lnTo>
                  <a:lnTo>
                    <a:pt x="187666" y="353340"/>
                  </a:lnTo>
                  <a:lnTo>
                    <a:pt x="180149" y="361305"/>
                  </a:lnTo>
                  <a:lnTo>
                    <a:pt x="175394" y="370960"/>
                  </a:lnTo>
                  <a:lnTo>
                    <a:pt x="173736" y="381673"/>
                  </a:lnTo>
                  <a:lnTo>
                    <a:pt x="176716" y="396130"/>
                  </a:lnTo>
                  <a:lnTo>
                    <a:pt x="184721" y="408025"/>
                  </a:lnTo>
                  <a:lnTo>
                    <a:pt x="196345" y="416091"/>
                  </a:lnTo>
                  <a:lnTo>
                    <a:pt x="210185" y="419061"/>
                  </a:lnTo>
                  <a:lnTo>
                    <a:pt x="224611" y="416091"/>
                  </a:lnTo>
                  <a:lnTo>
                    <a:pt x="236537" y="408025"/>
                  </a:lnTo>
                  <a:lnTo>
                    <a:pt x="244653" y="396130"/>
                  </a:lnTo>
                  <a:lnTo>
                    <a:pt x="247650" y="381673"/>
                  </a:lnTo>
                  <a:lnTo>
                    <a:pt x="245812" y="370798"/>
                  </a:lnTo>
                  <a:lnTo>
                    <a:pt x="240665" y="360872"/>
                  </a:lnTo>
                  <a:lnTo>
                    <a:pt x="232755" y="352853"/>
                  </a:lnTo>
                  <a:lnTo>
                    <a:pt x="222631" y="347700"/>
                  </a:lnTo>
                  <a:lnTo>
                    <a:pt x="222631" y="295617"/>
                  </a:lnTo>
                  <a:lnTo>
                    <a:pt x="231110" y="294720"/>
                  </a:lnTo>
                  <a:lnTo>
                    <a:pt x="239506" y="293496"/>
                  </a:lnTo>
                  <a:lnTo>
                    <a:pt x="247687" y="291635"/>
                  </a:lnTo>
                  <a:lnTo>
                    <a:pt x="255524" y="288823"/>
                  </a:lnTo>
                  <a:close/>
                </a:path>
                <a:path w="424179" h="419100">
                  <a:moveTo>
                    <a:pt x="311150" y="255955"/>
                  </a:moveTo>
                  <a:lnTo>
                    <a:pt x="109093" y="255955"/>
                  </a:lnTo>
                  <a:lnTo>
                    <a:pt x="116768" y="262527"/>
                  </a:lnTo>
                  <a:lnTo>
                    <a:pt x="124682" y="268570"/>
                  </a:lnTo>
                  <a:lnTo>
                    <a:pt x="133024" y="273979"/>
                  </a:lnTo>
                  <a:lnTo>
                    <a:pt x="141986" y="278650"/>
                  </a:lnTo>
                  <a:lnTo>
                    <a:pt x="118110" y="321678"/>
                  </a:lnTo>
                  <a:lnTo>
                    <a:pt x="111379" y="321678"/>
                  </a:lnTo>
                  <a:lnTo>
                    <a:pt x="96899" y="324630"/>
                  </a:lnTo>
                  <a:lnTo>
                    <a:pt x="84978" y="332570"/>
                  </a:lnTo>
                  <a:lnTo>
                    <a:pt x="76892" y="344122"/>
                  </a:lnTo>
                  <a:lnTo>
                    <a:pt x="73913" y="357911"/>
                  </a:lnTo>
                  <a:lnTo>
                    <a:pt x="76892" y="372352"/>
                  </a:lnTo>
                  <a:lnTo>
                    <a:pt x="84978" y="384249"/>
                  </a:lnTo>
                  <a:lnTo>
                    <a:pt x="96899" y="392324"/>
                  </a:lnTo>
                  <a:lnTo>
                    <a:pt x="111379" y="395300"/>
                  </a:lnTo>
                  <a:lnTo>
                    <a:pt x="125198" y="392324"/>
                  </a:lnTo>
                  <a:lnTo>
                    <a:pt x="136779" y="384249"/>
                  </a:lnTo>
                  <a:lnTo>
                    <a:pt x="144740" y="372352"/>
                  </a:lnTo>
                  <a:lnTo>
                    <a:pt x="147700" y="357911"/>
                  </a:lnTo>
                  <a:lnTo>
                    <a:pt x="147700" y="349973"/>
                  </a:lnTo>
                  <a:lnTo>
                    <a:pt x="145415" y="340906"/>
                  </a:lnTo>
                  <a:lnTo>
                    <a:pt x="139700" y="334111"/>
                  </a:lnTo>
                  <a:lnTo>
                    <a:pt x="164719" y="288823"/>
                  </a:lnTo>
                  <a:lnTo>
                    <a:pt x="283901" y="288823"/>
                  </a:lnTo>
                  <a:lnTo>
                    <a:pt x="278257" y="278650"/>
                  </a:lnTo>
                  <a:lnTo>
                    <a:pt x="286789" y="273979"/>
                  </a:lnTo>
                  <a:lnTo>
                    <a:pt x="295179" y="268570"/>
                  </a:lnTo>
                  <a:lnTo>
                    <a:pt x="303331" y="262527"/>
                  </a:lnTo>
                  <a:lnTo>
                    <a:pt x="311150" y="255955"/>
                  </a:lnTo>
                  <a:close/>
                </a:path>
                <a:path w="424179" h="419100">
                  <a:moveTo>
                    <a:pt x="283901" y="288823"/>
                  </a:moveTo>
                  <a:lnTo>
                    <a:pt x="255524" y="288823"/>
                  </a:lnTo>
                  <a:lnTo>
                    <a:pt x="281686" y="334111"/>
                  </a:lnTo>
                  <a:lnTo>
                    <a:pt x="277846" y="339260"/>
                  </a:lnTo>
                  <a:lnTo>
                    <a:pt x="274970" y="344730"/>
                  </a:lnTo>
                  <a:lnTo>
                    <a:pt x="273167" y="350840"/>
                  </a:lnTo>
                  <a:lnTo>
                    <a:pt x="272542" y="357911"/>
                  </a:lnTo>
                  <a:lnTo>
                    <a:pt x="275540" y="372352"/>
                  </a:lnTo>
                  <a:lnTo>
                    <a:pt x="283670" y="384249"/>
                  </a:lnTo>
                  <a:lnTo>
                    <a:pt x="295634" y="392324"/>
                  </a:lnTo>
                  <a:lnTo>
                    <a:pt x="310134" y="395300"/>
                  </a:lnTo>
                  <a:lnTo>
                    <a:pt x="323899" y="392324"/>
                  </a:lnTo>
                  <a:lnTo>
                    <a:pt x="335486" y="384249"/>
                  </a:lnTo>
                  <a:lnTo>
                    <a:pt x="343477" y="372352"/>
                  </a:lnTo>
                  <a:lnTo>
                    <a:pt x="346456" y="357911"/>
                  </a:lnTo>
                  <a:lnTo>
                    <a:pt x="343477" y="344122"/>
                  </a:lnTo>
                  <a:lnTo>
                    <a:pt x="335486" y="332570"/>
                  </a:lnTo>
                  <a:lnTo>
                    <a:pt x="323899" y="324630"/>
                  </a:lnTo>
                  <a:lnTo>
                    <a:pt x="310134" y="321678"/>
                  </a:lnTo>
                  <a:lnTo>
                    <a:pt x="302133" y="321678"/>
                  </a:lnTo>
                  <a:lnTo>
                    <a:pt x="283901" y="288823"/>
                  </a:lnTo>
                  <a:close/>
                </a:path>
                <a:path w="424179" h="419100">
                  <a:moveTo>
                    <a:pt x="46609" y="248056"/>
                  </a:moveTo>
                  <a:lnTo>
                    <a:pt x="37465" y="248056"/>
                  </a:lnTo>
                  <a:lnTo>
                    <a:pt x="22985" y="250851"/>
                  </a:lnTo>
                  <a:lnTo>
                    <a:pt x="11064" y="258529"/>
                  </a:lnTo>
                  <a:lnTo>
                    <a:pt x="2978" y="270028"/>
                  </a:lnTo>
                  <a:lnTo>
                    <a:pt x="0" y="284289"/>
                  </a:lnTo>
                  <a:lnTo>
                    <a:pt x="2978" y="298730"/>
                  </a:lnTo>
                  <a:lnTo>
                    <a:pt x="11064" y="310627"/>
                  </a:lnTo>
                  <a:lnTo>
                    <a:pt x="22985" y="318702"/>
                  </a:lnTo>
                  <a:lnTo>
                    <a:pt x="37465" y="321678"/>
                  </a:lnTo>
                  <a:lnTo>
                    <a:pt x="51304" y="318702"/>
                  </a:lnTo>
                  <a:lnTo>
                    <a:pt x="62928" y="310627"/>
                  </a:lnTo>
                  <a:lnTo>
                    <a:pt x="70933" y="298730"/>
                  </a:lnTo>
                  <a:lnTo>
                    <a:pt x="73913" y="284289"/>
                  </a:lnTo>
                  <a:lnTo>
                    <a:pt x="73913" y="277494"/>
                  </a:lnTo>
                  <a:lnTo>
                    <a:pt x="109093" y="255955"/>
                  </a:lnTo>
                  <a:lnTo>
                    <a:pt x="61341" y="255955"/>
                  </a:lnTo>
                  <a:lnTo>
                    <a:pt x="54483" y="250316"/>
                  </a:lnTo>
                  <a:lnTo>
                    <a:pt x="46609" y="248056"/>
                  </a:lnTo>
                  <a:close/>
                </a:path>
                <a:path w="424179" h="419100">
                  <a:moveTo>
                    <a:pt x="381635" y="248056"/>
                  </a:moveTo>
                  <a:lnTo>
                    <a:pt x="373634" y="248056"/>
                  </a:lnTo>
                  <a:lnTo>
                    <a:pt x="364617" y="250316"/>
                  </a:lnTo>
                  <a:lnTo>
                    <a:pt x="357759" y="255955"/>
                  </a:lnTo>
                  <a:lnTo>
                    <a:pt x="311150" y="255955"/>
                  </a:lnTo>
                  <a:lnTo>
                    <a:pt x="349758" y="277494"/>
                  </a:lnTo>
                  <a:lnTo>
                    <a:pt x="349758" y="284289"/>
                  </a:lnTo>
                  <a:lnTo>
                    <a:pt x="352738" y="298730"/>
                  </a:lnTo>
                  <a:lnTo>
                    <a:pt x="360743" y="310627"/>
                  </a:lnTo>
                  <a:lnTo>
                    <a:pt x="372367" y="318702"/>
                  </a:lnTo>
                  <a:lnTo>
                    <a:pt x="386207" y="321678"/>
                  </a:lnTo>
                  <a:lnTo>
                    <a:pt x="400686" y="318702"/>
                  </a:lnTo>
                  <a:lnTo>
                    <a:pt x="412607" y="310627"/>
                  </a:lnTo>
                  <a:lnTo>
                    <a:pt x="420693" y="298730"/>
                  </a:lnTo>
                  <a:lnTo>
                    <a:pt x="423672" y="284289"/>
                  </a:lnTo>
                  <a:lnTo>
                    <a:pt x="418050" y="269541"/>
                  </a:lnTo>
                  <a:lnTo>
                    <a:pt x="408606" y="258095"/>
                  </a:lnTo>
                  <a:lnTo>
                    <a:pt x="396186" y="250688"/>
                  </a:lnTo>
                  <a:lnTo>
                    <a:pt x="381635" y="248056"/>
                  </a:lnTo>
                  <a:close/>
                </a:path>
                <a:path w="424179" h="419100">
                  <a:moveTo>
                    <a:pt x="209042" y="0"/>
                  </a:moveTo>
                  <a:lnTo>
                    <a:pt x="162713" y="7593"/>
                  </a:lnTo>
                  <a:lnTo>
                    <a:pt x="122212" y="28669"/>
                  </a:lnTo>
                  <a:lnTo>
                    <a:pt x="90105" y="60674"/>
                  </a:lnTo>
                  <a:lnTo>
                    <a:pt x="68959" y="101050"/>
                  </a:lnTo>
                  <a:lnTo>
                    <a:pt x="61341" y="147243"/>
                  </a:lnTo>
                  <a:lnTo>
                    <a:pt x="63428" y="172390"/>
                  </a:lnTo>
                  <a:lnTo>
                    <a:pt x="69469" y="196373"/>
                  </a:lnTo>
                  <a:lnTo>
                    <a:pt x="79128" y="218441"/>
                  </a:lnTo>
                  <a:lnTo>
                    <a:pt x="92075" y="237845"/>
                  </a:lnTo>
                  <a:lnTo>
                    <a:pt x="61341" y="255955"/>
                  </a:lnTo>
                  <a:lnTo>
                    <a:pt x="357759" y="255955"/>
                  </a:lnTo>
                  <a:lnTo>
                    <a:pt x="324866" y="237845"/>
                  </a:lnTo>
                  <a:lnTo>
                    <a:pt x="335222" y="220878"/>
                  </a:lnTo>
                  <a:lnTo>
                    <a:pt x="137413" y="220878"/>
                  </a:lnTo>
                  <a:lnTo>
                    <a:pt x="131699" y="215188"/>
                  </a:lnTo>
                  <a:lnTo>
                    <a:pt x="131699" y="183489"/>
                  </a:lnTo>
                  <a:lnTo>
                    <a:pt x="134358" y="166245"/>
                  </a:lnTo>
                  <a:lnTo>
                    <a:pt x="141827" y="150796"/>
                  </a:lnTo>
                  <a:lnTo>
                    <a:pt x="153344" y="138105"/>
                  </a:lnTo>
                  <a:lnTo>
                    <a:pt x="168148" y="129133"/>
                  </a:lnTo>
                  <a:lnTo>
                    <a:pt x="162986" y="122103"/>
                  </a:lnTo>
                  <a:lnTo>
                    <a:pt x="159432" y="114544"/>
                  </a:lnTo>
                  <a:lnTo>
                    <a:pt x="157378" y="106352"/>
                  </a:lnTo>
                  <a:lnTo>
                    <a:pt x="156718" y="97421"/>
                  </a:lnTo>
                  <a:lnTo>
                    <a:pt x="160678" y="78171"/>
                  </a:lnTo>
                  <a:lnTo>
                    <a:pt x="171354" y="62318"/>
                  </a:lnTo>
                  <a:lnTo>
                    <a:pt x="186936" y="51562"/>
                  </a:lnTo>
                  <a:lnTo>
                    <a:pt x="205612" y="47599"/>
                  </a:lnTo>
                  <a:lnTo>
                    <a:pt x="315648" y="47599"/>
                  </a:lnTo>
                  <a:lnTo>
                    <a:pt x="295826" y="28018"/>
                  </a:lnTo>
                  <a:lnTo>
                    <a:pt x="255357" y="7376"/>
                  </a:lnTo>
                  <a:lnTo>
                    <a:pt x="209042" y="0"/>
                  </a:lnTo>
                  <a:close/>
                </a:path>
                <a:path w="424179" h="419100">
                  <a:moveTo>
                    <a:pt x="315648" y="47599"/>
                  </a:moveTo>
                  <a:lnTo>
                    <a:pt x="205612" y="47599"/>
                  </a:lnTo>
                  <a:lnTo>
                    <a:pt x="224877" y="51562"/>
                  </a:lnTo>
                  <a:lnTo>
                    <a:pt x="240760" y="62318"/>
                  </a:lnTo>
                  <a:lnTo>
                    <a:pt x="251547" y="78171"/>
                  </a:lnTo>
                  <a:lnTo>
                    <a:pt x="255524" y="97421"/>
                  </a:lnTo>
                  <a:lnTo>
                    <a:pt x="254704" y="105880"/>
                  </a:lnTo>
                  <a:lnTo>
                    <a:pt x="252396" y="114125"/>
                  </a:lnTo>
                  <a:lnTo>
                    <a:pt x="248826" y="121946"/>
                  </a:lnTo>
                  <a:lnTo>
                    <a:pt x="244221" y="129133"/>
                  </a:lnTo>
                  <a:lnTo>
                    <a:pt x="258825" y="138105"/>
                  </a:lnTo>
                  <a:lnTo>
                    <a:pt x="269906" y="150796"/>
                  </a:lnTo>
                  <a:lnTo>
                    <a:pt x="276939" y="166245"/>
                  </a:lnTo>
                  <a:lnTo>
                    <a:pt x="279400" y="183489"/>
                  </a:lnTo>
                  <a:lnTo>
                    <a:pt x="279400" y="207289"/>
                  </a:lnTo>
                  <a:lnTo>
                    <a:pt x="280543" y="207289"/>
                  </a:lnTo>
                  <a:lnTo>
                    <a:pt x="280543" y="215188"/>
                  </a:lnTo>
                  <a:lnTo>
                    <a:pt x="274828" y="220878"/>
                  </a:lnTo>
                  <a:lnTo>
                    <a:pt x="335222" y="220878"/>
                  </a:lnTo>
                  <a:lnTo>
                    <a:pt x="337488" y="217165"/>
                  </a:lnTo>
                  <a:lnTo>
                    <a:pt x="347551" y="194673"/>
                  </a:lnTo>
                  <a:lnTo>
                    <a:pt x="354208" y="171117"/>
                  </a:lnTo>
                  <a:lnTo>
                    <a:pt x="356616" y="147243"/>
                  </a:lnTo>
                  <a:lnTo>
                    <a:pt x="349010" y="100182"/>
                  </a:lnTo>
                  <a:lnTo>
                    <a:pt x="327895" y="59697"/>
                  </a:lnTo>
                  <a:lnTo>
                    <a:pt x="315648" y="475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0040" y="4620933"/>
              <a:ext cx="158369" cy="18280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023103" y="4578096"/>
              <a:ext cx="424180" cy="419100"/>
            </a:xfrm>
            <a:custGeom>
              <a:avLst/>
              <a:gdLst/>
              <a:ahLst/>
              <a:cxnLst/>
              <a:rect l="l" t="t" r="r" b="b"/>
              <a:pathLst>
                <a:path w="424179" h="419100">
                  <a:moveTo>
                    <a:pt x="209042" y="0"/>
                  </a:moveTo>
                  <a:lnTo>
                    <a:pt x="162713" y="7593"/>
                  </a:lnTo>
                  <a:lnTo>
                    <a:pt x="122212" y="28669"/>
                  </a:lnTo>
                  <a:lnTo>
                    <a:pt x="90105" y="60674"/>
                  </a:lnTo>
                  <a:lnTo>
                    <a:pt x="68959" y="101050"/>
                  </a:lnTo>
                  <a:lnTo>
                    <a:pt x="61341" y="147243"/>
                  </a:lnTo>
                  <a:lnTo>
                    <a:pt x="63428" y="172390"/>
                  </a:lnTo>
                  <a:lnTo>
                    <a:pt x="69469" y="196373"/>
                  </a:lnTo>
                  <a:lnTo>
                    <a:pt x="79128" y="218441"/>
                  </a:lnTo>
                  <a:lnTo>
                    <a:pt x="92075" y="237845"/>
                  </a:lnTo>
                  <a:lnTo>
                    <a:pt x="61341" y="255955"/>
                  </a:lnTo>
                  <a:lnTo>
                    <a:pt x="54483" y="250316"/>
                  </a:lnTo>
                  <a:lnTo>
                    <a:pt x="46609" y="248056"/>
                  </a:lnTo>
                  <a:lnTo>
                    <a:pt x="37465" y="248056"/>
                  </a:lnTo>
                  <a:lnTo>
                    <a:pt x="22985" y="250851"/>
                  </a:lnTo>
                  <a:lnTo>
                    <a:pt x="11064" y="258529"/>
                  </a:lnTo>
                  <a:lnTo>
                    <a:pt x="2978" y="270028"/>
                  </a:lnTo>
                  <a:lnTo>
                    <a:pt x="0" y="284289"/>
                  </a:lnTo>
                  <a:lnTo>
                    <a:pt x="2978" y="298730"/>
                  </a:lnTo>
                  <a:lnTo>
                    <a:pt x="11064" y="310627"/>
                  </a:lnTo>
                  <a:lnTo>
                    <a:pt x="22985" y="318702"/>
                  </a:lnTo>
                  <a:lnTo>
                    <a:pt x="37465" y="321678"/>
                  </a:lnTo>
                  <a:lnTo>
                    <a:pt x="51304" y="318702"/>
                  </a:lnTo>
                  <a:lnTo>
                    <a:pt x="62928" y="310627"/>
                  </a:lnTo>
                  <a:lnTo>
                    <a:pt x="70933" y="298730"/>
                  </a:lnTo>
                  <a:lnTo>
                    <a:pt x="73913" y="284289"/>
                  </a:lnTo>
                  <a:lnTo>
                    <a:pt x="73913" y="277494"/>
                  </a:lnTo>
                  <a:lnTo>
                    <a:pt x="109093" y="255955"/>
                  </a:lnTo>
                  <a:lnTo>
                    <a:pt x="116768" y="262527"/>
                  </a:lnTo>
                  <a:lnTo>
                    <a:pt x="124682" y="268570"/>
                  </a:lnTo>
                  <a:lnTo>
                    <a:pt x="133024" y="273979"/>
                  </a:lnTo>
                  <a:lnTo>
                    <a:pt x="141986" y="278650"/>
                  </a:lnTo>
                  <a:lnTo>
                    <a:pt x="118110" y="321678"/>
                  </a:lnTo>
                  <a:lnTo>
                    <a:pt x="111379" y="321678"/>
                  </a:lnTo>
                  <a:lnTo>
                    <a:pt x="96899" y="324630"/>
                  </a:lnTo>
                  <a:lnTo>
                    <a:pt x="84978" y="332570"/>
                  </a:lnTo>
                  <a:lnTo>
                    <a:pt x="76892" y="344122"/>
                  </a:lnTo>
                  <a:lnTo>
                    <a:pt x="73913" y="357911"/>
                  </a:lnTo>
                  <a:lnTo>
                    <a:pt x="76892" y="372352"/>
                  </a:lnTo>
                  <a:lnTo>
                    <a:pt x="84978" y="384249"/>
                  </a:lnTo>
                  <a:lnTo>
                    <a:pt x="96899" y="392324"/>
                  </a:lnTo>
                  <a:lnTo>
                    <a:pt x="111379" y="395300"/>
                  </a:lnTo>
                  <a:lnTo>
                    <a:pt x="125198" y="392324"/>
                  </a:lnTo>
                  <a:lnTo>
                    <a:pt x="136779" y="384249"/>
                  </a:lnTo>
                  <a:lnTo>
                    <a:pt x="144740" y="372352"/>
                  </a:lnTo>
                  <a:lnTo>
                    <a:pt x="147700" y="357911"/>
                  </a:lnTo>
                  <a:lnTo>
                    <a:pt x="147700" y="349973"/>
                  </a:lnTo>
                  <a:lnTo>
                    <a:pt x="145415" y="340906"/>
                  </a:lnTo>
                  <a:lnTo>
                    <a:pt x="139700" y="334111"/>
                  </a:lnTo>
                  <a:lnTo>
                    <a:pt x="164719" y="288823"/>
                  </a:lnTo>
                  <a:lnTo>
                    <a:pt x="172555" y="290681"/>
                  </a:lnTo>
                  <a:lnTo>
                    <a:pt x="180736" y="292649"/>
                  </a:lnTo>
                  <a:lnTo>
                    <a:pt x="189132" y="294402"/>
                  </a:lnTo>
                  <a:lnTo>
                    <a:pt x="197612" y="295617"/>
                  </a:lnTo>
                  <a:lnTo>
                    <a:pt x="197612" y="347700"/>
                  </a:lnTo>
                  <a:lnTo>
                    <a:pt x="187666" y="353340"/>
                  </a:lnTo>
                  <a:lnTo>
                    <a:pt x="180149" y="361305"/>
                  </a:lnTo>
                  <a:lnTo>
                    <a:pt x="175394" y="370960"/>
                  </a:lnTo>
                  <a:lnTo>
                    <a:pt x="173736" y="381673"/>
                  </a:lnTo>
                  <a:lnTo>
                    <a:pt x="176716" y="396130"/>
                  </a:lnTo>
                  <a:lnTo>
                    <a:pt x="184721" y="408025"/>
                  </a:lnTo>
                  <a:lnTo>
                    <a:pt x="196345" y="416091"/>
                  </a:lnTo>
                  <a:lnTo>
                    <a:pt x="210185" y="419061"/>
                  </a:lnTo>
                  <a:lnTo>
                    <a:pt x="224611" y="416091"/>
                  </a:lnTo>
                  <a:lnTo>
                    <a:pt x="236537" y="408025"/>
                  </a:lnTo>
                  <a:lnTo>
                    <a:pt x="244653" y="396130"/>
                  </a:lnTo>
                  <a:lnTo>
                    <a:pt x="247650" y="381673"/>
                  </a:lnTo>
                  <a:lnTo>
                    <a:pt x="245812" y="370798"/>
                  </a:lnTo>
                  <a:lnTo>
                    <a:pt x="240665" y="360872"/>
                  </a:lnTo>
                  <a:lnTo>
                    <a:pt x="232755" y="352853"/>
                  </a:lnTo>
                  <a:lnTo>
                    <a:pt x="222631" y="347700"/>
                  </a:lnTo>
                  <a:lnTo>
                    <a:pt x="222631" y="295617"/>
                  </a:lnTo>
                  <a:lnTo>
                    <a:pt x="231110" y="294720"/>
                  </a:lnTo>
                  <a:lnTo>
                    <a:pt x="239506" y="293496"/>
                  </a:lnTo>
                  <a:lnTo>
                    <a:pt x="247687" y="291635"/>
                  </a:lnTo>
                  <a:lnTo>
                    <a:pt x="255524" y="288823"/>
                  </a:lnTo>
                  <a:lnTo>
                    <a:pt x="281686" y="334111"/>
                  </a:lnTo>
                  <a:lnTo>
                    <a:pt x="277846" y="339260"/>
                  </a:lnTo>
                  <a:lnTo>
                    <a:pt x="274970" y="344730"/>
                  </a:lnTo>
                  <a:lnTo>
                    <a:pt x="273167" y="350840"/>
                  </a:lnTo>
                  <a:lnTo>
                    <a:pt x="272542" y="357911"/>
                  </a:lnTo>
                  <a:lnTo>
                    <a:pt x="275540" y="372352"/>
                  </a:lnTo>
                  <a:lnTo>
                    <a:pt x="283670" y="384249"/>
                  </a:lnTo>
                  <a:lnTo>
                    <a:pt x="295634" y="392324"/>
                  </a:lnTo>
                  <a:lnTo>
                    <a:pt x="310134" y="395300"/>
                  </a:lnTo>
                  <a:lnTo>
                    <a:pt x="323899" y="392324"/>
                  </a:lnTo>
                  <a:lnTo>
                    <a:pt x="335486" y="384249"/>
                  </a:lnTo>
                  <a:lnTo>
                    <a:pt x="343477" y="372352"/>
                  </a:lnTo>
                  <a:lnTo>
                    <a:pt x="346456" y="357911"/>
                  </a:lnTo>
                  <a:lnTo>
                    <a:pt x="343477" y="344122"/>
                  </a:lnTo>
                  <a:lnTo>
                    <a:pt x="335486" y="332570"/>
                  </a:lnTo>
                  <a:lnTo>
                    <a:pt x="323899" y="324630"/>
                  </a:lnTo>
                  <a:lnTo>
                    <a:pt x="310134" y="321678"/>
                  </a:lnTo>
                  <a:lnTo>
                    <a:pt x="302133" y="321678"/>
                  </a:lnTo>
                  <a:lnTo>
                    <a:pt x="278257" y="278650"/>
                  </a:lnTo>
                  <a:lnTo>
                    <a:pt x="286789" y="273979"/>
                  </a:lnTo>
                  <a:lnTo>
                    <a:pt x="295179" y="268570"/>
                  </a:lnTo>
                  <a:lnTo>
                    <a:pt x="303331" y="262527"/>
                  </a:lnTo>
                  <a:lnTo>
                    <a:pt x="311150" y="255955"/>
                  </a:lnTo>
                  <a:lnTo>
                    <a:pt x="349758" y="277494"/>
                  </a:lnTo>
                  <a:lnTo>
                    <a:pt x="349758" y="284289"/>
                  </a:lnTo>
                  <a:lnTo>
                    <a:pt x="352738" y="298730"/>
                  </a:lnTo>
                  <a:lnTo>
                    <a:pt x="360743" y="310627"/>
                  </a:lnTo>
                  <a:lnTo>
                    <a:pt x="372367" y="318702"/>
                  </a:lnTo>
                  <a:lnTo>
                    <a:pt x="386207" y="321678"/>
                  </a:lnTo>
                  <a:lnTo>
                    <a:pt x="400686" y="318702"/>
                  </a:lnTo>
                  <a:lnTo>
                    <a:pt x="412607" y="310627"/>
                  </a:lnTo>
                  <a:lnTo>
                    <a:pt x="420693" y="298730"/>
                  </a:lnTo>
                  <a:lnTo>
                    <a:pt x="423672" y="284289"/>
                  </a:lnTo>
                  <a:lnTo>
                    <a:pt x="418050" y="269541"/>
                  </a:lnTo>
                  <a:lnTo>
                    <a:pt x="408606" y="258095"/>
                  </a:lnTo>
                  <a:lnTo>
                    <a:pt x="396186" y="250688"/>
                  </a:lnTo>
                  <a:lnTo>
                    <a:pt x="381635" y="248056"/>
                  </a:lnTo>
                  <a:lnTo>
                    <a:pt x="373634" y="248056"/>
                  </a:lnTo>
                  <a:lnTo>
                    <a:pt x="364617" y="250316"/>
                  </a:lnTo>
                  <a:lnTo>
                    <a:pt x="357759" y="255955"/>
                  </a:lnTo>
                  <a:lnTo>
                    <a:pt x="324866" y="237845"/>
                  </a:lnTo>
                  <a:lnTo>
                    <a:pt x="337488" y="217165"/>
                  </a:lnTo>
                  <a:lnTo>
                    <a:pt x="347551" y="194673"/>
                  </a:lnTo>
                  <a:lnTo>
                    <a:pt x="354208" y="171117"/>
                  </a:lnTo>
                  <a:lnTo>
                    <a:pt x="356616" y="147243"/>
                  </a:lnTo>
                  <a:lnTo>
                    <a:pt x="349010" y="100182"/>
                  </a:lnTo>
                  <a:lnTo>
                    <a:pt x="327895" y="59697"/>
                  </a:lnTo>
                  <a:lnTo>
                    <a:pt x="295826" y="28018"/>
                  </a:lnTo>
                  <a:lnTo>
                    <a:pt x="255357" y="7376"/>
                  </a:lnTo>
                  <a:lnTo>
                    <a:pt x="209042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043993" y="425005"/>
            <a:ext cx="429259" cy="427355"/>
            <a:chOff x="6043993" y="425005"/>
            <a:chExt cx="429259" cy="427355"/>
          </a:xfrm>
        </p:grpSpPr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3345" y="425005"/>
              <a:ext cx="131444" cy="12992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048755" y="478536"/>
              <a:ext cx="419734" cy="368935"/>
            </a:xfrm>
            <a:custGeom>
              <a:avLst/>
              <a:gdLst/>
              <a:ahLst/>
              <a:cxnLst/>
              <a:rect l="l" t="t" r="r" b="b"/>
              <a:pathLst>
                <a:path w="419735" h="368934">
                  <a:moveTo>
                    <a:pt x="346837" y="0"/>
                  </a:moveTo>
                  <a:lnTo>
                    <a:pt x="328253" y="3798"/>
                  </a:lnTo>
                  <a:lnTo>
                    <a:pt x="312753" y="14192"/>
                  </a:lnTo>
                  <a:lnTo>
                    <a:pt x="302134" y="29682"/>
                  </a:lnTo>
                  <a:lnTo>
                    <a:pt x="298196" y="48767"/>
                  </a:lnTo>
                  <a:lnTo>
                    <a:pt x="299194" y="58711"/>
                  </a:lnTo>
                  <a:lnTo>
                    <a:pt x="301990" y="67929"/>
                  </a:lnTo>
                  <a:lnTo>
                    <a:pt x="306286" y="76074"/>
                  </a:lnTo>
                  <a:lnTo>
                    <a:pt x="311785" y="82803"/>
                  </a:lnTo>
                  <a:lnTo>
                    <a:pt x="305839" y="86445"/>
                  </a:lnTo>
                  <a:lnTo>
                    <a:pt x="300132" y="90503"/>
                  </a:lnTo>
                  <a:lnTo>
                    <a:pt x="294854" y="94966"/>
                  </a:lnTo>
                  <a:lnTo>
                    <a:pt x="290195" y="99822"/>
                  </a:lnTo>
                  <a:lnTo>
                    <a:pt x="286928" y="92878"/>
                  </a:lnTo>
                  <a:lnTo>
                    <a:pt x="282448" y="85804"/>
                  </a:lnTo>
                  <a:lnTo>
                    <a:pt x="277300" y="78944"/>
                  </a:lnTo>
                  <a:lnTo>
                    <a:pt x="272034" y="72643"/>
                  </a:lnTo>
                  <a:lnTo>
                    <a:pt x="261897" y="81607"/>
                  </a:lnTo>
                  <a:lnTo>
                    <a:pt x="250380" y="88249"/>
                  </a:lnTo>
                  <a:lnTo>
                    <a:pt x="237815" y="92771"/>
                  </a:lnTo>
                  <a:lnTo>
                    <a:pt x="224536" y="95376"/>
                  </a:lnTo>
                  <a:lnTo>
                    <a:pt x="224536" y="165862"/>
                  </a:lnTo>
                  <a:lnTo>
                    <a:pt x="217424" y="170052"/>
                  </a:lnTo>
                  <a:lnTo>
                    <a:pt x="203835" y="170052"/>
                  </a:lnTo>
                  <a:lnTo>
                    <a:pt x="197231" y="166115"/>
                  </a:lnTo>
                  <a:lnTo>
                    <a:pt x="197231" y="95376"/>
                  </a:lnTo>
                  <a:lnTo>
                    <a:pt x="183951" y="92450"/>
                  </a:lnTo>
                  <a:lnTo>
                    <a:pt x="171386" y="87391"/>
                  </a:lnTo>
                  <a:lnTo>
                    <a:pt x="159869" y="80643"/>
                  </a:lnTo>
                  <a:lnTo>
                    <a:pt x="149733" y="72643"/>
                  </a:lnTo>
                  <a:lnTo>
                    <a:pt x="143484" y="78944"/>
                  </a:lnTo>
                  <a:lnTo>
                    <a:pt x="138318" y="85804"/>
                  </a:lnTo>
                  <a:lnTo>
                    <a:pt x="134034" y="92878"/>
                  </a:lnTo>
                  <a:lnTo>
                    <a:pt x="130429" y="99822"/>
                  </a:lnTo>
                  <a:lnTo>
                    <a:pt x="125930" y="94966"/>
                  </a:lnTo>
                  <a:lnTo>
                    <a:pt x="121015" y="90503"/>
                  </a:lnTo>
                  <a:lnTo>
                    <a:pt x="115695" y="86445"/>
                  </a:lnTo>
                  <a:lnTo>
                    <a:pt x="109982" y="82803"/>
                  </a:lnTo>
                  <a:lnTo>
                    <a:pt x="115427" y="76074"/>
                  </a:lnTo>
                  <a:lnTo>
                    <a:pt x="119729" y="67929"/>
                  </a:lnTo>
                  <a:lnTo>
                    <a:pt x="122554" y="58711"/>
                  </a:lnTo>
                  <a:lnTo>
                    <a:pt x="123571" y="48767"/>
                  </a:lnTo>
                  <a:lnTo>
                    <a:pt x="119614" y="29682"/>
                  </a:lnTo>
                  <a:lnTo>
                    <a:pt x="108870" y="14192"/>
                  </a:lnTo>
                  <a:lnTo>
                    <a:pt x="93031" y="3798"/>
                  </a:lnTo>
                  <a:lnTo>
                    <a:pt x="73787" y="0"/>
                  </a:lnTo>
                  <a:lnTo>
                    <a:pt x="55129" y="3798"/>
                  </a:lnTo>
                  <a:lnTo>
                    <a:pt x="39592" y="14192"/>
                  </a:lnTo>
                  <a:lnTo>
                    <a:pt x="28959" y="29682"/>
                  </a:lnTo>
                  <a:lnTo>
                    <a:pt x="25019" y="48767"/>
                  </a:lnTo>
                  <a:lnTo>
                    <a:pt x="26017" y="58711"/>
                  </a:lnTo>
                  <a:lnTo>
                    <a:pt x="28813" y="67929"/>
                  </a:lnTo>
                  <a:lnTo>
                    <a:pt x="33109" y="76074"/>
                  </a:lnTo>
                  <a:lnTo>
                    <a:pt x="38608" y="82803"/>
                  </a:lnTo>
                  <a:lnTo>
                    <a:pt x="22985" y="94388"/>
                  </a:lnTo>
                  <a:lnTo>
                    <a:pt x="10779" y="109664"/>
                  </a:lnTo>
                  <a:lnTo>
                    <a:pt x="2835" y="127702"/>
                  </a:lnTo>
                  <a:lnTo>
                    <a:pt x="0" y="147574"/>
                  </a:lnTo>
                  <a:lnTo>
                    <a:pt x="0" y="207644"/>
                  </a:lnTo>
                  <a:lnTo>
                    <a:pt x="1819" y="219231"/>
                  </a:lnTo>
                  <a:lnTo>
                    <a:pt x="6937" y="229663"/>
                  </a:lnTo>
                  <a:lnTo>
                    <a:pt x="14841" y="238166"/>
                  </a:lnTo>
                  <a:lnTo>
                    <a:pt x="25019" y="243966"/>
                  </a:lnTo>
                  <a:lnTo>
                    <a:pt x="25019" y="307466"/>
                  </a:lnTo>
                  <a:lnTo>
                    <a:pt x="27977" y="321286"/>
                  </a:lnTo>
                  <a:lnTo>
                    <a:pt x="35925" y="332866"/>
                  </a:lnTo>
                  <a:lnTo>
                    <a:pt x="47468" y="340828"/>
                  </a:lnTo>
                  <a:lnTo>
                    <a:pt x="61214" y="343788"/>
                  </a:lnTo>
                  <a:lnTo>
                    <a:pt x="85090" y="343788"/>
                  </a:lnTo>
                  <a:lnTo>
                    <a:pt x="99496" y="340828"/>
                  </a:lnTo>
                  <a:lnTo>
                    <a:pt x="111379" y="332867"/>
                  </a:lnTo>
                  <a:lnTo>
                    <a:pt x="119451" y="321286"/>
                  </a:lnTo>
                  <a:lnTo>
                    <a:pt x="122428" y="307466"/>
                  </a:lnTo>
                  <a:lnTo>
                    <a:pt x="122428" y="243966"/>
                  </a:lnTo>
                  <a:lnTo>
                    <a:pt x="127000" y="241680"/>
                  </a:lnTo>
                  <a:lnTo>
                    <a:pt x="130429" y="239394"/>
                  </a:lnTo>
                  <a:lnTo>
                    <a:pt x="134874" y="234950"/>
                  </a:lnTo>
                  <a:lnTo>
                    <a:pt x="139446" y="237109"/>
                  </a:lnTo>
                  <a:lnTo>
                    <a:pt x="141732" y="240537"/>
                  </a:lnTo>
                  <a:lnTo>
                    <a:pt x="147447" y="243966"/>
                  </a:lnTo>
                  <a:lnTo>
                    <a:pt x="147447" y="331342"/>
                  </a:lnTo>
                  <a:lnTo>
                    <a:pt x="150405" y="345340"/>
                  </a:lnTo>
                  <a:lnTo>
                    <a:pt x="158448" y="357314"/>
                  </a:lnTo>
                  <a:lnTo>
                    <a:pt x="170324" y="365668"/>
                  </a:lnTo>
                  <a:lnTo>
                    <a:pt x="184785" y="368808"/>
                  </a:lnTo>
                  <a:lnTo>
                    <a:pt x="234696" y="368808"/>
                  </a:lnTo>
                  <a:lnTo>
                    <a:pt x="248673" y="365829"/>
                  </a:lnTo>
                  <a:lnTo>
                    <a:pt x="260603" y="357743"/>
                  </a:lnTo>
                  <a:lnTo>
                    <a:pt x="268914" y="345822"/>
                  </a:lnTo>
                  <a:lnTo>
                    <a:pt x="272034" y="331342"/>
                  </a:lnTo>
                  <a:lnTo>
                    <a:pt x="272034" y="243966"/>
                  </a:lnTo>
                  <a:lnTo>
                    <a:pt x="281178" y="239394"/>
                  </a:lnTo>
                  <a:lnTo>
                    <a:pt x="285750" y="234950"/>
                  </a:lnTo>
                  <a:lnTo>
                    <a:pt x="289052" y="237109"/>
                  </a:lnTo>
                  <a:lnTo>
                    <a:pt x="292481" y="240537"/>
                  </a:lnTo>
                  <a:lnTo>
                    <a:pt x="298196" y="243966"/>
                  </a:lnTo>
                  <a:lnTo>
                    <a:pt x="298196" y="307466"/>
                  </a:lnTo>
                  <a:lnTo>
                    <a:pt x="301154" y="321286"/>
                  </a:lnTo>
                  <a:lnTo>
                    <a:pt x="309102" y="332866"/>
                  </a:lnTo>
                  <a:lnTo>
                    <a:pt x="320645" y="340828"/>
                  </a:lnTo>
                  <a:lnTo>
                    <a:pt x="334391" y="343788"/>
                  </a:lnTo>
                  <a:lnTo>
                    <a:pt x="359410" y="343788"/>
                  </a:lnTo>
                  <a:lnTo>
                    <a:pt x="373209" y="340828"/>
                  </a:lnTo>
                  <a:lnTo>
                    <a:pt x="384746" y="332867"/>
                  </a:lnTo>
                  <a:lnTo>
                    <a:pt x="392664" y="321286"/>
                  </a:lnTo>
                  <a:lnTo>
                    <a:pt x="395605" y="307466"/>
                  </a:lnTo>
                  <a:lnTo>
                    <a:pt x="395605" y="243966"/>
                  </a:lnTo>
                  <a:lnTo>
                    <a:pt x="405604" y="238327"/>
                  </a:lnTo>
                  <a:lnTo>
                    <a:pt x="413115" y="230092"/>
                  </a:lnTo>
                  <a:lnTo>
                    <a:pt x="417839" y="219713"/>
                  </a:lnTo>
                  <a:lnTo>
                    <a:pt x="419481" y="207644"/>
                  </a:lnTo>
                  <a:lnTo>
                    <a:pt x="419481" y="147574"/>
                  </a:lnTo>
                  <a:lnTo>
                    <a:pt x="417484" y="127845"/>
                  </a:lnTo>
                  <a:lnTo>
                    <a:pt x="410273" y="110045"/>
                  </a:lnTo>
                  <a:lnTo>
                    <a:pt x="398585" y="94817"/>
                  </a:lnTo>
                  <a:lnTo>
                    <a:pt x="383159" y="82803"/>
                  </a:lnTo>
                  <a:lnTo>
                    <a:pt x="388657" y="76074"/>
                  </a:lnTo>
                  <a:lnTo>
                    <a:pt x="392953" y="67929"/>
                  </a:lnTo>
                  <a:lnTo>
                    <a:pt x="395749" y="58711"/>
                  </a:lnTo>
                  <a:lnTo>
                    <a:pt x="396748" y="48767"/>
                  </a:lnTo>
                  <a:lnTo>
                    <a:pt x="392789" y="29682"/>
                  </a:lnTo>
                  <a:lnTo>
                    <a:pt x="382031" y="14192"/>
                  </a:lnTo>
                  <a:lnTo>
                    <a:pt x="366154" y="3798"/>
                  </a:lnTo>
                  <a:lnTo>
                    <a:pt x="346837" y="0"/>
                  </a:lnTo>
                  <a:close/>
                </a:path>
              </a:pathLst>
            </a:custGeom>
            <a:solidFill>
              <a:srgbClr val="7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48755" y="478536"/>
              <a:ext cx="419734" cy="368935"/>
            </a:xfrm>
            <a:custGeom>
              <a:avLst/>
              <a:gdLst/>
              <a:ahLst/>
              <a:cxnLst/>
              <a:rect l="l" t="t" r="r" b="b"/>
              <a:pathLst>
                <a:path w="419735" h="368934">
                  <a:moveTo>
                    <a:pt x="73787" y="0"/>
                  </a:moveTo>
                  <a:lnTo>
                    <a:pt x="55129" y="3798"/>
                  </a:lnTo>
                  <a:lnTo>
                    <a:pt x="39592" y="14192"/>
                  </a:lnTo>
                  <a:lnTo>
                    <a:pt x="28959" y="29682"/>
                  </a:lnTo>
                  <a:lnTo>
                    <a:pt x="25019" y="48767"/>
                  </a:lnTo>
                  <a:lnTo>
                    <a:pt x="26017" y="58711"/>
                  </a:lnTo>
                  <a:lnTo>
                    <a:pt x="28813" y="67929"/>
                  </a:lnTo>
                  <a:lnTo>
                    <a:pt x="33109" y="76074"/>
                  </a:lnTo>
                  <a:lnTo>
                    <a:pt x="38608" y="82803"/>
                  </a:lnTo>
                  <a:lnTo>
                    <a:pt x="22985" y="94388"/>
                  </a:lnTo>
                  <a:lnTo>
                    <a:pt x="10779" y="109664"/>
                  </a:lnTo>
                  <a:lnTo>
                    <a:pt x="2835" y="127702"/>
                  </a:lnTo>
                  <a:lnTo>
                    <a:pt x="0" y="147574"/>
                  </a:lnTo>
                  <a:lnTo>
                    <a:pt x="0" y="207644"/>
                  </a:lnTo>
                  <a:lnTo>
                    <a:pt x="1819" y="219231"/>
                  </a:lnTo>
                  <a:lnTo>
                    <a:pt x="6937" y="229663"/>
                  </a:lnTo>
                  <a:lnTo>
                    <a:pt x="14841" y="238166"/>
                  </a:lnTo>
                  <a:lnTo>
                    <a:pt x="25019" y="243966"/>
                  </a:lnTo>
                  <a:lnTo>
                    <a:pt x="25019" y="307466"/>
                  </a:lnTo>
                  <a:lnTo>
                    <a:pt x="27977" y="321286"/>
                  </a:lnTo>
                  <a:lnTo>
                    <a:pt x="35925" y="332866"/>
                  </a:lnTo>
                  <a:lnTo>
                    <a:pt x="47468" y="340828"/>
                  </a:lnTo>
                  <a:lnTo>
                    <a:pt x="61214" y="343788"/>
                  </a:lnTo>
                  <a:lnTo>
                    <a:pt x="85090" y="343788"/>
                  </a:lnTo>
                  <a:lnTo>
                    <a:pt x="99496" y="340828"/>
                  </a:lnTo>
                  <a:lnTo>
                    <a:pt x="111379" y="332867"/>
                  </a:lnTo>
                  <a:lnTo>
                    <a:pt x="119451" y="321286"/>
                  </a:lnTo>
                  <a:lnTo>
                    <a:pt x="122428" y="307466"/>
                  </a:lnTo>
                  <a:lnTo>
                    <a:pt x="122428" y="243966"/>
                  </a:lnTo>
                  <a:lnTo>
                    <a:pt x="127000" y="241680"/>
                  </a:lnTo>
                  <a:lnTo>
                    <a:pt x="130429" y="239394"/>
                  </a:lnTo>
                  <a:lnTo>
                    <a:pt x="134874" y="234950"/>
                  </a:lnTo>
                  <a:lnTo>
                    <a:pt x="139446" y="237109"/>
                  </a:lnTo>
                  <a:lnTo>
                    <a:pt x="141732" y="240537"/>
                  </a:lnTo>
                  <a:lnTo>
                    <a:pt x="147447" y="243966"/>
                  </a:lnTo>
                  <a:lnTo>
                    <a:pt x="147447" y="331342"/>
                  </a:lnTo>
                  <a:lnTo>
                    <a:pt x="150405" y="345340"/>
                  </a:lnTo>
                  <a:lnTo>
                    <a:pt x="158448" y="357314"/>
                  </a:lnTo>
                  <a:lnTo>
                    <a:pt x="170324" y="365668"/>
                  </a:lnTo>
                  <a:lnTo>
                    <a:pt x="184785" y="368808"/>
                  </a:lnTo>
                  <a:lnTo>
                    <a:pt x="234696" y="368808"/>
                  </a:lnTo>
                  <a:lnTo>
                    <a:pt x="248673" y="365829"/>
                  </a:lnTo>
                  <a:lnTo>
                    <a:pt x="260603" y="357743"/>
                  </a:lnTo>
                  <a:lnTo>
                    <a:pt x="268914" y="345822"/>
                  </a:lnTo>
                  <a:lnTo>
                    <a:pt x="272034" y="331342"/>
                  </a:lnTo>
                  <a:lnTo>
                    <a:pt x="272034" y="243966"/>
                  </a:lnTo>
                  <a:lnTo>
                    <a:pt x="276606" y="241680"/>
                  </a:lnTo>
                  <a:lnTo>
                    <a:pt x="281178" y="239394"/>
                  </a:lnTo>
                  <a:lnTo>
                    <a:pt x="285750" y="234950"/>
                  </a:lnTo>
                  <a:lnTo>
                    <a:pt x="289052" y="237109"/>
                  </a:lnTo>
                  <a:lnTo>
                    <a:pt x="292481" y="240537"/>
                  </a:lnTo>
                  <a:lnTo>
                    <a:pt x="298196" y="243966"/>
                  </a:lnTo>
                  <a:lnTo>
                    <a:pt x="298196" y="307466"/>
                  </a:lnTo>
                  <a:lnTo>
                    <a:pt x="301154" y="321286"/>
                  </a:lnTo>
                  <a:lnTo>
                    <a:pt x="309102" y="332866"/>
                  </a:lnTo>
                  <a:lnTo>
                    <a:pt x="320645" y="340828"/>
                  </a:lnTo>
                  <a:lnTo>
                    <a:pt x="334391" y="343788"/>
                  </a:lnTo>
                  <a:lnTo>
                    <a:pt x="359410" y="343788"/>
                  </a:lnTo>
                  <a:lnTo>
                    <a:pt x="373209" y="340828"/>
                  </a:lnTo>
                  <a:lnTo>
                    <a:pt x="384746" y="332867"/>
                  </a:lnTo>
                  <a:lnTo>
                    <a:pt x="392664" y="321286"/>
                  </a:lnTo>
                  <a:lnTo>
                    <a:pt x="395605" y="307466"/>
                  </a:lnTo>
                  <a:lnTo>
                    <a:pt x="395605" y="243966"/>
                  </a:lnTo>
                  <a:lnTo>
                    <a:pt x="405604" y="238327"/>
                  </a:lnTo>
                  <a:lnTo>
                    <a:pt x="413115" y="230092"/>
                  </a:lnTo>
                  <a:lnTo>
                    <a:pt x="417839" y="219713"/>
                  </a:lnTo>
                  <a:lnTo>
                    <a:pt x="419481" y="207644"/>
                  </a:lnTo>
                  <a:lnTo>
                    <a:pt x="419481" y="147574"/>
                  </a:lnTo>
                  <a:lnTo>
                    <a:pt x="417484" y="127845"/>
                  </a:lnTo>
                  <a:lnTo>
                    <a:pt x="410273" y="110045"/>
                  </a:lnTo>
                  <a:lnTo>
                    <a:pt x="398585" y="94817"/>
                  </a:lnTo>
                  <a:lnTo>
                    <a:pt x="383159" y="82803"/>
                  </a:lnTo>
                  <a:lnTo>
                    <a:pt x="388657" y="76074"/>
                  </a:lnTo>
                  <a:lnTo>
                    <a:pt x="392953" y="67929"/>
                  </a:lnTo>
                  <a:lnTo>
                    <a:pt x="395749" y="58711"/>
                  </a:lnTo>
                  <a:lnTo>
                    <a:pt x="396748" y="48767"/>
                  </a:lnTo>
                  <a:lnTo>
                    <a:pt x="392789" y="29682"/>
                  </a:lnTo>
                  <a:lnTo>
                    <a:pt x="382031" y="14192"/>
                  </a:lnTo>
                  <a:lnTo>
                    <a:pt x="366154" y="3798"/>
                  </a:lnTo>
                  <a:lnTo>
                    <a:pt x="346837" y="0"/>
                  </a:lnTo>
                  <a:lnTo>
                    <a:pt x="328253" y="3798"/>
                  </a:lnTo>
                  <a:lnTo>
                    <a:pt x="312753" y="14192"/>
                  </a:lnTo>
                  <a:lnTo>
                    <a:pt x="302134" y="29682"/>
                  </a:lnTo>
                  <a:lnTo>
                    <a:pt x="298196" y="48767"/>
                  </a:lnTo>
                  <a:lnTo>
                    <a:pt x="299194" y="58711"/>
                  </a:lnTo>
                  <a:lnTo>
                    <a:pt x="301990" y="67929"/>
                  </a:lnTo>
                  <a:lnTo>
                    <a:pt x="306286" y="76074"/>
                  </a:lnTo>
                  <a:lnTo>
                    <a:pt x="311785" y="82803"/>
                  </a:lnTo>
                  <a:lnTo>
                    <a:pt x="305839" y="86445"/>
                  </a:lnTo>
                  <a:lnTo>
                    <a:pt x="300132" y="90503"/>
                  </a:lnTo>
                  <a:lnTo>
                    <a:pt x="294854" y="94966"/>
                  </a:lnTo>
                  <a:lnTo>
                    <a:pt x="290195" y="99822"/>
                  </a:lnTo>
                  <a:lnTo>
                    <a:pt x="286928" y="92878"/>
                  </a:lnTo>
                  <a:lnTo>
                    <a:pt x="282448" y="85804"/>
                  </a:lnTo>
                  <a:lnTo>
                    <a:pt x="277300" y="78944"/>
                  </a:lnTo>
                  <a:lnTo>
                    <a:pt x="272034" y="72643"/>
                  </a:lnTo>
                  <a:lnTo>
                    <a:pt x="261897" y="81607"/>
                  </a:lnTo>
                  <a:lnTo>
                    <a:pt x="250380" y="88249"/>
                  </a:lnTo>
                  <a:lnTo>
                    <a:pt x="237815" y="92771"/>
                  </a:lnTo>
                  <a:lnTo>
                    <a:pt x="224536" y="95376"/>
                  </a:lnTo>
                  <a:lnTo>
                    <a:pt x="224536" y="157734"/>
                  </a:lnTo>
                  <a:lnTo>
                    <a:pt x="224536" y="165862"/>
                  </a:lnTo>
                  <a:lnTo>
                    <a:pt x="217424" y="170052"/>
                  </a:lnTo>
                  <a:lnTo>
                    <a:pt x="210566" y="170052"/>
                  </a:lnTo>
                  <a:lnTo>
                    <a:pt x="203835" y="170052"/>
                  </a:lnTo>
                  <a:lnTo>
                    <a:pt x="197231" y="166115"/>
                  </a:lnTo>
                  <a:lnTo>
                    <a:pt x="197231" y="157734"/>
                  </a:lnTo>
                  <a:lnTo>
                    <a:pt x="197231" y="95376"/>
                  </a:lnTo>
                  <a:lnTo>
                    <a:pt x="183951" y="92450"/>
                  </a:lnTo>
                  <a:lnTo>
                    <a:pt x="171386" y="87391"/>
                  </a:lnTo>
                  <a:lnTo>
                    <a:pt x="159869" y="80643"/>
                  </a:lnTo>
                  <a:lnTo>
                    <a:pt x="149733" y="72643"/>
                  </a:lnTo>
                  <a:lnTo>
                    <a:pt x="143484" y="78944"/>
                  </a:lnTo>
                  <a:lnTo>
                    <a:pt x="138318" y="85804"/>
                  </a:lnTo>
                  <a:lnTo>
                    <a:pt x="134034" y="92878"/>
                  </a:lnTo>
                  <a:lnTo>
                    <a:pt x="130429" y="99822"/>
                  </a:lnTo>
                  <a:lnTo>
                    <a:pt x="125930" y="94966"/>
                  </a:lnTo>
                  <a:lnTo>
                    <a:pt x="121015" y="90503"/>
                  </a:lnTo>
                  <a:lnTo>
                    <a:pt x="115695" y="86445"/>
                  </a:lnTo>
                  <a:lnTo>
                    <a:pt x="109982" y="82803"/>
                  </a:lnTo>
                  <a:lnTo>
                    <a:pt x="115427" y="76074"/>
                  </a:lnTo>
                  <a:lnTo>
                    <a:pt x="119729" y="67929"/>
                  </a:lnTo>
                  <a:lnTo>
                    <a:pt x="122554" y="58711"/>
                  </a:lnTo>
                  <a:lnTo>
                    <a:pt x="123571" y="48767"/>
                  </a:lnTo>
                  <a:lnTo>
                    <a:pt x="119614" y="29682"/>
                  </a:lnTo>
                  <a:lnTo>
                    <a:pt x="108870" y="14192"/>
                  </a:lnTo>
                  <a:lnTo>
                    <a:pt x="93031" y="3798"/>
                  </a:lnTo>
                  <a:lnTo>
                    <a:pt x="73787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1302829" y="2147125"/>
            <a:ext cx="431800" cy="430530"/>
            <a:chOff x="1302829" y="2147125"/>
            <a:chExt cx="431800" cy="430530"/>
          </a:xfrm>
        </p:grpSpPr>
        <p:sp>
          <p:nvSpPr>
            <p:cNvPr id="58" name="object 58"/>
            <p:cNvSpPr/>
            <p:nvPr/>
          </p:nvSpPr>
          <p:spPr>
            <a:xfrm>
              <a:off x="1307591" y="2151888"/>
              <a:ext cx="266700" cy="172720"/>
            </a:xfrm>
            <a:custGeom>
              <a:avLst/>
              <a:gdLst/>
              <a:ahLst/>
              <a:cxnLst/>
              <a:rect l="l" t="t" r="r" b="b"/>
              <a:pathLst>
                <a:path w="266700" h="172719">
                  <a:moveTo>
                    <a:pt x="232791" y="0"/>
                  </a:moveTo>
                  <a:lnTo>
                    <a:pt x="36195" y="0"/>
                  </a:lnTo>
                  <a:lnTo>
                    <a:pt x="22449" y="2982"/>
                  </a:lnTo>
                  <a:lnTo>
                    <a:pt x="10906" y="11001"/>
                  </a:lnTo>
                  <a:lnTo>
                    <a:pt x="2958" y="22663"/>
                  </a:lnTo>
                  <a:lnTo>
                    <a:pt x="0" y="36575"/>
                  </a:lnTo>
                  <a:lnTo>
                    <a:pt x="0" y="86741"/>
                  </a:lnTo>
                  <a:lnTo>
                    <a:pt x="2958" y="100401"/>
                  </a:lnTo>
                  <a:lnTo>
                    <a:pt x="10906" y="111633"/>
                  </a:lnTo>
                  <a:lnTo>
                    <a:pt x="22449" y="119245"/>
                  </a:lnTo>
                  <a:lnTo>
                    <a:pt x="36195" y="122047"/>
                  </a:lnTo>
                  <a:lnTo>
                    <a:pt x="48641" y="122047"/>
                  </a:lnTo>
                  <a:lnTo>
                    <a:pt x="48641" y="167131"/>
                  </a:lnTo>
                  <a:lnTo>
                    <a:pt x="54483" y="172212"/>
                  </a:lnTo>
                  <a:lnTo>
                    <a:pt x="64008" y="172212"/>
                  </a:lnTo>
                  <a:lnTo>
                    <a:pt x="67310" y="170814"/>
                  </a:lnTo>
                  <a:lnTo>
                    <a:pt x="70104" y="167639"/>
                  </a:lnTo>
                  <a:lnTo>
                    <a:pt x="115316" y="122047"/>
                  </a:lnTo>
                  <a:lnTo>
                    <a:pt x="122047" y="122047"/>
                  </a:lnTo>
                  <a:lnTo>
                    <a:pt x="122047" y="85598"/>
                  </a:lnTo>
                  <a:lnTo>
                    <a:pt x="126823" y="61507"/>
                  </a:lnTo>
                  <a:lnTo>
                    <a:pt x="139874" y="41941"/>
                  </a:lnTo>
                  <a:lnTo>
                    <a:pt x="159283" y="28805"/>
                  </a:lnTo>
                  <a:lnTo>
                    <a:pt x="183134" y="24003"/>
                  </a:lnTo>
                  <a:lnTo>
                    <a:pt x="266700" y="24003"/>
                  </a:lnTo>
                  <a:lnTo>
                    <a:pt x="261205" y="13983"/>
                  </a:lnTo>
                  <a:lnTo>
                    <a:pt x="253507" y="6429"/>
                  </a:lnTo>
                  <a:lnTo>
                    <a:pt x="243929" y="1660"/>
                  </a:lnTo>
                  <a:lnTo>
                    <a:pt x="232791" y="0"/>
                  </a:lnTo>
                  <a:close/>
                </a:path>
              </a:pathLst>
            </a:custGeom>
            <a:solidFill>
              <a:srgbClr val="21D1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07591" y="2151888"/>
              <a:ext cx="266700" cy="172720"/>
            </a:xfrm>
            <a:custGeom>
              <a:avLst/>
              <a:gdLst/>
              <a:ahLst/>
              <a:cxnLst/>
              <a:rect l="l" t="t" r="r" b="b"/>
              <a:pathLst>
                <a:path w="266700" h="172719">
                  <a:moveTo>
                    <a:pt x="36195" y="0"/>
                  </a:moveTo>
                  <a:lnTo>
                    <a:pt x="22449" y="2982"/>
                  </a:lnTo>
                  <a:lnTo>
                    <a:pt x="10906" y="11001"/>
                  </a:lnTo>
                  <a:lnTo>
                    <a:pt x="2958" y="22663"/>
                  </a:lnTo>
                  <a:lnTo>
                    <a:pt x="0" y="36575"/>
                  </a:lnTo>
                  <a:lnTo>
                    <a:pt x="0" y="86741"/>
                  </a:lnTo>
                  <a:lnTo>
                    <a:pt x="2958" y="100401"/>
                  </a:lnTo>
                  <a:lnTo>
                    <a:pt x="10906" y="111633"/>
                  </a:lnTo>
                  <a:lnTo>
                    <a:pt x="22449" y="119245"/>
                  </a:lnTo>
                  <a:lnTo>
                    <a:pt x="36195" y="122047"/>
                  </a:lnTo>
                  <a:lnTo>
                    <a:pt x="48641" y="122047"/>
                  </a:lnTo>
                  <a:lnTo>
                    <a:pt x="48641" y="159638"/>
                  </a:lnTo>
                  <a:lnTo>
                    <a:pt x="48641" y="167131"/>
                  </a:lnTo>
                  <a:lnTo>
                    <a:pt x="54483" y="172212"/>
                  </a:lnTo>
                  <a:lnTo>
                    <a:pt x="60706" y="172212"/>
                  </a:lnTo>
                  <a:lnTo>
                    <a:pt x="64008" y="172212"/>
                  </a:lnTo>
                  <a:lnTo>
                    <a:pt x="67310" y="170814"/>
                  </a:lnTo>
                  <a:lnTo>
                    <a:pt x="70104" y="167639"/>
                  </a:lnTo>
                  <a:lnTo>
                    <a:pt x="115316" y="122047"/>
                  </a:lnTo>
                  <a:lnTo>
                    <a:pt x="122047" y="122047"/>
                  </a:lnTo>
                  <a:lnTo>
                    <a:pt x="122047" y="85598"/>
                  </a:lnTo>
                  <a:lnTo>
                    <a:pt x="126823" y="61507"/>
                  </a:lnTo>
                  <a:lnTo>
                    <a:pt x="139874" y="41941"/>
                  </a:lnTo>
                  <a:lnTo>
                    <a:pt x="159283" y="28805"/>
                  </a:lnTo>
                  <a:lnTo>
                    <a:pt x="183134" y="24003"/>
                  </a:lnTo>
                  <a:lnTo>
                    <a:pt x="266700" y="24003"/>
                  </a:lnTo>
                  <a:lnTo>
                    <a:pt x="261205" y="13983"/>
                  </a:lnTo>
                  <a:lnTo>
                    <a:pt x="253507" y="6429"/>
                  </a:lnTo>
                  <a:lnTo>
                    <a:pt x="243929" y="1660"/>
                  </a:lnTo>
                  <a:lnTo>
                    <a:pt x="232791" y="0"/>
                  </a:lnTo>
                  <a:lnTo>
                    <a:pt x="36195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309115" y="2200656"/>
              <a:ext cx="421005" cy="372110"/>
            </a:xfrm>
            <a:custGeom>
              <a:avLst/>
              <a:gdLst/>
              <a:ahLst/>
              <a:cxnLst/>
              <a:rect l="l" t="t" r="r" b="b"/>
              <a:pathLst>
                <a:path w="421005" h="372110">
                  <a:moveTo>
                    <a:pt x="379729" y="0"/>
                  </a:moveTo>
                  <a:lnTo>
                    <a:pt x="181356" y="0"/>
                  </a:lnTo>
                  <a:lnTo>
                    <a:pt x="167610" y="2980"/>
                  </a:lnTo>
                  <a:lnTo>
                    <a:pt x="156067" y="11080"/>
                  </a:lnTo>
                  <a:lnTo>
                    <a:pt x="148119" y="23038"/>
                  </a:lnTo>
                  <a:lnTo>
                    <a:pt x="145161" y="37592"/>
                  </a:lnTo>
                  <a:lnTo>
                    <a:pt x="145161" y="86487"/>
                  </a:lnTo>
                  <a:lnTo>
                    <a:pt x="148119" y="100966"/>
                  </a:lnTo>
                  <a:lnTo>
                    <a:pt x="156067" y="112887"/>
                  </a:lnTo>
                  <a:lnTo>
                    <a:pt x="167610" y="120973"/>
                  </a:lnTo>
                  <a:lnTo>
                    <a:pt x="181356" y="123951"/>
                  </a:lnTo>
                  <a:lnTo>
                    <a:pt x="250571" y="123951"/>
                  </a:lnTo>
                  <a:lnTo>
                    <a:pt x="281178" y="153543"/>
                  </a:lnTo>
                  <a:lnTo>
                    <a:pt x="266215" y="163200"/>
                  </a:lnTo>
                  <a:lnTo>
                    <a:pt x="254349" y="176418"/>
                  </a:lnTo>
                  <a:lnTo>
                    <a:pt x="246530" y="192422"/>
                  </a:lnTo>
                  <a:lnTo>
                    <a:pt x="243712" y="210438"/>
                  </a:lnTo>
                  <a:lnTo>
                    <a:pt x="244764" y="222061"/>
                  </a:lnTo>
                  <a:lnTo>
                    <a:pt x="247840" y="232838"/>
                  </a:lnTo>
                  <a:lnTo>
                    <a:pt x="252821" y="242353"/>
                  </a:lnTo>
                  <a:lnTo>
                    <a:pt x="259587" y="250189"/>
                  </a:lnTo>
                  <a:lnTo>
                    <a:pt x="243504" y="256097"/>
                  </a:lnTo>
                  <a:lnTo>
                    <a:pt x="229314" y="264969"/>
                  </a:lnTo>
                  <a:lnTo>
                    <a:pt x="217243" y="276389"/>
                  </a:lnTo>
                  <a:lnTo>
                    <a:pt x="207518" y="289941"/>
                  </a:lnTo>
                  <a:lnTo>
                    <a:pt x="197558" y="276389"/>
                  </a:lnTo>
                  <a:lnTo>
                    <a:pt x="185086" y="264969"/>
                  </a:lnTo>
                  <a:lnTo>
                    <a:pt x="170495" y="256097"/>
                  </a:lnTo>
                  <a:lnTo>
                    <a:pt x="154178" y="250189"/>
                  </a:lnTo>
                  <a:lnTo>
                    <a:pt x="160944" y="241389"/>
                  </a:lnTo>
                  <a:lnTo>
                    <a:pt x="165925" y="231981"/>
                  </a:lnTo>
                  <a:lnTo>
                    <a:pt x="169001" y="221740"/>
                  </a:lnTo>
                  <a:lnTo>
                    <a:pt x="170053" y="210438"/>
                  </a:lnTo>
                  <a:lnTo>
                    <a:pt x="165274" y="186600"/>
                  </a:lnTo>
                  <a:lnTo>
                    <a:pt x="152209" y="167465"/>
                  </a:lnTo>
                  <a:lnTo>
                    <a:pt x="132762" y="154735"/>
                  </a:lnTo>
                  <a:lnTo>
                    <a:pt x="108839" y="150113"/>
                  </a:lnTo>
                  <a:lnTo>
                    <a:pt x="85093" y="154735"/>
                  </a:lnTo>
                  <a:lnTo>
                    <a:pt x="66040" y="167465"/>
                  </a:lnTo>
                  <a:lnTo>
                    <a:pt x="53367" y="186600"/>
                  </a:lnTo>
                  <a:lnTo>
                    <a:pt x="48768" y="210438"/>
                  </a:lnTo>
                  <a:lnTo>
                    <a:pt x="49801" y="222061"/>
                  </a:lnTo>
                  <a:lnTo>
                    <a:pt x="52752" y="232838"/>
                  </a:lnTo>
                  <a:lnTo>
                    <a:pt x="57394" y="242353"/>
                  </a:lnTo>
                  <a:lnTo>
                    <a:pt x="63500" y="250189"/>
                  </a:lnTo>
                  <a:lnTo>
                    <a:pt x="38254" y="261862"/>
                  </a:lnTo>
                  <a:lnTo>
                    <a:pt x="18129" y="280701"/>
                  </a:lnTo>
                  <a:lnTo>
                    <a:pt x="4814" y="305304"/>
                  </a:lnTo>
                  <a:lnTo>
                    <a:pt x="0" y="334263"/>
                  </a:lnTo>
                  <a:lnTo>
                    <a:pt x="0" y="366141"/>
                  </a:lnTo>
                  <a:lnTo>
                    <a:pt x="5715" y="371856"/>
                  </a:lnTo>
                  <a:lnTo>
                    <a:pt x="414909" y="371856"/>
                  </a:lnTo>
                  <a:lnTo>
                    <a:pt x="420623" y="366141"/>
                  </a:lnTo>
                  <a:lnTo>
                    <a:pt x="420623" y="334263"/>
                  </a:lnTo>
                  <a:lnTo>
                    <a:pt x="415970" y="305786"/>
                  </a:lnTo>
                  <a:lnTo>
                    <a:pt x="402923" y="281130"/>
                  </a:lnTo>
                  <a:lnTo>
                    <a:pt x="382851" y="262022"/>
                  </a:lnTo>
                  <a:lnTo>
                    <a:pt x="357123" y="250189"/>
                  </a:lnTo>
                  <a:lnTo>
                    <a:pt x="363890" y="241389"/>
                  </a:lnTo>
                  <a:lnTo>
                    <a:pt x="368871" y="231981"/>
                  </a:lnTo>
                  <a:lnTo>
                    <a:pt x="371947" y="221740"/>
                  </a:lnTo>
                  <a:lnTo>
                    <a:pt x="372998" y="210438"/>
                  </a:lnTo>
                  <a:lnTo>
                    <a:pt x="369183" y="189333"/>
                  </a:lnTo>
                  <a:lnTo>
                    <a:pt x="358663" y="171323"/>
                  </a:lnTo>
                  <a:lnTo>
                    <a:pt x="342834" y="157789"/>
                  </a:lnTo>
                  <a:lnTo>
                    <a:pt x="323088" y="150113"/>
                  </a:lnTo>
                  <a:lnTo>
                    <a:pt x="323088" y="123951"/>
                  </a:lnTo>
                  <a:lnTo>
                    <a:pt x="379729" y="123951"/>
                  </a:lnTo>
                  <a:lnTo>
                    <a:pt x="394209" y="120973"/>
                  </a:lnTo>
                  <a:lnTo>
                    <a:pt x="406130" y="112887"/>
                  </a:lnTo>
                  <a:lnTo>
                    <a:pt x="414216" y="100966"/>
                  </a:lnTo>
                  <a:lnTo>
                    <a:pt x="417195" y="86487"/>
                  </a:lnTo>
                  <a:lnTo>
                    <a:pt x="417195" y="37592"/>
                  </a:lnTo>
                  <a:lnTo>
                    <a:pt x="414216" y="23038"/>
                  </a:lnTo>
                  <a:lnTo>
                    <a:pt x="406130" y="11080"/>
                  </a:lnTo>
                  <a:lnTo>
                    <a:pt x="394209" y="2980"/>
                  </a:lnTo>
                  <a:lnTo>
                    <a:pt x="379729" y="0"/>
                  </a:lnTo>
                  <a:close/>
                </a:path>
              </a:pathLst>
            </a:custGeom>
            <a:solidFill>
              <a:srgbClr val="21D1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309115" y="2200656"/>
              <a:ext cx="421005" cy="372110"/>
            </a:xfrm>
            <a:custGeom>
              <a:avLst/>
              <a:gdLst/>
              <a:ahLst/>
              <a:cxnLst/>
              <a:rect l="l" t="t" r="r" b="b"/>
              <a:pathLst>
                <a:path w="421005" h="372110">
                  <a:moveTo>
                    <a:pt x="181356" y="0"/>
                  </a:moveTo>
                  <a:lnTo>
                    <a:pt x="167610" y="2980"/>
                  </a:lnTo>
                  <a:lnTo>
                    <a:pt x="156067" y="11080"/>
                  </a:lnTo>
                  <a:lnTo>
                    <a:pt x="148119" y="23038"/>
                  </a:lnTo>
                  <a:lnTo>
                    <a:pt x="145161" y="37592"/>
                  </a:lnTo>
                  <a:lnTo>
                    <a:pt x="145161" y="86487"/>
                  </a:lnTo>
                  <a:lnTo>
                    <a:pt x="148119" y="100966"/>
                  </a:lnTo>
                  <a:lnTo>
                    <a:pt x="156067" y="112887"/>
                  </a:lnTo>
                  <a:lnTo>
                    <a:pt x="167610" y="120973"/>
                  </a:lnTo>
                  <a:lnTo>
                    <a:pt x="181356" y="123951"/>
                  </a:lnTo>
                  <a:lnTo>
                    <a:pt x="250571" y="123951"/>
                  </a:lnTo>
                  <a:lnTo>
                    <a:pt x="281178" y="153543"/>
                  </a:lnTo>
                  <a:lnTo>
                    <a:pt x="266215" y="163200"/>
                  </a:lnTo>
                  <a:lnTo>
                    <a:pt x="254349" y="176418"/>
                  </a:lnTo>
                  <a:lnTo>
                    <a:pt x="246530" y="192422"/>
                  </a:lnTo>
                  <a:lnTo>
                    <a:pt x="243712" y="210438"/>
                  </a:lnTo>
                  <a:lnTo>
                    <a:pt x="244764" y="222061"/>
                  </a:lnTo>
                  <a:lnTo>
                    <a:pt x="247840" y="232838"/>
                  </a:lnTo>
                  <a:lnTo>
                    <a:pt x="252821" y="242353"/>
                  </a:lnTo>
                  <a:lnTo>
                    <a:pt x="259587" y="250189"/>
                  </a:lnTo>
                  <a:lnTo>
                    <a:pt x="243504" y="256097"/>
                  </a:lnTo>
                  <a:lnTo>
                    <a:pt x="229314" y="264969"/>
                  </a:lnTo>
                  <a:lnTo>
                    <a:pt x="217243" y="276389"/>
                  </a:lnTo>
                  <a:lnTo>
                    <a:pt x="207518" y="289941"/>
                  </a:lnTo>
                  <a:lnTo>
                    <a:pt x="197558" y="276389"/>
                  </a:lnTo>
                  <a:lnTo>
                    <a:pt x="185086" y="264969"/>
                  </a:lnTo>
                  <a:lnTo>
                    <a:pt x="170495" y="256097"/>
                  </a:lnTo>
                  <a:lnTo>
                    <a:pt x="154178" y="250189"/>
                  </a:lnTo>
                  <a:lnTo>
                    <a:pt x="160944" y="241389"/>
                  </a:lnTo>
                  <a:lnTo>
                    <a:pt x="165925" y="231981"/>
                  </a:lnTo>
                  <a:lnTo>
                    <a:pt x="169001" y="221740"/>
                  </a:lnTo>
                  <a:lnTo>
                    <a:pt x="170053" y="210438"/>
                  </a:lnTo>
                  <a:lnTo>
                    <a:pt x="165274" y="186600"/>
                  </a:lnTo>
                  <a:lnTo>
                    <a:pt x="152209" y="167465"/>
                  </a:lnTo>
                  <a:lnTo>
                    <a:pt x="132762" y="154735"/>
                  </a:lnTo>
                  <a:lnTo>
                    <a:pt x="108839" y="150113"/>
                  </a:lnTo>
                  <a:lnTo>
                    <a:pt x="85093" y="154735"/>
                  </a:lnTo>
                  <a:lnTo>
                    <a:pt x="66040" y="167465"/>
                  </a:lnTo>
                  <a:lnTo>
                    <a:pt x="53367" y="186600"/>
                  </a:lnTo>
                  <a:lnTo>
                    <a:pt x="48768" y="210438"/>
                  </a:lnTo>
                  <a:lnTo>
                    <a:pt x="49801" y="222061"/>
                  </a:lnTo>
                  <a:lnTo>
                    <a:pt x="52752" y="232838"/>
                  </a:lnTo>
                  <a:lnTo>
                    <a:pt x="57394" y="242353"/>
                  </a:lnTo>
                  <a:lnTo>
                    <a:pt x="63500" y="250189"/>
                  </a:lnTo>
                  <a:lnTo>
                    <a:pt x="38254" y="261862"/>
                  </a:lnTo>
                  <a:lnTo>
                    <a:pt x="18129" y="280701"/>
                  </a:lnTo>
                  <a:lnTo>
                    <a:pt x="4814" y="305304"/>
                  </a:lnTo>
                  <a:lnTo>
                    <a:pt x="0" y="334263"/>
                  </a:lnTo>
                  <a:lnTo>
                    <a:pt x="0" y="358267"/>
                  </a:lnTo>
                  <a:lnTo>
                    <a:pt x="0" y="366141"/>
                  </a:lnTo>
                  <a:lnTo>
                    <a:pt x="5715" y="371856"/>
                  </a:lnTo>
                  <a:lnTo>
                    <a:pt x="12572" y="371856"/>
                  </a:lnTo>
                  <a:lnTo>
                    <a:pt x="408178" y="371856"/>
                  </a:lnTo>
                  <a:lnTo>
                    <a:pt x="414909" y="371856"/>
                  </a:lnTo>
                  <a:lnTo>
                    <a:pt x="420623" y="366141"/>
                  </a:lnTo>
                  <a:lnTo>
                    <a:pt x="420623" y="358267"/>
                  </a:lnTo>
                  <a:lnTo>
                    <a:pt x="420623" y="334263"/>
                  </a:lnTo>
                  <a:lnTo>
                    <a:pt x="415970" y="305786"/>
                  </a:lnTo>
                  <a:lnTo>
                    <a:pt x="402923" y="281130"/>
                  </a:lnTo>
                  <a:lnTo>
                    <a:pt x="382851" y="262022"/>
                  </a:lnTo>
                  <a:lnTo>
                    <a:pt x="357123" y="250189"/>
                  </a:lnTo>
                  <a:lnTo>
                    <a:pt x="363890" y="241389"/>
                  </a:lnTo>
                  <a:lnTo>
                    <a:pt x="368871" y="231981"/>
                  </a:lnTo>
                  <a:lnTo>
                    <a:pt x="371947" y="221740"/>
                  </a:lnTo>
                  <a:lnTo>
                    <a:pt x="372998" y="210438"/>
                  </a:lnTo>
                  <a:lnTo>
                    <a:pt x="369183" y="189333"/>
                  </a:lnTo>
                  <a:lnTo>
                    <a:pt x="358663" y="171323"/>
                  </a:lnTo>
                  <a:lnTo>
                    <a:pt x="342834" y="157789"/>
                  </a:lnTo>
                  <a:lnTo>
                    <a:pt x="323088" y="150113"/>
                  </a:lnTo>
                  <a:lnTo>
                    <a:pt x="323088" y="123951"/>
                  </a:lnTo>
                  <a:lnTo>
                    <a:pt x="379729" y="123951"/>
                  </a:lnTo>
                  <a:lnTo>
                    <a:pt x="394209" y="120973"/>
                  </a:lnTo>
                  <a:lnTo>
                    <a:pt x="406130" y="112887"/>
                  </a:lnTo>
                  <a:lnTo>
                    <a:pt x="414216" y="100966"/>
                  </a:lnTo>
                  <a:lnTo>
                    <a:pt x="417195" y="86487"/>
                  </a:lnTo>
                  <a:lnTo>
                    <a:pt x="417195" y="37592"/>
                  </a:lnTo>
                  <a:lnTo>
                    <a:pt x="414216" y="23038"/>
                  </a:lnTo>
                  <a:lnTo>
                    <a:pt x="406130" y="11080"/>
                  </a:lnTo>
                  <a:lnTo>
                    <a:pt x="394209" y="2980"/>
                  </a:lnTo>
                  <a:lnTo>
                    <a:pt x="379729" y="0"/>
                  </a:lnTo>
                  <a:lnTo>
                    <a:pt x="181356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21639" y="389953"/>
            <a:ext cx="429259" cy="428625"/>
            <a:chOff x="621639" y="389953"/>
            <a:chExt cx="429259" cy="428625"/>
          </a:xfrm>
        </p:grpSpPr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141" y="391477"/>
              <a:ext cx="131813" cy="129921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26402" y="519684"/>
              <a:ext cx="170815" cy="294640"/>
            </a:xfrm>
            <a:custGeom>
              <a:avLst/>
              <a:gdLst/>
              <a:ahLst/>
              <a:cxnLst/>
              <a:rect l="l" t="t" r="r" b="b"/>
              <a:pathLst>
                <a:path w="170815" h="294640">
                  <a:moveTo>
                    <a:pt x="144640" y="0"/>
                  </a:moveTo>
                  <a:lnTo>
                    <a:pt x="135178" y="8479"/>
                  </a:lnTo>
                  <a:lnTo>
                    <a:pt x="124025" y="15255"/>
                  </a:lnTo>
                  <a:lnTo>
                    <a:pt x="111600" y="20341"/>
                  </a:lnTo>
                  <a:lnTo>
                    <a:pt x="98323" y="23749"/>
                  </a:lnTo>
                  <a:lnTo>
                    <a:pt x="98323" y="92837"/>
                  </a:lnTo>
                  <a:lnTo>
                    <a:pt x="92659" y="98425"/>
                  </a:lnTo>
                  <a:lnTo>
                    <a:pt x="77990" y="98425"/>
                  </a:lnTo>
                  <a:lnTo>
                    <a:pt x="72313" y="92837"/>
                  </a:lnTo>
                  <a:lnTo>
                    <a:pt x="72313" y="23749"/>
                  </a:lnTo>
                  <a:lnTo>
                    <a:pt x="59020" y="20341"/>
                  </a:lnTo>
                  <a:lnTo>
                    <a:pt x="46464" y="15255"/>
                  </a:lnTo>
                  <a:lnTo>
                    <a:pt x="34968" y="8479"/>
                  </a:lnTo>
                  <a:lnTo>
                    <a:pt x="24853" y="0"/>
                  </a:lnTo>
                  <a:lnTo>
                    <a:pt x="14300" y="12241"/>
                  </a:lnTo>
                  <a:lnTo>
                    <a:pt x="6497" y="26590"/>
                  </a:lnTo>
                  <a:lnTo>
                    <a:pt x="1659" y="42630"/>
                  </a:lnTo>
                  <a:lnTo>
                    <a:pt x="0" y="59943"/>
                  </a:lnTo>
                  <a:lnTo>
                    <a:pt x="0" y="133476"/>
                  </a:lnTo>
                  <a:lnTo>
                    <a:pt x="1642" y="145043"/>
                  </a:lnTo>
                  <a:lnTo>
                    <a:pt x="6354" y="155432"/>
                  </a:lnTo>
                  <a:lnTo>
                    <a:pt x="13817" y="163891"/>
                  </a:lnTo>
                  <a:lnTo>
                    <a:pt x="23710" y="169671"/>
                  </a:lnTo>
                  <a:lnTo>
                    <a:pt x="23710" y="256793"/>
                  </a:lnTo>
                  <a:lnTo>
                    <a:pt x="26661" y="270718"/>
                  </a:lnTo>
                  <a:lnTo>
                    <a:pt x="34593" y="282654"/>
                  </a:lnTo>
                  <a:lnTo>
                    <a:pt x="46122" y="290994"/>
                  </a:lnTo>
                  <a:lnTo>
                    <a:pt x="59867" y="294131"/>
                  </a:lnTo>
                  <a:lnTo>
                    <a:pt x="109626" y="294131"/>
                  </a:lnTo>
                  <a:lnTo>
                    <a:pt x="124033" y="291155"/>
                  </a:lnTo>
                  <a:lnTo>
                    <a:pt x="135893" y="283082"/>
                  </a:lnTo>
                  <a:lnTo>
                    <a:pt x="143937" y="271200"/>
                  </a:lnTo>
                  <a:lnTo>
                    <a:pt x="146900" y="256793"/>
                  </a:lnTo>
                  <a:lnTo>
                    <a:pt x="146900" y="169671"/>
                  </a:lnTo>
                  <a:lnTo>
                    <a:pt x="156333" y="164052"/>
                  </a:lnTo>
                  <a:lnTo>
                    <a:pt x="163861" y="155860"/>
                  </a:lnTo>
                  <a:lnTo>
                    <a:pt x="168846" y="145526"/>
                  </a:lnTo>
                  <a:lnTo>
                    <a:pt x="170649" y="133476"/>
                  </a:lnTo>
                  <a:lnTo>
                    <a:pt x="170649" y="59943"/>
                  </a:lnTo>
                  <a:lnTo>
                    <a:pt x="168811" y="42630"/>
                  </a:lnTo>
                  <a:lnTo>
                    <a:pt x="163579" y="26590"/>
                  </a:lnTo>
                  <a:lnTo>
                    <a:pt x="155380" y="12241"/>
                  </a:lnTo>
                  <a:lnTo>
                    <a:pt x="1446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4143" y="464629"/>
              <a:ext cx="106984" cy="107061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26402" y="519684"/>
              <a:ext cx="170815" cy="294640"/>
            </a:xfrm>
            <a:custGeom>
              <a:avLst/>
              <a:gdLst/>
              <a:ahLst/>
              <a:cxnLst/>
              <a:rect l="l" t="t" r="r" b="b"/>
              <a:pathLst>
                <a:path w="170815" h="294640">
                  <a:moveTo>
                    <a:pt x="24853" y="0"/>
                  </a:moveTo>
                  <a:lnTo>
                    <a:pt x="14300" y="12241"/>
                  </a:lnTo>
                  <a:lnTo>
                    <a:pt x="6497" y="26590"/>
                  </a:lnTo>
                  <a:lnTo>
                    <a:pt x="1659" y="42630"/>
                  </a:lnTo>
                  <a:lnTo>
                    <a:pt x="0" y="59943"/>
                  </a:lnTo>
                  <a:lnTo>
                    <a:pt x="0" y="133476"/>
                  </a:lnTo>
                  <a:lnTo>
                    <a:pt x="1642" y="145043"/>
                  </a:lnTo>
                  <a:lnTo>
                    <a:pt x="6354" y="155432"/>
                  </a:lnTo>
                  <a:lnTo>
                    <a:pt x="13817" y="163891"/>
                  </a:lnTo>
                  <a:lnTo>
                    <a:pt x="23710" y="169671"/>
                  </a:lnTo>
                  <a:lnTo>
                    <a:pt x="23710" y="256793"/>
                  </a:lnTo>
                  <a:lnTo>
                    <a:pt x="26661" y="270718"/>
                  </a:lnTo>
                  <a:lnTo>
                    <a:pt x="34593" y="282654"/>
                  </a:lnTo>
                  <a:lnTo>
                    <a:pt x="46122" y="290994"/>
                  </a:lnTo>
                  <a:lnTo>
                    <a:pt x="59867" y="294131"/>
                  </a:lnTo>
                  <a:lnTo>
                    <a:pt x="109626" y="294131"/>
                  </a:lnTo>
                  <a:lnTo>
                    <a:pt x="124033" y="291155"/>
                  </a:lnTo>
                  <a:lnTo>
                    <a:pt x="135893" y="283082"/>
                  </a:lnTo>
                  <a:lnTo>
                    <a:pt x="143937" y="271200"/>
                  </a:lnTo>
                  <a:lnTo>
                    <a:pt x="146900" y="256793"/>
                  </a:lnTo>
                  <a:lnTo>
                    <a:pt x="146900" y="169671"/>
                  </a:lnTo>
                  <a:lnTo>
                    <a:pt x="156333" y="164052"/>
                  </a:lnTo>
                  <a:lnTo>
                    <a:pt x="163861" y="155860"/>
                  </a:lnTo>
                  <a:lnTo>
                    <a:pt x="168846" y="145526"/>
                  </a:lnTo>
                  <a:lnTo>
                    <a:pt x="170649" y="133476"/>
                  </a:lnTo>
                  <a:lnTo>
                    <a:pt x="170649" y="59943"/>
                  </a:lnTo>
                  <a:lnTo>
                    <a:pt x="168811" y="42630"/>
                  </a:lnTo>
                  <a:lnTo>
                    <a:pt x="163579" y="26590"/>
                  </a:lnTo>
                  <a:lnTo>
                    <a:pt x="155380" y="12241"/>
                  </a:lnTo>
                  <a:lnTo>
                    <a:pt x="144640" y="0"/>
                  </a:lnTo>
                  <a:lnTo>
                    <a:pt x="135178" y="8479"/>
                  </a:lnTo>
                  <a:lnTo>
                    <a:pt x="124025" y="15255"/>
                  </a:lnTo>
                  <a:lnTo>
                    <a:pt x="111600" y="20341"/>
                  </a:lnTo>
                  <a:lnTo>
                    <a:pt x="98323" y="23749"/>
                  </a:lnTo>
                  <a:lnTo>
                    <a:pt x="98323" y="85978"/>
                  </a:lnTo>
                  <a:lnTo>
                    <a:pt x="98323" y="92837"/>
                  </a:lnTo>
                  <a:lnTo>
                    <a:pt x="92659" y="98425"/>
                  </a:lnTo>
                  <a:lnTo>
                    <a:pt x="85877" y="98425"/>
                  </a:lnTo>
                  <a:lnTo>
                    <a:pt x="77990" y="98425"/>
                  </a:lnTo>
                  <a:lnTo>
                    <a:pt x="72313" y="92837"/>
                  </a:lnTo>
                  <a:lnTo>
                    <a:pt x="72313" y="85978"/>
                  </a:lnTo>
                  <a:lnTo>
                    <a:pt x="72313" y="23749"/>
                  </a:lnTo>
                  <a:lnTo>
                    <a:pt x="59020" y="20341"/>
                  </a:lnTo>
                  <a:lnTo>
                    <a:pt x="46464" y="15255"/>
                  </a:lnTo>
                  <a:lnTo>
                    <a:pt x="34968" y="8479"/>
                  </a:lnTo>
                  <a:lnTo>
                    <a:pt x="24853" y="0"/>
                  </a:lnTo>
                  <a:close/>
                </a:path>
              </a:pathLst>
            </a:custGeom>
            <a:ln w="9524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1144" y="394715"/>
              <a:ext cx="274955" cy="269875"/>
            </a:xfrm>
            <a:custGeom>
              <a:avLst/>
              <a:gdLst/>
              <a:ahLst/>
              <a:cxnLst/>
              <a:rect l="l" t="t" r="r" b="b"/>
              <a:pathLst>
                <a:path w="274955" h="269875">
                  <a:moveTo>
                    <a:pt x="261874" y="0"/>
                  </a:moveTo>
                  <a:lnTo>
                    <a:pt x="0" y="0"/>
                  </a:lnTo>
                  <a:lnTo>
                    <a:pt x="10767" y="12261"/>
                  </a:lnTo>
                  <a:lnTo>
                    <a:pt x="18991" y="26654"/>
                  </a:lnTo>
                  <a:lnTo>
                    <a:pt x="24240" y="42737"/>
                  </a:lnTo>
                  <a:lnTo>
                    <a:pt x="26085" y="60071"/>
                  </a:lnTo>
                  <a:lnTo>
                    <a:pt x="25271" y="71745"/>
                  </a:lnTo>
                  <a:lnTo>
                    <a:pt x="22969" y="82883"/>
                  </a:lnTo>
                  <a:lnTo>
                    <a:pt x="19393" y="93378"/>
                  </a:lnTo>
                  <a:lnTo>
                    <a:pt x="14757" y="103124"/>
                  </a:lnTo>
                  <a:lnTo>
                    <a:pt x="29813" y="119223"/>
                  </a:lnTo>
                  <a:lnTo>
                    <a:pt x="40835" y="138287"/>
                  </a:lnTo>
                  <a:lnTo>
                    <a:pt x="47606" y="159898"/>
                  </a:lnTo>
                  <a:lnTo>
                    <a:pt x="49911" y="183642"/>
                  </a:lnTo>
                  <a:lnTo>
                    <a:pt x="49911" y="266319"/>
                  </a:lnTo>
                  <a:lnTo>
                    <a:pt x="48755" y="269748"/>
                  </a:lnTo>
                  <a:lnTo>
                    <a:pt x="209740" y="269748"/>
                  </a:lnTo>
                  <a:lnTo>
                    <a:pt x="224365" y="266787"/>
                  </a:lnTo>
                  <a:lnTo>
                    <a:pt x="236654" y="258826"/>
                  </a:lnTo>
                  <a:lnTo>
                    <a:pt x="245119" y="247245"/>
                  </a:lnTo>
                  <a:lnTo>
                    <a:pt x="248272" y="233425"/>
                  </a:lnTo>
                  <a:lnTo>
                    <a:pt x="248272" y="196087"/>
                  </a:lnTo>
                  <a:lnTo>
                    <a:pt x="125831" y="196087"/>
                  </a:lnTo>
                  <a:lnTo>
                    <a:pt x="97107" y="190472"/>
                  </a:lnTo>
                  <a:lnTo>
                    <a:pt x="73699" y="174974"/>
                  </a:lnTo>
                  <a:lnTo>
                    <a:pt x="57942" y="151618"/>
                  </a:lnTo>
                  <a:lnTo>
                    <a:pt x="52171" y="122428"/>
                  </a:lnTo>
                  <a:lnTo>
                    <a:pt x="57942" y="93720"/>
                  </a:lnTo>
                  <a:lnTo>
                    <a:pt x="73699" y="70310"/>
                  </a:lnTo>
                  <a:lnTo>
                    <a:pt x="97107" y="54544"/>
                  </a:lnTo>
                  <a:lnTo>
                    <a:pt x="125831" y="48768"/>
                  </a:lnTo>
                  <a:lnTo>
                    <a:pt x="248272" y="48768"/>
                  </a:lnTo>
                  <a:lnTo>
                    <a:pt x="248272" y="25019"/>
                  </a:lnTo>
                  <a:lnTo>
                    <a:pt x="260718" y="25019"/>
                  </a:lnTo>
                  <a:lnTo>
                    <a:pt x="270959" y="21109"/>
                  </a:lnTo>
                  <a:lnTo>
                    <a:pt x="274493" y="12509"/>
                  </a:lnTo>
                  <a:lnTo>
                    <a:pt x="271428" y="3909"/>
                  </a:lnTo>
                  <a:lnTo>
                    <a:pt x="261874" y="0"/>
                  </a:lnTo>
                  <a:close/>
                </a:path>
                <a:path w="274955" h="269875">
                  <a:moveTo>
                    <a:pt x="248272" y="48768"/>
                  </a:moveTo>
                  <a:lnTo>
                    <a:pt x="125831" y="48768"/>
                  </a:lnTo>
                  <a:lnTo>
                    <a:pt x="155222" y="54544"/>
                  </a:lnTo>
                  <a:lnTo>
                    <a:pt x="178982" y="70310"/>
                  </a:lnTo>
                  <a:lnTo>
                    <a:pt x="194877" y="93720"/>
                  </a:lnTo>
                  <a:lnTo>
                    <a:pt x="200672" y="122428"/>
                  </a:lnTo>
                  <a:lnTo>
                    <a:pt x="194559" y="151618"/>
                  </a:lnTo>
                  <a:lnTo>
                    <a:pt x="178134" y="174974"/>
                  </a:lnTo>
                  <a:lnTo>
                    <a:pt x="154268" y="190472"/>
                  </a:lnTo>
                  <a:lnTo>
                    <a:pt x="125831" y="196087"/>
                  </a:lnTo>
                  <a:lnTo>
                    <a:pt x="248272" y="196087"/>
                  </a:lnTo>
                  <a:lnTo>
                    <a:pt x="248272" y="4876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8553" y="438721"/>
              <a:ext cx="158026" cy="15684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771144" y="394715"/>
              <a:ext cx="274955" cy="269875"/>
            </a:xfrm>
            <a:custGeom>
              <a:avLst/>
              <a:gdLst/>
              <a:ahLst/>
              <a:cxnLst/>
              <a:rect l="l" t="t" r="r" b="b"/>
              <a:pathLst>
                <a:path w="274955" h="269875">
                  <a:moveTo>
                    <a:pt x="0" y="0"/>
                  </a:moveTo>
                  <a:lnTo>
                    <a:pt x="10767" y="12261"/>
                  </a:lnTo>
                  <a:lnTo>
                    <a:pt x="18991" y="26654"/>
                  </a:lnTo>
                  <a:lnTo>
                    <a:pt x="24240" y="42737"/>
                  </a:lnTo>
                  <a:lnTo>
                    <a:pt x="26085" y="60071"/>
                  </a:lnTo>
                  <a:lnTo>
                    <a:pt x="25271" y="71745"/>
                  </a:lnTo>
                  <a:lnTo>
                    <a:pt x="22969" y="82883"/>
                  </a:lnTo>
                  <a:lnTo>
                    <a:pt x="19393" y="93378"/>
                  </a:lnTo>
                  <a:lnTo>
                    <a:pt x="14757" y="103124"/>
                  </a:lnTo>
                  <a:lnTo>
                    <a:pt x="29813" y="119223"/>
                  </a:lnTo>
                  <a:lnTo>
                    <a:pt x="40835" y="138287"/>
                  </a:lnTo>
                  <a:lnTo>
                    <a:pt x="47606" y="159898"/>
                  </a:lnTo>
                  <a:lnTo>
                    <a:pt x="49911" y="183642"/>
                  </a:lnTo>
                  <a:lnTo>
                    <a:pt x="49911" y="257301"/>
                  </a:lnTo>
                  <a:lnTo>
                    <a:pt x="49911" y="261747"/>
                  </a:lnTo>
                  <a:lnTo>
                    <a:pt x="49911" y="266319"/>
                  </a:lnTo>
                  <a:lnTo>
                    <a:pt x="48755" y="269748"/>
                  </a:lnTo>
                  <a:lnTo>
                    <a:pt x="209740" y="269748"/>
                  </a:lnTo>
                  <a:lnTo>
                    <a:pt x="224365" y="266787"/>
                  </a:lnTo>
                  <a:lnTo>
                    <a:pt x="236654" y="258826"/>
                  </a:lnTo>
                  <a:lnTo>
                    <a:pt x="245119" y="247245"/>
                  </a:lnTo>
                  <a:lnTo>
                    <a:pt x="248272" y="233425"/>
                  </a:lnTo>
                  <a:lnTo>
                    <a:pt x="248272" y="25019"/>
                  </a:lnTo>
                  <a:lnTo>
                    <a:pt x="260718" y="25019"/>
                  </a:lnTo>
                  <a:lnTo>
                    <a:pt x="270959" y="21109"/>
                  </a:lnTo>
                  <a:lnTo>
                    <a:pt x="274493" y="12509"/>
                  </a:lnTo>
                  <a:lnTo>
                    <a:pt x="271428" y="3909"/>
                  </a:lnTo>
                  <a:lnTo>
                    <a:pt x="26187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7302817" y="3418141"/>
            <a:ext cx="329565" cy="430530"/>
            <a:chOff x="7302817" y="3418141"/>
            <a:chExt cx="329565" cy="430530"/>
          </a:xfrm>
        </p:grpSpPr>
        <p:sp>
          <p:nvSpPr>
            <p:cNvPr id="71" name="object 71"/>
            <p:cNvSpPr/>
            <p:nvPr/>
          </p:nvSpPr>
          <p:spPr>
            <a:xfrm>
              <a:off x="7307580" y="3422903"/>
              <a:ext cx="320040" cy="421005"/>
            </a:xfrm>
            <a:custGeom>
              <a:avLst/>
              <a:gdLst/>
              <a:ahLst/>
              <a:cxnLst/>
              <a:rect l="l" t="t" r="r" b="b"/>
              <a:pathLst>
                <a:path w="320040" h="421004">
                  <a:moveTo>
                    <a:pt x="112395" y="23876"/>
                  </a:moveTo>
                  <a:lnTo>
                    <a:pt x="36322" y="23876"/>
                  </a:lnTo>
                  <a:lnTo>
                    <a:pt x="22502" y="26836"/>
                  </a:lnTo>
                  <a:lnTo>
                    <a:pt x="10922" y="34798"/>
                  </a:lnTo>
                  <a:lnTo>
                    <a:pt x="2960" y="46378"/>
                  </a:lnTo>
                  <a:lnTo>
                    <a:pt x="0" y="60198"/>
                  </a:lnTo>
                  <a:lnTo>
                    <a:pt x="0" y="383159"/>
                  </a:lnTo>
                  <a:lnTo>
                    <a:pt x="2960" y="397156"/>
                  </a:lnTo>
                  <a:lnTo>
                    <a:pt x="10922" y="409130"/>
                  </a:lnTo>
                  <a:lnTo>
                    <a:pt x="22502" y="417484"/>
                  </a:lnTo>
                  <a:lnTo>
                    <a:pt x="36322" y="420624"/>
                  </a:lnTo>
                  <a:lnTo>
                    <a:pt x="283718" y="420624"/>
                  </a:lnTo>
                  <a:lnTo>
                    <a:pt x="297537" y="417645"/>
                  </a:lnTo>
                  <a:lnTo>
                    <a:pt x="309118" y="409559"/>
                  </a:lnTo>
                  <a:lnTo>
                    <a:pt x="317079" y="397638"/>
                  </a:lnTo>
                  <a:lnTo>
                    <a:pt x="320040" y="383159"/>
                  </a:lnTo>
                  <a:lnTo>
                    <a:pt x="320040" y="371729"/>
                  </a:lnTo>
                  <a:lnTo>
                    <a:pt x="86233" y="371729"/>
                  </a:lnTo>
                  <a:lnTo>
                    <a:pt x="72413" y="368750"/>
                  </a:lnTo>
                  <a:lnTo>
                    <a:pt x="60833" y="360664"/>
                  </a:lnTo>
                  <a:lnTo>
                    <a:pt x="52871" y="348743"/>
                  </a:lnTo>
                  <a:lnTo>
                    <a:pt x="49911" y="334264"/>
                  </a:lnTo>
                  <a:lnTo>
                    <a:pt x="52871" y="320424"/>
                  </a:lnTo>
                  <a:lnTo>
                    <a:pt x="60832" y="308800"/>
                  </a:lnTo>
                  <a:lnTo>
                    <a:pt x="72413" y="300795"/>
                  </a:lnTo>
                  <a:lnTo>
                    <a:pt x="86233" y="297815"/>
                  </a:lnTo>
                  <a:lnTo>
                    <a:pt x="320040" y="297815"/>
                  </a:lnTo>
                  <a:lnTo>
                    <a:pt x="320040" y="272034"/>
                  </a:lnTo>
                  <a:lnTo>
                    <a:pt x="64262" y="272034"/>
                  </a:lnTo>
                  <a:lnTo>
                    <a:pt x="57733" y="270011"/>
                  </a:lnTo>
                  <a:lnTo>
                    <a:pt x="53181" y="264906"/>
                  </a:lnTo>
                  <a:lnTo>
                    <a:pt x="52010" y="258157"/>
                  </a:lnTo>
                  <a:lnTo>
                    <a:pt x="55625" y="251206"/>
                  </a:lnTo>
                  <a:lnTo>
                    <a:pt x="70358" y="235331"/>
                  </a:lnTo>
                  <a:lnTo>
                    <a:pt x="55625" y="219456"/>
                  </a:lnTo>
                  <a:lnTo>
                    <a:pt x="52010" y="212504"/>
                  </a:lnTo>
                  <a:lnTo>
                    <a:pt x="53181" y="205755"/>
                  </a:lnTo>
                  <a:lnTo>
                    <a:pt x="57733" y="200650"/>
                  </a:lnTo>
                  <a:lnTo>
                    <a:pt x="64262" y="198628"/>
                  </a:lnTo>
                  <a:lnTo>
                    <a:pt x="320040" y="198628"/>
                  </a:lnTo>
                  <a:lnTo>
                    <a:pt x="320040" y="174244"/>
                  </a:lnTo>
                  <a:lnTo>
                    <a:pt x="64262" y="174244"/>
                  </a:lnTo>
                  <a:lnTo>
                    <a:pt x="57733" y="172221"/>
                  </a:lnTo>
                  <a:lnTo>
                    <a:pt x="53181" y="167116"/>
                  </a:lnTo>
                  <a:lnTo>
                    <a:pt x="52010" y="160367"/>
                  </a:lnTo>
                  <a:lnTo>
                    <a:pt x="55625" y="153416"/>
                  </a:lnTo>
                  <a:lnTo>
                    <a:pt x="70358" y="137541"/>
                  </a:lnTo>
                  <a:lnTo>
                    <a:pt x="55625" y="121666"/>
                  </a:lnTo>
                  <a:lnTo>
                    <a:pt x="52010" y="114714"/>
                  </a:lnTo>
                  <a:lnTo>
                    <a:pt x="53181" y="107965"/>
                  </a:lnTo>
                  <a:lnTo>
                    <a:pt x="57733" y="102860"/>
                  </a:lnTo>
                  <a:lnTo>
                    <a:pt x="64262" y="100838"/>
                  </a:lnTo>
                  <a:lnTo>
                    <a:pt x="320040" y="100838"/>
                  </a:lnTo>
                  <a:lnTo>
                    <a:pt x="320040" y="60198"/>
                  </a:lnTo>
                  <a:lnTo>
                    <a:pt x="317663" y="47752"/>
                  </a:lnTo>
                  <a:lnTo>
                    <a:pt x="112395" y="47752"/>
                  </a:lnTo>
                  <a:lnTo>
                    <a:pt x="102822" y="44021"/>
                  </a:lnTo>
                  <a:lnTo>
                    <a:pt x="99631" y="35814"/>
                  </a:lnTo>
                  <a:lnTo>
                    <a:pt x="102822" y="27606"/>
                  </a:lnTo>
                  <a:lnTo>
                    <a:pt x="112395" y="23876"/>
                  </a:lnTo>
                  <a:close/>
                </a:path>
                <a:path w="320040" h="421004">
                  <a:moveTo>
                    <a:pt x="320040" y="297815"/>
                  </a:moveTo>
                  <a:lnTo>
                    <a:pt x="86233" y="297815"/>
                  </a:lnTo>
                  <a:lnTo>
                    <a:pt x="100712" y="300795"/>
                  </a:lnTo>
                  <a:lnTo>
                    <a:pt x="112633" y="308800"/>
                  </a:lnTo>
                  <a:lnTo>
                    <a:pt x="120719" y="320424"/>
                  </a:lnTo>
                  <a:lnTo>
                    <a:pt x="123698" y="334264"/>
                  </a:lnTo>
                  <a:lnTo>
                    <a:pt x="120880" y="348743"/>
                  </a:lnTo>
                  <a:lnTo>
                    <a:pt x="113061" y="360664"/>
                  </a:lnTo>
                  <a:lnTo>
                    <a:pt x="101195" y="368750"/>
                  </a:lnTo>
                  <a:lnTo>
                    <a:pt x="86233" y="371729"/>
                  </a:lnTo>
                  <a:lnTo>
                    <a:pt x="320040" y="371729"/>
                  </a:lnTo>
                  <a:lnTo>
                    <a:pt x="320040" y="346710"/>
                  </a:lnTo>
                  <a:lnTo>
                    <a:pt x="160020" y="346710"/>
                  </a:lnTo>
                  <a:lnTo>
                    <a:pt x="150929" y="342800"/>
                  </a:lnTo>
                  <a:lnTo>
                    <a:pt x="147685" y="334200"/>
                  </a:lnTo>
                  <a:lnTo>
                    <a:pt x="150608" y="325600"/>
                  </a:lnTo>
                  <a:lnTo>
                    <a:pt x="160020" y="321691"/>
                  </a:lnTo>
                  <a:lnTo>
                    <a:pt x="320040" y="321691"/>
                  </a:lnTo>
                  <a:lnTo>
                    <a:pt x="320040" y="297815"/>
                  </a:lnTo>
                  <a:close/>
                </a:path>
                <a:path w="320040" h="421004">
                  <a:moveTo>
                    <a:pt x="320040" y="321691"/>
                  </a:moveTo>
                  <a:lnTo>
                    <a:pt x="259842" y="321691"/>
                  </a:lnTo>
                  <a:lnTo>
                    <a:pt x="268128" y="325600"/>
                  </a:lnTo>
                  <a:lnTo>
                    <a:pt x="270891" y="334200"/>
                  </a:lnTo>
                  <a:lnTo>
                    <a:pt x="268128" y="342800"/>
                  </a:lnTo>
                  <a:lnTo>
                    <a:pt x="259842" y="346710"/>
                  </a:lnTo>
                  <a:lnTo>
                    <a:pt x="320040" y="346710"/>
                  </a:lnTo>
                  <a:lnTo>
                    <a:pt x="320040" y="321691"/>
                  </a:lnTo>
                  <a:close/>
                </a:path>
                <a:path w="320040" h="421004">
                  <a:moveTo>
                    <a:pt x="87375" y="252349"/>
                  </a:moveTo>
                  <a:lnTo>
                    <a:pt x="72644" y="268224"/>
                  </a:lnTo>
                  <a:lnTo>
                    <a:pt x="69976" y="270891"/>
                  </a:lnTo>
                  <a:lnTo>
                    <a:pt x="67055" y="272034"/>
                  </a:lnTo>
                  <a:lnTo>
                    <a:pt x="108839" y="272034"/>
                  </a:lnTo>
                  <a:lnTo>
                    <a:pt x="105918" y="270891"/>
                  </a:lnTo>
                  <a:lnTo>
                    <a:pt x="87375" y="252349"/>
                  </a:lnTo>
                  <a:close/>
                </a:path>
                <a:path w="320040" h="421004">
                  <a:moveTo>
                    <a:pt x="320040" y="198628"/>
                  </a:moveTo>
                  <a:lnTo>
                    <a:pt x="111633" y="198628"/>
                  </a:lnTo>
                  <a:lnTo>
                    <a:pt x="118179" y="200650"/>
                  </a:lnTo>
                  <a:lnTo>
                    <a:pt x="122761" y="205755"/>
                  </a:lnTo>
                  <a:lnTo>
                    <a:pt x="123938" y="212504"/>
                  </a:lnTo>
                  <a:lnTo>
                    <a:pt x="120269" y="219456"/>
                  </a:lnTo>
                  <a:lnTo>
                    <a:pt x="104394" y="235331"/>
                  </a:lnTo>
                  <a:lnTo>
                    <a:pt x="120269" y="251206"/>
                  </a:lnTo>
                  <a:lnTo>
                    <a:pt x="123938" y="258157"/>
                  </a:lnTo>
                  <a:lnTo>
                    <a:pt x="122761" y="264906"/>
                  </a:lnTo>
                  <a:lnTo>
                    <a:pt x="118179" y="270011"/>
                  </a:lnTo>
                  <a:lnTo>
                    <a:pt x="111633" y="272034"/>
                  </a:lnTo>
                  <a:lnTo>
                    <a:pt x="320040" y="272034"/>
                  </a:lnTo>
                  <a:lnTo>
                    <a:pt x="320040" y="247777"/>
                  </a:lnTo>
                  <a:lnTo>
                    <a:pt x="160020" y="247777"/>
                  </a:lnTo>
                  <a:lnTo>
                    <a:pt x="150929" y="244066"/>
                  </a:lnTo>
                  <a:lnTo>
                    <a:pt x="147685" y="235902"/>
                  </a:lnTo>
                  <a:lnTo>
                    <a:pt x="150608" y="227738"/>
                  </a:lnTo>
                  <a:lnTo>
                    <a:pt x="160020" y="224028"/>
                  </a:lnTo>
                  <a:lnTo>
                    <a:pt x="259842" y="224028"/>
                  </a:lnTo>
                  <a:lnTo>
                    <a:pt x="260223" y="223901"/>
                  </a:lnTo>
                  <a:lnTo>
                    <a:pt x="320040" y="223901"/>
                  </a:lnTo>
                  <a:lnTo>
                    <a:pt x="320040" y="198628"/>
                  </a:lnTo>
                  <a:close/>
                </a:path>
                <a:path w="320040" h="421004">
                  <a:moveTo>
                    <a:pt x="320040" y="223901"/>
                  </a:moveTo>
                  <a:lnTo>
                    <a:pt x="260858" y="223901"/>
                  </a:lnTo>
                  <a:lnTo>
                    <a:pt x="268521" y="227631"/>
                  </a:lnTo>
                  <a:lnTo>
                    <a:pt x="270774" y="235331"/>
                  </a:lnTo>
                  <a:lnTo>
                    <a:pt x="270900" y="235902"/>
                  </a:lnTo>
                  <a:lnTo>
                    <a:pt x="268037" y="244046"/>
                  </a:lnTo>
                  <a:lnTo>
                    <a:pt x="259842" y="247777"/>
                  </a:lnTo>
                  <a:lnTo>
                    <a:pt x="320040" y="247777"/>
                  </a:lnTo>
                  <a:lnTo>
                    <a:pt x="320040" y="223901"/>
                  </a:lnTo>
                  <a:close/>
                </a:path>
                <a:path w="320040" h="421004">
                  <a:moveTo>
                    <a:pt x="108839" y="198628"/>
                  </a:moveTo>
                  <a:lnTo>
                    <a:pt x="67055" y="198628"/>
                  </a:lnTo>
                  <a:lnTo>
                    <a:pt x="69976" y="199771"/>
                  </a:lnTo>
                  <a:lnTo>
                    <a:pt x="72644" y="202311"/>
                  </a:lnTo>
                  <a:lnTo>
                    <a:pt x="87375" y="218313"/>
                  </a:lnTo>
                  <a:lnTo>
                    <a:pt x="103250" y="202311"/>
                  </a:lnTo>
                  <a:lnTo>
                    <a:pt x="105918" y="199771"/>
                  </a:lnTo>
                  <a:lnTo>
                    <a:pt x="108839" y="198628"/>
                  </a:lnTo>
                  <a:close/>
                </a:path>
                <a:path w="320040" h="421004">
                  <a:moveTo>
                    <a:pt x="87375" y="154559"/>
                  </a:moveTo>
                  <a:lnTo>
                    <a:pt x="72644" y="170561"/>
                  </a:lnTo>
                  <a:lnTo>
                    <a:pt x="69976" y="173101"/>
                  </a:lnTo>
                  <a:lnTo>
                    <a:pt x="67055" y="174244"/>
                  </a:lnTo>
                  <a:lnTo>
                    <a:pt x="108839" y="174244"/>
                  </a:lnTo>
                  <a:lnTo>
                    <a:pt x="105918" y="173101"/>
                  </a:lnTo>
                  <a:lnTo>
                    <a:pt x="103250" y="170561"/>
                  </a:lnTo>
                  <a:lnTo>
                    <a:pt x="87375" y="154559"/>
                  </a:lnTo>
                  <a:close/>
                </a:path>
                <a:path w="320040" h="421004">
                  <a:moveTo>
                    <a:pt x="320040" y="100838"/>
                  </a:moveTo>
                  <a:lnTo>
                    <a:pt x="111633" y="100838"/>
                  </a:lnTo>
                  <a:lnTo>
                    <a:pt x="118179" y="102860"/>
                  </a:lnTo>
                  <a:lnTo>
                    <a:pt x="122761" y="107965"/>
                  </a:lnTo>
                  <a:lnTo>
                    <a:pt x="123938" y="114714"/>
                  </a:lnTo>
                  <a:lnTo>
                    <a:pt x="120269" y="121666"/>
                  </a:lnTo>
                  <a:lnTo>
                    <a:pt x="104394" y="137541"/>
                  </a:lnTo>
                  <a:lnTo>
                    <a:pt x="120269" y="153416"/>
                  </a:lnTo>
                  <a:lnTo>
                    <a:pt x="123938" y="160367"/>
                  </a:lnTo>
                  <a:lnTo>
                    <a:pt x="122761" y="167116"/>
                  </a:lnTo>
                  <a:lnTo>
                    <a:pt x="118179" y="172221"/>
                  </a:lnTo>
                  <a:lnTo>
                    <a:pt x="111633" y="174244"/>
                  </a:lnTo>
                  <a:lnTo>
                    <a:pt x="320040" y="174244"/>
                  </a:lnTo>
                  <a:lnTo>
                    <a:pt x="320040" y="148971"/>
                  </a:lnTo>
                  <a:lnTo>
                    <a:pt x="160020" y="148971"/>
                  </a:lnTo>
                  <a:lnTo>
                    <a:pt x="150929" y="145240"/>
                  </a:lnTo>
                  <a:lnTo>
                    <a:pt x="147685" y="137033"/>
                  </a:lnTo>
                  <a:lnTo>
                    <a:pt x="150608" y="128825"/>
                  </a:lnTo>
                  <a:lnTo>
                    <a:pt x="160020" y="125095"/>
                  </a:lnTo>
                  <a:lnTo>
                    <a:pt x="320040" y="125095"/>
                  </a:lnTo>
                  <a:lnTo>
                    <a:pt x="320040" y="100838"/>
                  </a:lnTo>
                  <a:close/>
                </a:path>
                <a:path w="320040" h="421004">
                  <a:moveTo>
                    <a:pt x="320040" y="125095"/>
                  </a:moveTo>
                  <a:lnTo>
                    <a:pt x="259842" y="125095"/>
                  </a:lnTo>
                  <a:lnTo>
                    <a:pt x="268128" y="128825"/>
                  </a:lnTo>
                  <a:lnTo>
                    <a:pt x="270891" y="137033"/>
                  </a:lnTo>
                  <a:lnTo>
                    <a:pt x="268128" y="145240"/>
                  </a:lnTo>
                  <a:lnTo>
                    <a:pt x="259842" y="148971"/>
                  </a:lnTo>
                  <a:lnTo>
                    <a:pt x="320040" y="148971"/>
                  </a:lnTo>
                  <a:lnTo>
                    <a:pt x="320040" y="125095"/>
                  </a:lnTo>
                  <a:close/>
                </a:path>
                <a:path w="320040" h="421004">
                  <a:moveTo>
                    <a:pt x="108839" y="100838"/>
                  </a:moveTo>
                  <a:lnTo>
                    <a:pt x="67055" y="100838"/>
                  </a:lnTo>
                  <a:lnTo>
                    <a:pt x="69976" y="101981"/>
                  </a:lnTo>
                  <a:lnTo>
                    <a:pt x="72644" y="104648"/>
                  </a:lnTo>
                  <a:lnTo>
                    <a:pt x="87375" y="120523"/>
                  </a:lnTo>
                  <a:lnTo>
                    <a:pt x="105918" y="101981"/>
                  </a:lnTo>
                  <a:lnTo>
                    <a:pt x="108839" y="100838"/>
                  </a:lnTo>
                  <a:close/>
                </a:path>
                <a:path w="320040" h="421004">
                  <a:moveTo>
                    <a:pt x="283718" y="23876"/>
                  </a:moveTo>
                  <a:lnTo>
                    <a:pt x="211074" y="23876"/>
                  </a:lnTo>
                  <a:lnTo>
                    <a:pt x="220003" y="27606"/>
                  </a:lnTo>
                  <a:lnTo>
                    <a:pt x="222980" y="35814"/>
                  </a:lnTo>
                  <a:lnTo>
                    <a:pt x="220003" y="44021"/>
                  </a:lnTo>
                  <a:lnTo>
                    <a:pt x="211074" y="47752"/>
                  </a:lnTo>
                  <a:lnTo>
                    <a:pt x="317663" y="47752"/>
                  </a:lnTo>
                  <a:lnTo>
                    <a:pt x="317400" y="46378"/>
                  </a:lnTo>
                  <a:lnTo>
                    <a:pt x="309975" y="34798"/>
                  </a:lnTo>
                  <a:lnTo>
                    <a:pt x="298501" y="26836"/>
                  </a:lnTo>
                  <a:lnTo>
                    <a:pt x="283718" y="23876"/>
                  </a:lnTo>
                  <a:close/>
                </a:path>
                <a:path w="320040" h="421004">
                  <a:moveTo>
                    <a:pt x="209930" y="0"/>
                  </a:moveTo>
                  <a:lnTo>
                    <a:pt x="110109" y="0"/>
                  </a:lnTo>
                  <a:lnTo>
                    <a:pt x="99218" y="1658"/>
                  </a:lnTo>
                  <a:lnTo>
                    <a:pt x="89280" y="6413"/>
                  </a:lnTo>
                  <a:lnTo>
                    <a:pt x="81248" y="13930"/>
                  </a:lnTo>
                  <a:lnTo>
                    <a:pt x="76073" y="23876"/>
                  </a:lnTo>
                  <a:lnTo>
                    <a:pt x="243967" y="23876"/>
                  </a:lnTo>
                  <a:lnTo>
                    <a:pt x="238523" y="13930"/>
                  </a:lnTo>
                  <a:lnTo>
                    <a:pt x="230806" y="6413"/>
                  </a:lnTo>
                  <a:lnTo>
                    <a:pt x="221160" y="1658"/>
                  </a:lnTo>
                  <a:lnTo>
                    <a:pt x="2099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407211" y="3446779"/>
              <a:ext cx="123825" cy="24130"/>
            </a:xfrm>
            <a:custGeom>
              <a:avLst/>
              <a:gdLst/>
              <a:ahLst/>
              <a:cxnLst/>
              <a:rect l="l" t="t" r="r" b="b"/>
              <a:pathLst>
                <a:path w="123825" h="24129">
                  <a:moveTo>
                    <a:pt x="111442" y="0"/>
                  </a:moveTo>
                  <a:lnTo>
                    <a:pt x="120372" y="3730"/>
                  </a:lnTo>
                  <a:lnTo>
                    <a:pt x="123348" y="11938"/>
                  </a:lnTo>
                  <a:lnTo>
                    <a:pt x="120372" y="20145"/>
                  </a:lnTo>
                  <a:lnTo>
                    <a:pt x="111442" y="23876"/>
                  </a:lnTo>
                  <a:lnTo>
                    <a:pt x="12763" y="23876"/>
                  </a:lnTo>
                  <a:lnTo>
                    <a:pt x="3190" y="20145"/>
                  </a:lnTo>
                  <a:lnTo>
                    <a:pt x="0" y="11938"/>
                  </a:lnTo>
                  <a:lnTo>
                    <a:pt x="3190" y="3730"/>
                  </a:lnTo>
                  <a:lnTo>
                    <a:pt x="12763" y="0"/>
                  </a:lnTo>
                  <a:lnTo>
                    <a:pt x="111442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52728" y="3518979"/>
              <a:ext cx="230536" cy="280416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7307580" y="3422903"/>
              <a:ext cx="320040" cy="421005"/>
            </a:xfrm>
            <a:custGeom>
              <a:avLst/>
              <a:gdLst/>
              <a:ahLst/>
              <a:cxnLst/>
              <a:rect l="l" t="t" r="r" b="b"/>
              <a:pathLst>
                <a:path w="320040" h="421004">
                  <a:moveTo>
                    <a:pt x="110109" y="0"/>
                  </a:moveTo>
                  <a:lnTo>
                    <a:pt x="99218" y="1658"/>
                  </a:lnTo>
                  <a:lnTo>
                    <a:pt x="89280" y="6413"/>
                  </a:lnTo>
                  <a:lnTo>
                    <a:pt x="81248" y="13930"/>
                  </a:lnTo>
                  <a:lnTo>
                    <a:pt x="76073" y="23876"/>
                  </a:lnTo>
                  <a:lnTo>
                    <a:pt x="36322" y="23876"/>
                  </a:lnTo>
                  <a:lnTo>
                    <a:pt x="22502" y="26836"/>
                  </a:lnTo>
                  <a:lnTo>
                    <a:pt x="10922" y="34798"/>
                  </a:lnTo>
                  <a:lnTo>
                    <a:pt x="2960" y="46378"/>
                  </a:lnTo>
                  <a:lnTo>
                    <a:pt x="0" y="60198"/>
                  </a:lnTo>
                  <a:lnTo>
                    <a:pt x="0" y="383159"/>
                  </a:lnTo>
                  <a:lnTo>
                    <a:pt x="2960" y="397156"/>
                  </a:lnTo>
                  <a:lnTo>
                    <a:pt x="10922" y="409130"/>
                  </a:lnTo>
                  <a:lnTo>
                    <a:pt x="22502" y="417484"/>
                  </a:lnTo>
                  <a:lnTo>
                    <a:pt x="36322" y="420624"/>
                  </a:lnTo>
                  <a:lnTo>
                    <a:pt x="283718" y="420624"/>
                  </a:lnTo>
                  <a:lnTo>
                    <a:pt x="297537" y="417645"/>
                  </a:lnTo>
                  <a:lnTo>
                    <a:pt x="309118" y="409559"/>
                  </a:lnTo>
                  <a:lnTo>
                    <a:pt x="317079" y="397638"/>
                  </a:lnTo>
                  <a:lnTo>
                    <a:pt x="320040" y="383159"/>
                  </a:lnTo>
                  <a:lnTo>
                    <a:pt x="320040" y="60198"/>
                  </a:lnTo>
                  <a:lnTo>
                    <a:pt x="317400" y="46378"/>
                  </a:lnTo>
                  <a:lnTo>
                    <a:pt x="309975" y="34798"/>
                  </a:lnTo>
                  <a:lnTo>
                    <a:pt x="298501" y="26836"/>
                  </a:lnTo>
                  <a:lnTo>
                    <a:pt x="283718" y="23876"/>
                  </a:lnTo>
                  <a:lnTo>
                    <a:pt x="243967" y="23876"/>
                  </a:lnTo>
                  <a:lnTo>
                    <a:pt x="238523" y="13930"/>
                  </a:lnTo>
                  <a:lnTo>
                    <a:pt x="230806" y="6413"/>
                  </a:lnTo>
                  <a:lnTo>
                    <a:pt x="221160" y="1658"/>
                  </a:lnTo>
                  <a:lnTo>
                    <a:pt x="209930" y="0"/>
                  </a:lnTo>
                  <a:lnTo>
                    <a:pt x="110109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382256" y="3744467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18796" y="0"/>
                  </a:moveTo>
                  <a:lnTo>
                    <a:pt x="12192" y="0"/>
                  </a:lnTo>
                  <a:lnTo>
                    <a:pt x="5588" y="0"/>
                  </a:lnTo>
                  <a:lnTo>
                    <a:pt x="0" y="5587"/>
                  </a:lnTo>
                  <a:lnTo>
                    <a:pt x="0" y="20319"/>
                  </a:lnTo>
                  <a:lnTo>
                    <a:pt x="5588" y="25907"/>
                  </a:lnTo>
                  <a:lnTo>
                    <a:pt x="18796" y="25907"/>
                  </a:lnTo>
                  <a:lnTo>
                    <a:pt x="24384" y="20319"/>
                  </a:lnTo>
                  <a:lnTo>
                    <a:pt x="24384" y="5587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382256" y="3744467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12192" y="0"/>
                  </a:moveTo>
                  <a:lnTo>
                    <a:pt x="5588" y="0"/>
                  </a:lnTo>
                  <a:lnTo>
                    <a:pt x="0" y="5587"/>
                  </a:lnTo>
                  <a:lnTo>
                    <a:pt x="0" y="12445"/>
                  </a:lnTo>
                  <a:lnTo>
                    <a:pt x="0" y="20319"/>
                  </a:lnTo>
                  <a:lnTo>
                    <a:pt x="5588" y="25907"/>
                  </a:lnTo>
                  <a:lnTo>
                    <a:pt x="12192" y="25907"/>
                  </a:lnTo>
                  <a:lnTo>
                    <a:pt x="18796" y="25907"/>
                  </a:lnTo>
                  <a:lnTo>
                    <a:pt x="24384" y="20319"/>
                  </a:lnTo>
                  <a:lnTo>
                    <a:pt x="24384" y="12445"/>
                  </a:lnTo>
                  <a:lnTo>
                    <a:pt x="24384" y="5587"/>
                  </a:lnTo>
                  <a:lnTo>
                    <a:pt x="18796" y="0"/>
                  </a:lnTo>
                  <a:lnTo>
                    <a:pt x="12192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7996999" y="464629"/>
            <a:ext cx="377825" cy="377190"/>
            <a:chOff x="7996999" y="464629"/>
            <a:chExt cx="377825" cy="377190"/>
          </a:xfrm>
        </p:grpSpPr>
        <p:sp>
          <p:nvSpPr>
            <p:cNvPr id="78" name="object 78"/>
            <p:cNvSpPr/>
            <p:nvPr/>
          </p:nvSpPr>
          <p:spPr>
            <a:xfrm>
              <a:off x="8001761" y="469391"/>
              <a:ext cx="368300" cy="367665"/>
            </a:xfrm>
            <a:custGeom>
              <a:avLst/>
              <a:gdLst/>
              <a:ahLst/>
              <a:cxnLst/>
              <a:rect l="l" t="t" r="r" b="b"/>
              <a:pathLst>
                <a:path w="368300" h="367665">
                  <a:moveTo>
                    <a:pt x="248538" y="0"/>
                  </a:moveTo>
                  <a:lnTo>
                    <a:pt x="201791" y="9417"/>
                  </a:lnTo>
                  <a:lnTo>
                    <a:pt x="163829" y="35051"/>
                  </a:lnTo>
                  <a:lnTo>
                    <a:pt x="138346" y="72973"/>
                  </a:lnTo>
                  <a:lnTo>
                    <a:pt x="129031" y="119253"/>
                  </a:lnTo>
                  <a:lnTo>
                    <a:pt x="129903" y="134614"/>
                  </a:lnTo>
                  <a:lnTo>
                    <a:pt x="132572" y="149272"/>
                  </a:lnTo>
                  <a:lnTo>
                    <a:pt x="137122" y="163240"/>
                  </a:lnTo>
                  <a:lnTo>
                    <a:pt x="143636" y="176530"/>
                  </a:lnTo>
                  <a:lnTo>
                    <a:pt x="21462" y="212090"/>
                  </a:lnTo>
                  <a:lnTo>
                    <a:pt x="15319" y="216392"/>
                  </a:lnTo>
                  <a:lnTo>
                    <a:pt x="13271" y="223456"/>
                  </a:lnTo>
                  <a:lnTo>
                    <a:pt x="15319" y="230520"/>
                  </a:lnTo>
                  <a:lnTo>
                    <a:pt x="21462" y="234823"/>
                  </a:lnTo>
                  <a:lnTo>
                    <a:pt x="69849" y="246634"/>
                  </a:lnTo>
                  <a:lnTo>
                    <a:pt x="6857" y="309499"/>
                  </a:lnTo>
                  <a:lnTo>
                    <a:pt x="1714" y="317414"/>
                  </a:lnTo>
                  <a:lnTo>
                    <a:pt x="0" y="326723"/>
                  </a:lnTo>
                  <a:lnTo>
                    <a:pt x="1714" y="336055"/>
                  </a:lnTo>
                  <a:lnTo>
                    <a:pt x="6857" y="344043"/>
                  </a:lnTo>
                  <a:lnTo>
                    <a:pt x="24256" y="360425"/>
                  </a:lnTo>
                  <a:lnTo>
                    <a:pt x="28701" y="364998"/>
                  </a:lnTo>
                  <a:lnTo>
                    <a:pt x="34924" y="367284"/>
                  </a:lnTo>
                  <a:lnTo>
                    <a:pt x="47243" y="367284"/>
                  </a:lnTo>
                  <a:lnTo>
                    <a:pt x="53339" y="364998"/>
                  </a:lnTo>
                  <a:lnTo>
                    <a:pt x="57911" y="360425"/>
                  </a:lnTo>
                  <a:lnTo>
                    <a:pt x="76408" y="342265"/>
                  </a:lnTo>
                  <a:lnTo>
                    <a:pt x="39750" y="342265"/>
                  </a:lnTo>
                  <a:lnTo>
                    <a:pt x="22351" y="325882"/>
                  </a:lnTo>
                  <a:lnTo>
                    <a:pt x="99948" y="248538"/>
                  </a:lnTo>
                  <a:lnTo>
                    <a:pt x="103417" y="242407"/>
                  </a:lnTo>
                  <a:lnTo>
                    <a:pt x="103314" y="235966"/>
                  </a:lnTo>
                  <a:lnTo>
                    <a:pt x="100163" y="230572"/>
                  </a:lnTo>
                  <a:lnTo>
                    <a:pt x="94487" y="227584"/>
                  </a:lnTo>
                  <a:lnTo>
                    <a:pt x="69849" y="220218"/>
                  </a:lnTo>
                  <a:lnTo>
                    <a:pt x="172846" y="191135"/>
                  </a:lnTo>
                  <a:lnTo>
                    <a:pt x="235838" y="191135"/>
                  </a:lnTo>
                  <a:lnTo>
                    <a:pt x="235838" y="183007"/>
                  </a:lnTo>
                  <a:lnTo>
                    <a:pt x="226341" y="177978"/>
                  </a:lnTo>
                  <a:lnTo>
                    <a:pt x="218820" y="170211"/>
                  </a:lnTo>
                  <a:lnTo>
                    <a:pt x="213871" y="160397"/>
                  </a:lnTo>
                  <a:lnTo>
                    <a:pt x="212097" y="149272"/>
                  </a:lnTo>
                  <a:lnTo>
                    <a:pt x="212089" y="141986"/>
                  </a:lnTo>
                  <a:lnTo>
                    <a:pt x="217550" y="137413"/>
                  </a:lnTo>
                  <a:lnTo>
                    <a:pt x="251107" y="137413"/>
                  </a:lnTo>
                  <a:lnTo>
                    <a:pt x="246624" y="133633"/>
                  </a:lnTo>
                  <a:lnTo>
                    <a:pt x="229631" y="121050"/>
                  </a:lnTo>
                  <a:lnTo>
                    <a:pt x="220535" y="112522"/>
                  </a:lnTo>
                  <a:lnTo>
                    <a:pt x="213820" y="102088"/>
                  </a:lnTo>
                  <a:lnTo>
                    <a:pt x="211200" y="89154"/>
                  </a:lnTo>
                  <a:lnTo>
                    <a:pt x="212980" y="77612"/>
                  </a:lnTo>
                  <a:lnTo>
                    <a:pt x="217916" y="67786"/>
                  </a:lnTo>
                  <a:lnTo>
                    <a:pt x="225399" y="60007"/>
                  </a:lnTo>
                  <a:lnTo>
                    <a:pt x="234822" y="54610"/>
                  </a:lnTo>
                  <a:lnTo>
                    <a:pt x="234822" y="40005"/>
                  </a:lnTo>
                  <a:lnTo>
                    <a:pt x="240283" y="35560"/>
                  </a:lnTo>
                  <a:lnTo>
                    <a:pt x="332594" y="35560"/>
                  </a:lnTo>
                  <a:lnTo>
                    <a:pt x="332247" y="35051"/>
                  </a:lnTo>
                  <a:lnTo>
                    <a:pt x="294411" y="9417"/>
                  </a:lnTo>
                  <a:lnTo>
                    <a:pt x="248538" y="0"/>
                  </a:lnTo>
                  <a:close/>
                </a:path>
                <a:path w="368300" h="367665">
                  <a:moveTo>
                    <a:pt x="170243" y="298577"/>
                  </a:moveTo>
                  <a:lnTo>
                    <a:pt x="120903" y="298577"/>
                  </a:lnTo>
                  <a:lnTo>
                    <a:pt x="133603" y="345821"/>
                  </a:lnTo>
                  <a:lnTo>
                    <a:pt x="135508" y="351917"/>
                  </a:lnTo>
                  <a:lnTo>
                    <a:pt x="140461" y="355092"/>
                  </a:lnTo>
                  <a:lnTo>
                    <a:pt x="149986" y="355092"/>
                  </a:lnTo>
                  <a:lnTo>
                    <a:pt x="154685" y="352171"/>
                  </a:lnTo>
                  <a:lnTo>
                    <a:pt x="156463" y="345821"/>
                  </a:lnTo>
                  <a:lnTo>
                    <a:pt x="170243" y="298577"/>
                  </a:lnTo>
                  <a:close/>
                </a:path>
                <a:path w="368300" h="367665">
                  <a:moveTo>
                    <a:pt x="131317" y="261366"/>
                  </a:moveTo>
                  <a:lnTo>
                    <a:pt x="123062" y="261366"/>
                  </a:lnTo>
                  <a:lnTo>
                    <a:pt x="119887" y="262509"/>
                  </a:lnTo>
                  <a:lnTo>
                    <a:pt x="117220" y="264922"/>
                  </a:lnTo>
                  <a:lnTo>
                    <a:pt x="39750" y="342265"/>
                  </a:lnTo>
                  <a:lnTo>
                    <a:pt x="76408" y="342265"/>
                  </a:lnTo>
                  <a:lnTo>
                    <a:pt x="120903" y="298577"/>
                  </a:lnTo>
                  <a:lnTo>
                    <a:pt x="170243" y="298577"/>
                  </a:lnTo>
                  <a:lnTo>
                    <a:pt x="171058" y="295783"/>
                  </a:lnTo>
                  <a:lnTo>
                    <a:pt x="144525" y="295783"/>
                  </a:lnTo>
                  <a:lnTo>
                    <a:pt x="136524" y="264922"/>
                  </a:lnTo>
                  <a:lnTo>
                    <a:pt x="131317" y="261366"/>
                  </a:lnTo>
                  <a:close/>
                </a:path>
                <a:path w="368300" h="367665">
                  <a:moveTo>
                    <a:pt x="235838" y="191135"/>
                  </a:moveTo>
                  <a:lnTo>
                    <a:pt x="172846" y="191135"/>
                  </a:lnTo>
                  <a:lnTo>
                    <a:pt x="144525" y="295783"/>
                  </a:lnTo>
                  <a:lnTo>
                    <a:pt x="171058" y="295783"/>
                  </a:lnTo>
                  <a:lnTo>
                    <a:pt x="192023" y="223900"/>
                  </a:lnTo>
                  <a:lnTo>
                    <a:pt x="304282" y="223900"/>
                  </a:lnTo>
                  <a:lnTo>
                    <a:pt x="333295" y="204231"/>
                  </a:lnTo>
                  <a:lnTo>
                    <a:pt x="334152" y="202946"/>
                  </a:lnTo>
                  <a:lnTo>
                    <a:pt x="243077" y="202946"/>
                  </a:lnTo>
                  <a:lnTo>
                    <a:pt x="235838" y="196596"/>
                  </a:lnTo>
                  <a:lnTo>
                    <a:pt x="235838" y="191135"/>
                  </a:lnTo>
                  <a:close/>
                </a:path>
                <a:path w="368300" h="367665">
                  <a:moveTo>
                    <a:pt x="304282" y="223900"/>
                  </a:moveTo>
                  <a:lnTo>
                    <a:pt x="192023" y="223900"/>
                  </a:lnTo>
                  <a:lnTo>
                    <a:pt x="204944" y="230179"/>
                  </a:lnTo>
                  <a:lnTo>
                    <a:pt x="218900" y="235076"/>
                  </a:lnTo>
                  <a:lnTo>
                    <a:pt x="233547" y="238259"/>
                  </a:lnTo>
                  <a:lnTo>
                    <a:pt x="248538" y="239395"/>
                  </a:lnTo>
                  <a:lnTo>
                    <a:pt x="295340" y="229963"/>
                  </a:lnTo>
                  <a:lnTo>
                    <a:pt x="304282" y="223900"/>
                  </a:lnTo>
                  <a:close/>
                </a:path>
                <a:path w="368300" h="367665">
                  <a:moveTo>
                    <a:pt x="253110" y="77343"/>
                  </a:moveTo>
                  <a:lnTo>
                    <a:pt x="241299" y="77343"/>
                  </a:lnTo>
                  <a:lnTo>
                    <a:pt x="234822" y="82804"/>
                  </a:lnTo>
                  <a:lnTo>
                    <a:pt x="234822" y="89154"/>
                  </a:lnTo>
                  <a:lnTo>
                    <a:pt x="237118" y="94003"/>
                  </a:lnTo>
                  <a:lnTo>
                    <a:pt x="241855" y="98901"/>
                  </a:lnTo>
                  <a:lnTo>
                    <a:pt x="248092" y="103941"/>
                  </a:lnTo>
                  <a:lnTo>
                    <a:pt x="254888" y="109220"/>
                  </a:lnTo>
                  <a:lnTo>
                    <a:pt x="264864" y="116649"/>
                  </a:lnTo>
                  <a:lnTo>
                    <a:pt x="274304" y="125507"/>
                  </a:lnTo>
                  <a:lnTo>
                    <a:pt x="281338" y="136223"/>
                  </a:lnTo>
                  <a:lnTo>
                    <a:pt x="284098" y="149225"/>
                  </a:lnTo>
                  <a:lnTo>
                    <a:pt x="282178" y="160254"/>
                  </a:lnTo>
                  <a:lnTo>
                    <a:pt x="276923" y="169830"/>
                  </a:lnTo>
                  <a:lnTo>
                    <a:pt x="269097" y="177549"/>
                  </a:lnTo>
                  <a:lnTo>
                    <a:pt x="259460" y="183007"/>
                  </a:lnTo>
                  <a:lnTo>
                    <a:pt x="259460" y="198374"/>
                  </a:lnTo>
                  <a:lnTo>
                    <a:pt x="253999" y="202946"/>
                  </a:lnTo>
                  <a:lnTo>
                    <a:pt x="334152" y="202946"/>
                  </a:lnTo>
                  <a:lnTo>
                    <a:pt x="358749" y="166046"/>
                  </a:lnTo>
                  <a:lnTo>
                    <a:pt x="368045" y="119253"/>
                  </a:lnTo>
                  <a:lnTo>
                    <a:pt x="364145" y="101092"/>
                  </a:lnTo>
                  <a:lnTo>
                    <a:pt x="264032" y="101092"/>
                  </a:lnTo>
                  <a:lnTo>
                    <a:pt x="258571" y="95631"/>
                  </a:lnTo>
                  <a:lnTo>
                    <a:pt x="258571" y="81915"/>
                  </a:lnTo>
                  <a:lnTo>
                    <a:pt x="253110" y="77343"/>
                  </a:lnTo>
                  <a:close/>
                </a:path>
                <a:path w="368300" h="367665">
                  <a:moveTo>
                    <a:pt x="251107" y="137413"/>
                  </a:moveTo>
                  <a:lnTo>
                    <a:pt x="229361" y="137413"/>
                  </a:lnTo>
                  <a:lnTo>
                    <a:pt x="234822" y="143763"/>
                  </a:lnTo>
                  <a:lnTo>
                    <a:pt x="234822" y="155575"/>
                  </a:lnTo>
                  <a:lnTo>
                    <a:pt x="240283" y="162052"/>
                  </a:lnTo>
                  <a:lnTo>
                    <a:pt x="253999" y="162052"/>
                  </a:lnTo>
                  <a:lnTo>
                    <a:pt x="258571" y="155575"/>
                  </a:lnTo>
                  <a:lnTo>
                    <a:pt x="258571" y="149225"/>
                  </a:lnTo>
                  <a:lnTo>
                    <a:pt x="256986" y="143932"/>
                  </a:lnTo>
                  <a:lnTo>
                    <a:pt x="252745" y="138795"/>
                  </a:lnTo>
                  <a:lnTo>
                    <a:pt x="251107" y="137413"/>
                  </a:lnTo>
                  <a:close/>
                </a:path>
                <a:path w="368300" h="367665">
                  <a:moveTo>
                    <a:pt x="332594" y="35560"/>
                  </a:moveTo>
                  <a:lnTo>
                    <a:pt x="253999" y="35560"/>
                  </a:lnTo>
                  <a:lnTo>
                    <a:pt x="258571" y="41021"/>
                  </a:lnTo>
                  <a:lnTo>
                    <a:pt x="258571" y="54610"/>
                  </a:lnTo>
                  <a:lnTo>
                    <a:pt x="282320" y="89154"/>
                  </a:lnTo>
                  <a:lnTo>
                    <a:pt x="282320" y="95631"/>
                  </a:lnTo>
                  <a:lnTo>
                    <a:pt x="276859" y="101092"/>
                  </a:lnTo>
                  <a:lnTo>
                    <a:pt x="364145" y="101092"/>
                  </a:lnTo>
                  <a:lnTo>
                    <a:pt x="358106" y="72973"/>
                  </a:lnTo>
                  <a:lnTo>
                    <a:pt x="332594" y="3556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08200" y="500189"/>
              <a:ext cx="82422" cy="17691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19351" y="655764"/>
              <a:ext cx="160019" cy="160655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8001761" y="469391"/>
              <a:ext cx="368300" cy="367665"/>
            </a:xfrm>
            <a:custGeom>
              <a:avLst/>
              <a:gdLst/>
              <a:ahLst/>
              <a:cxnLst/>
              <a:rect l="l" t="t" r="r" b="b"/>
              <a:pathLst>
                <a:path w="368300" h="367665">
                  <a:moveTo>
                    <a:pt x="248538" y="0"/>
                  </a:moveTo>
                  <a:lnTo>
                    <a:pt x="201791" y="9417"/>
                  </a:lnTo>
                  <a:lnTo>
                    <a:pt x="163829" y="35051"/>
                  </a:lnTo>
                  <a:lnTo>
                    <a:pt x="138346" y="72973"/>
                  </a:lnTo>
                  <a:lnTo>
                    <a:pt x="129031" y="119253"/>
                  </a:lnTo>
                  <a:lnTo>
                    <a:pt x="129903" y="134614"/>
                  </a:lnTo>
                  <a:lnTo>
                    <a:pt x="132572" y="149272"/>
                  </a:lnTo>
                  <a:lnTo>
                    <a:pt x="137122" y="163240"/>
                  </a:lnTo>
                  <a:lnTo>
                    <a:pt x="143636" y="176530"/>
                  </a:lnTo>
                  <a:lnTo>
                    <a:pt x="21462" y="212090"/>
                  </a:lnTo>
                  <a:lnTo>
                    <a:pt x="15319" y="216392"/>
                  </a:lnTo>
                  <a:lnTo>
                    <a:pt x="13271" y="223456"/>
                  </a:lnTo>
                  <a:lnTo>
                    <a:pt x="15319" y="230520"/>
                  </a:lnTo>
                  <a:lnTo>
                    <a:pt x="21462" y="234823"/>
                  </a:lnTo>
                  <a:lnTo>
                    <a:pt x="69849" y="246634"/>
                  </a:lnTo>
                  <a:lnTo>
                    <a:pt x="6857" y="309499"/>
                  </a:lnTo>
                  <a:lnTo>
                    <a:pt x="1714" y="317414"/>
                  </a:lnTo>
                  <a:lnTo>
                    <a:pt x="0" y="326723"/>
                  </a:lnTo>
                  <a:lnTo>
                    <a:pt x="1714" y="336055"/>
                  </a:lnTo>
                  <a:lnTo>
                    <a:pt x="6857" y="344043"/>
                  </a:lnTo>
                  <a:lnTo>
                    <a:pt x="24256" y="360425"/>
                  </a:lnTo>
                  <a:lnTo>
                    <a:pt x="28701" y="364998"/>
                  </a:lnTo>
                  <a:lnTo>
                    <a:pt x="34924" y="367284"/>
                  </a:lnTo>
                  <a:lnTo>
                    <a:pt x="41020" y="367284"/>
                  </a:lnTo>
                  <a:lnTo>
                    <a:pt x="47243" y="367284"/>
                  </a:lnTo>
                  <a:lnTo>
                    <a:pt x="53339" y="364998"/>
                  </a:lnTo>
                  <a:lnTo>
                    <a:pt x="57911" y="360425"/>
                  </a:lnTo>
                  <a:lnTo>
                    <a:pt x="120903" y="298577"/>
                  </a:lnTo>
                  <a:lnTo>
                    <a:pt x="133603" y="345821"/>
                  </a:lnTo>
                  <a:lnTo>
                    <a:pt x="135508" y="351917"/>
                  </a:lnTo>
                  <a:lnTo>
                    <a:pt x="140461" y="355092"/>
                  </a:lnTo>
                  <a:lnTo>
                    <a:pt x="145287" y="355092"/>
                  </a:lnTo>
                  <a:lnTo>
                    <a:pt x="149986" y="355092"/>
                  </a:lnTo>
                  <a:lnTo>
                    <a:pt x="154685" y="352171"/>
                  </a:lnTo>
                  <a:lnTo>
                    <a:pt x="156463" y="345821"/>
                  </a:lnTo>
                  <a:lnTo>
                    <a:pt x="192023" y="223900"/>
                  </a:lnTo>
                  <a:lnTo>
                    <a:pt x="204944" y="230179"/>
                  </a:lnTo>
                  <a:lnTo>
                    <a:pt x="218900" y="235076"/>
                  </a:lnTo>
                  <a:lnTo>
                    <a:pt x="233547" y="238259"/>
                  </a:lnTo>
                  <a:lnTo>
                    <a:pt x="248538" y="239395"/>
                  </a:lnTo>
                  <a:lnTo>
                    <a:pt x="295340" y="229963"/>
                  </a:lnTo>
                  <a:lnTo>
                    <a:pt x="333295" y="204231"/>
                  </a:lnTo>
                  <a:lnTo>
                    <a:pt x="358749" y="166046"/>
                  </a:lnTo>
                  <a:lnTo>
                    <a:pt x="368045" y="119253"/>
                  </a:lnTo>
                  <a:lnTo>
                    <a:pt x="358106" y="72973"/>
                  </a:lnTo>
                  <a:lnTo>
                    <a:pt x="332247" y="35051"/>
                  </a:lnTo>
                  <a:lnTo>
                    <a:pt x="294411" y="9417"/>
                  </a:lnTo>
                  <a:lnTo>
                    <a:pt x="248538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7769161" y="2063305"/>
            <a:ext cx="378460" cy="296545"/>
            <a:chOff x="7769161" y="2063305"/>
            <a:chExt cx="378460" cy="296545"/>
          </a:xfrm>
        </p:grpSpPr>
        <p:sp>
          <p:nvSpPr>
            <p:cNvPr id="83" name="object 83"/>
            <p:cNvSpPr/>
            <p:nvPr/>
          </p:nvSpPr>
          <p:spPr>
            <a:xfrm>
              <a:off x="7773923" y="2068067"/>
              <a:ext cx="368935" cy="287020"/>
            </a:xfrm>
            <a:custGeom>
              <a:avLst/>
              <a:gdLst/>
              <a:ahLst/>
              <a:cxnLst/>
              <a:rect l="l" t="t" r="r" b="b"/>
              <a:pathLst>
                <a:path w="368934" h="287019">
                  <a:moveTo>
                    <a:pt x="318643" y="239268"/>
                  </a:moveTo>
                  <a:lnTo>
                    <a:pt x="226441" y="239268"/>
                  </a:lnTo>
                  <a:lnTo>
                    <a:pt x="297560" y="260095"/>
                  </a:lnTo>
                  <a:lnTo>
                    <a:pt x="302605" y="270384"/>
                  </a:lnTo>
                  <a:lnTo>
                    <a:pt x="310483" y="278780"/>
                  </a:lnTo>
                  <a:lnTo>
                    <a:pt x="320599" y="284438"/>
                  </a:lnTo>
                  <a:lnTo>
                    <a:pt x="332358" y="286512"/>
                  </a:lnTo>
                  <a:lnTo>
                    <a:pt x="346090" y="283654"/>
                  </a:lnTo>
                  <a:lnTo>
                    <a:pt x="357727" y="275939"/>
                  </a:lnTo>
                  <a:lnTo>
                    <a:pt x="365791" y="264652"/>
                  </a:lnTo>
                  <a:lnTo>
                    <a:pt x="366578" y="261112"/>
                  </a:lnTo>
                  <a:lnTo>
                    <a:pt x="323215" y="261112"/>
                  </a:lnTo>
                  <a:lnTo>
                    <a:pt x="318736" y="255762"/>
                  </a:lnTo>
                  <a:lnTo>
                    <a:pt x="318643" y="239268"/>
                  </a:lnTo>
                  <a:close/>
                </a:path>
                <a:path w="368934" h="287019">
                  <a:moveTo>
                    <a:pt x="318643" y="191896"/>
                  </a:moveTo>
                  <a:lnTo>
                    <a:pt x="62102" y="191896"/>
                  </a:lnTo>
                  <a:lnTo>
                    <a:pt x="96774" y="201930"/>
                  </a:lnTo>
                  <a:lnTo>
                    <a:pt x="99383" y="231483"/>
                  </a:lnTo>
                  <a:lnTo>
                    <a:pt x="113458" y="255762"/>
                  </a:lnTo>
                  <a:lnTo>
                    <a:pt x="136082" y="272206"/>
                  </a:lnTo>
                  <a:lnTo>
                    <a:pt x="164337" y="278256"/>
                  </a:lnTo>
                  <a:lnTo>
                    <a:pt x="183507" y="275361"/>
                  </a:lnTo>
                  <a:lnTo>
                    <a:pt x="200818" y="267287"/>
                  </a:lnTo>
                  <a:lnTo>
                    <a:pt x="215415" y="254950"/>
                  </a:lnTo>
                  <a:lnTo>
                    <a:pt x="216887" y="252856"/>
                  </a:lnTo>
                  <a:lnTo>
                    <a:pt x="163449" y="252856"/>
                  </a:lnTo>
                  <a:lnTo>
                    <a:pt x="146458" y="249324"/>
                  </a:lnTo>
                  <a:lnTo>
                    <a:pt x="132302" y="239649"/>
                  </a:lnTo>
                  <a:lnTo>
                    <a:pt x="122765" y="225210"/>
                  </a:lnTo>
                  <a:lnTo>
                    <a:pt x="119633" y="207390"/>
                  </a:lnTo>
                  <a:lnTo>
                    <a:pt x="318643" y="207390"/>
                  </a:lnTo>
                  <a:lnTo>
                    <a:pt x="318643" y="191896"/>
                  </a:lnTo>
                  <a:close/>
                </a:path>
                <a:path w="368934" h="287019">
                  <a:moveTo>
                    <a:pt x="364981" y="23621"/>
                  </a:moveTo>
                  <a:lnTo>
                    <a:pt x="336803" y="23621"/>
                  </a:lnTo>
                  <a:lnTo>
                    <a:pt x="342265" y="29082"/>
                  </a:lnTo>
                  <a:lnTo>
                    <a:pt x="342265" y="256539"/>
                  </a:lnTo>
                  <a:lnTo>
                    <a:pt x="336803" y="261112"/>
                  </a:lnTo>
                  <a:lnTo>
                    <a:pt x="366578" y="261112"/>
                  </a:lnTo>
                  <a:lnTo>
                    <a:pt x="368711" y="251511"/>
                  </a:lnTo>
                  <a:lnTo>
                    <a:pt x="368807" y="36449"/>
                  </a:lnTo>
                  <a:lnTo>
                    <a:pt x="364981" y="23621"/>
                  </a:lnTo>
                  <a:close/>
                </a:path>
                <a:path w="368934" h="287019">
                  <a:moveTo>
                    <a:pt x="318643" y="207390"/>
                  </a:moveTo>
                  <a:lnTo>
                    <a:pt x="119633" y="207390"/>
                  </a:lnTo>
                  <a:lnTo>
                    <a:pt x="201802" y="231901"/>
                  </a:lnTo>
                  <a:lnTo>
                    <a:pt x="194131" y="240962"/>
                  </a:lnTo>
                  <a:lnTo>
                    <a:pt x="185007" y="247522"/>
                  </a:lnTo>
                  <a:lnTo>
                    <a:pt x="174692" y="251511"/>
                  </a:lnTo>
                  <a:lnTo>
                    <a:pt x="163449" y="252856"/>
                  </a:lnTo>
                  <a:lnTo>
                    <a:pt x="216887" y="252856"/>
                  </a:lnTo>
                  <a:lnTo>
                    <a:pt x="226441" y="239268"/>
                  </a:lnTo>
                  <a:lnTo>
                    <a:pt x="318643" y="239268"/>
                  </a:lnTo>
                  <a:lnTo>
                    <a:pt x="318643" y="207390"/>
                  </a:lnTo>
                  <a:close/>
                </a:path>
                <a:path w="368934" h="287019">
                  <a:moveTo>
                    <a:pt x="32130" y="80771"/>
                  </a:moveTo>
                  <a:lnTo>
                    <a:pt x="28067" y="80771"/>
                  </a:lnTo>
                  <a:lnTo>
                    <a:pt x="17520" y="82893"/>
                  </a:lnTo>
                  <a:lnTo>
                    <a:pt x="8556" y="88788"/>
                  </a:lnTo>
                  <a:lnTo>
                    <a:pt x="2331" y="97756"/>
                  </a:lnTo>
                  <a:lnTo>
                    <a:pt x="0" y="109093"/>
                  </a:lnTo>
                  <a:lnTo>
                    <a:pt x="0" y="177419"/>
                  </a:lnTo>
                  <a:lnTo>
                    <a:pt x="2337" y="188295"/>
                  </a:lnTo>
                  <a:lnTo>
                    <a:pt x="8604" y="196992"/>
                  </a:lnTo>
                  <a:lnTo>
                    <a:pt x="17680" y="202761"/>
                  </a:lnTo>
                  <a:lnTo>
                    <a:pt x="28448" y="204850"/>
                  </a:lnTo>
                  <a:lnTo>
                    <a:pt x="32639" y="204850"/>
                  </a:lnTo>
                  <a:lnTo>
                    <a:pt x="36956" y="203834"/>
                  </a:lnTo>
                  <a:lnTo>
                    <a:pt x="41148" y="201930"/>
                  </a:lnTo>
                  <a:lnTo>
                    <a:pt x="62102" y="191896"/>
                  </a:lnTo>
                  <a:lnTo>
                    <a:pt x="318643" y="191896"/>
                  </a:lnTo>
                  <a:lnTo>
                    <a:pt x="318643" y="180848"/>
                  </a:lnTo>
                  <a:lnTo>
                    <a:pt x="24765" y="180848"/>
                  </a:lnTo>
                  <a:lnTo>
                    <a:pt x="22859" y="179324"/>
                  </a:lnTo>
                  <a:lnTo>
                    <a:pt x="22859" y="106425"/>
                  </a:lnTo>
                  <a:lnTo>
                    <a:pt x="25019" y="105156"/>
                  </a:lnTo>
                  <a:lnTo>
                    <a:pt x="318643" y="105156"/>
                  </a:lnTo>
                  <a:lnTo>
                    <a:pt x="318643" y="93725"/>
                  </a:lnTo>
                  <a:lnTo>
                    <a:pt x="60325" y="93725"/>
                  </a:lnTo>
                  <a:lnTo>
                    <a:pt x="40131" y="83693"/>
                  </a:lnTo>
                  <a:lnTo>
                    <a:pt x="36195" y="81661"/>
                  </a:lnTo>
                  <a:lnTo>
                    <a:pt x="32130" y="80771"/>
                  </a:lnTo>
                  <a:close/>
                </a:path>
                <a:path w="368934" h="287019">
                  <a:moveTo>
                    <a:pt x="318643" y="105156"/>
                  </a:moveTo>
                  <a:lnTo>
                    <a:pt x="27304" y="105156"/>
                  </a:lnTo>
                  <a:lnTo>
                    <a:pt x="27940" y="105282"/>
                  </a:lnTo>
                  <a:lnTo>
                    <a:pt x="28321" y="105537"/>
                  </a:lnTo>
                  <a:lnTo>
                    <a:pt x="46608" y="114554"/>
                  </a:lnTo>
                  <a:lnTo>
                    <a:pt x="46608" y="171069"/>
                  </a:lnTo>
                  <a:lnTo>
                    <a:pt x="28321" y="180086"/>
                  </a:lnTo>
                  <a:lnTo>
                    <a:pt x="27812" y="180594"/>
                  </a:lnTo>
                  <a:lnTo>
                    <a:pt x="27177" y="180848"/>
                  </a:lnTo>
                  <a:lnTo>
                    <a:pt x="318643" y="180848"/>
                  </a:lnTo>
                  <a:lnTo>
                    <a:pt x="318643" y="105156"/>
                  </a:lnTo>
                  <a:close/>
                </a:path>
                <a:path w="368934" h="287019">
                  <a:moveTo>
                    <a:pt x="331343" y="0"/>
                  </a:moveTo>
                  <a:lnTo>
                    <a:pt x="319531" y="1934"/>
                  </a:lnTo>
                  <a:lnTo>
                    <a:pt x="309244" y="7286"/>
                  </a:lnTo>
                  <a:lnTo>
                    <a:pt x="301339" y="15376"/>
                  </a:lnTo>
                  <a:lnTo>
                    <a:pt x="296672" y="25526"/>
                  </a:lnTo>
                  <a:lnTo>
                    <a:pt x="60325" y="93725"/>
                  </a:lnTo>
                  <a:lnTo>
                    <a:pt x="318643" y="93725"/>
                  </a:lnTo>
                  <a:lnTo>
                    <a:pt x="318643" y="28193"/>
                  </a:lnTo>
                  <a:lnTo>
                    <a:pt x="324103" y="23621"/>
                  </a:lnTo>
                  <a:lnTo>
                    <a:pt x="364981" y="23621"/>
                  </a:lnTo>
                  <a:lnTo>
                    <a:pt x="364472" y="21913"/>
                  </a:lnTo>
                  <a:lnTo>
                    <a:pt x="356219" y="10366"/>
                  </a:lnTo>
                  <a:lnTo>
                    <a:pt x="344894" y="2748"/>
                  </a:lnTo>
                  <a:lnTo>
                    <a:pt x="33134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773923" y="2068067"/>
              <a:ext cx="368935" cy="287020"/>
            </a:xfrm>
            <a:custGeom>
              <a:avLst/>
              <a:gdLst/>
              <a:ahLst/>
              <a:cxnLst/>
              <a:rect l="l" t="t" r="r" b="b"/>
              <a:pathLst>
                <a:path w="368934" h="287019">
                  <a:moveTo>
                    <a:pt x="26797" y="105156"/>
                  </a:moveTo>
                  <a:lnTo>
                    <a:pt x="27304" y="105156"/>
                  </a:lnTo>
                  <a:lnTo>
                    <a:pt x="27940" y="105282"/>
                  </a:lnTo>
                  <a:lnTo>
                    <a:pt x="28321" y="105537"/>
                  </a:lnTo>
                  <a:lnTo>
                    <a:pt x="46608" y="114554"/>
                  </a:lnTo>
                  <a:lnTo>
                    <a:pt x="46608" y="171069"/>
                  </a:lnTo>
                  <a:lnTo>
                    <a:pt x="28321" y="180086"/>
                  </a:lnTo>
                  <a:lnTo>
                    <a:pt x="27812" y="180594"/>
                  </a:lnTo>
                  <a:lnTo>
                    <a:pt x="27177" y="180848"/>
                  </a:lnTo>
                  <a:lnTo>
                    <a:pt x="26543" y="180848"/>
                  </a:lnTo>
                  <a:lnTo>
                    <a:pt x="24765" y="180848"/>
                  </a:lnTo>
                  <a:lnTo>
                    <a:pt x="22859" y="179324"/>
                  </a:lnTo>
                  <a:lnTo>
                    <a:pt x="22859" y="177419"/>
                  </a:lnTo>
                  <a:lnTo>
                    <a:pt x="22859" y="109093"/>
                  </a:lnTo>
                  <a:lnTo>
                    <a:pt x="22859" y="106425"/>
                  </a:lnTo>
                  <a:lnTo>
                    <a:pt x="25019" y="105156"/>
                  </a:lnTo>
                  <a:lnTo>
                    <a:pt x="26797" y="105156"/>
                  </a:lnTo>
                  <a:close/>
                </a:path>
                <a:path w="368934" h="287019">
                  <a:moveTo>
                    <a:pt x="119633" y="207390"/>
                  </a:moveTo>
                  <a:lnTo>
                    <a:pt x="201802" y="231901"/>
                  </a:lnTo>
                  <a:lnTo>
                    <a:pt x="194131" y="240962"/>
                  </a:lnTo>
                  <a:lnTo>
                    <a:pt x="185007" y="247522"/>
                  </a:lnTo>
                  <a:lnTo>
                    <a:pt x="174692" y="251511"/>
                  </a:lnTo>
                  <a:lnTo>
                    <a:pt x="163449" y="252856"/>
                  </a:lnTo>
                  <a:lnTo>
                    <a:pt x="146458" y="249324"/>
                  </a:lnTo>
                  <a:lnTo>
                    <a:pt x="132302" y="239649"/>
                  </a:lnTo>
                  <a:lnTo>
                    <a:pt x="122765" y="225210"/>
                  </a:lnTo>
                  <a:lnTo>
                    <a:pt x="119633" y="207390"/>
                  </a:lnTo>
                  <a:close/>
                </a:path>
                <a:path w="368934" h="287019">
                  <a:moveTo>
                    <a:pt x="329565" y="23621"/>
                  </a:moveTo>
                  <a:lnTo>
                    <a:pt x="336803" y="23621"/>
                  </a:lnTo>
                  <a:lnTo>
                    <a:pt x="342265" y="29082"/>
                  </a:lnTo>
                  <a:lnTo>
                    <a:pt x="342265" y="34543"/>
                  </a:lnTo>
                  <a:lnTo>
                    <a:pt x="342265" y="250189"/>
                  </a:lnTo>
                  <a:lnTo>
                    <a:pt x="342265" y="256539"/>
                  </a:lnTo>
                  <a:lnTo>
                    <a:pt x="336803" y="261112"/>
                  </a:lnTo>
                  <a:lnTo>
                    <a:pt x="329565" y="261112"/>
                  </a:lnTo>
                  <a:lnTo>
                    <a:pt x="323215" y="261112"/>
                  </a:lnTo>
                  <a:lnTo>
                    <a:pt x="318643" y="255650"/>
                  </a:lnTo>
                  <a:lnTo>
                    <a:pt x="318643" y="250189"/>
                  </a:lnTo>
                  <a:lnTo>
                    <a:pt x="318643" y="34543"/>
                  </a:lnTo>
                  <a:lnTo>
                    <a:pt x="318643" y="28193"/>
                  </a:lnTo>
                  <a:lnTo>
                    <a:pt x="324103" y="23621"/>
                  </a:lnTo>
                  <a:lnTo>
                    <a:pt x="329565" y="23621"/>
                  </a:lnTo>
                  <a:close/>
                </a:path>
                <a:path w="368934" h="287019">
                  <a:moveTo>
                    <a:pt x="331343" y="0"/>
                  </a:moveTo>
                  <a:lnTo>
                    <a:pt x="319531" y="1934"/>
                  </a:lnTo>
                  <a:lnTo>
                    <a:pt x="309244" y="7286"/>
                  </a:lnTo>
                  <a:lnTo>
                    <a:pt x="301339" y="15376"/>
                  </a:lnTo>
                  <a:lnTo>
                    <a:pt x="296672" y="25526"/>
                  </a:lnTo>
                  <a:lnTo>
                    <a:pt x="60325" y="93725"/>
                  </a:lnTo>
                  <a:lnTo>
                    <a:pt x="40131" y="83693"/>
                  </a:lnTo>
                  <a:lnTo>
                    <a:pt x="36195" y="81661"/>
                  </a:lnTo>
                  <a:lnTo>
                    <a:pt x="32130" y="80771"/>
                  </a:lnTo>
                  <a:lnTo>
                    <a:pt x="28067" y="80771"/>
                  </a:lnTo>
                  <a:lnTo>
                    <a:pt x="17520" y="82893"/>
                  </a:lnTo>
                  <a:lnTo>
                    <a:pt x="8556" y="88788"/>
                  </a:lnTo>
                  <a:lnTo>
                    <a:pt x="2331" y="97756"/>
                  </a:lnTo>
                  <a:lnTo>
                    <a:pt x="0" y="109093"/>
                  </a:lnTo>
                  <a:lnTo>
                    <a:pt x="0" y="177419"/>
                  </a:lnTo>
                  <a:lnTo>
                    <a:pt x="2337" y="188295"/>
                  </a:lnTo>
                  <a:lnTo>
                    <a:pt x="8604" y="196992"/>
                  </a:lnTo>
                  <a:lnTo>
                    <a:pt x="17680" y="202761"/>
                  </a:lnTo>
                  <a:lnTo>
                    <a:pt x="28448" y="204850"/>
                  </a:lnTo>
                  <a:lnTo>
                    <a:pt x="32639" y="204850"/>
                  </a:lnTo>
                  <a:lnTo>
                    <a:pt x="36956" y="203834"/>
                  </a:lnTo>
                  <a:lnTo>
                    <a:pt x="41148" y="201930"/>
                  </a:lnTo>
                  <a:lnTo>
                    <a:pt x="62102" y="191896"/>
                  </a:lnTo>
                  <a:lnTo>
                    <a:pt x="96774" y="201930"/>
                  </a:lnTo>
                  <a:lnTo>
                    <a:pt x="99383" y="231483"/>
                  </a:lnTo>
                  <a:lnTo>
                    <a:pt x="113458" y="255762"/>
                  </a:lnTo>
                  <a:lnTo>
                    <a:pt x="136082" y="272206"/>
                  </a:lnTo>
                  <a:lnTo>
                    <a:pt x="164337" y="278256"/>
                  </a:lnTo>
                  <a:lnTo>
                    <a:pt x="183507" y="275361"/>
                  </a:lnTo>
                  <a:lnTo>
                    <a:pt x="200818" y="267287"/>
                  </a:lnTo>
                  <a:lnTo>
                    <a:pt x="215415" y="254950"/>
                  </a:lnTo>
                  <a:lnTo>
                    <a:pt x="226441" y="239268"/>
                  </a:lnTo>
                  <a:lnTo>
                    <a:pt x="297560" y="260095"/>
                  </a:lnTo>
                  <a:lnTo>
                    <a:pt x="302605" y="270384"/>
                  </a:lnTo>
                  <a:lnTo>
                    <a:pt x="310483" y="278780"/>
                  </a:lnTo>
                  <a:lnTo>
                    <a:pt x="320599" y="284438"/>
                  </a:lnTo>
                  <a:lnTo>
                    <a:pt x="332358" y="286512"/>
                  </a:lnTo>
                  <a:lnTo>
                    <a:pt x="346090" y="283654"/>
                  </a:lnTo>
                  <a:lnTo>
                    <a:pt x="357727" y="275939"/>
                  </a:lnTo>
                  <a:lnTo>
                    <a:pt x="365791" y="264652"/>
                  </a:lnTo>
                  <a:lnTo>
                    <a:pt x="368807" y="251079"/>
                  </a:lnTo>
                  <a:lnTo>
                    <a:pt x="368807" y="36449"/>
                  </a:lnTo>
                  <a:lnTo>
                    <a:pt x="364472" y="21913"/>
                  </a:lnTo>
                  <a:lnTo>
                    <a:pt x="356219" y="10366"/>
                  </a:lnTo>
                  <a:lnTo>
                    <a:pt x="344894" y="2748"/>
                  </a:lnTo>
                  <a:lnTo>
                    <a:pt x="331343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525614" y="3462337"/>
            <a:ext cx="377190" cy="377190"/>
            <a:chOff x="525614" y="3462337"/>
            <a:chExt cx="377190" cy="377190"/>
          </a:xfrm>
        </p:grpSpPr>
        <p:sp>
          <p:nvSpPr>
            <p:cNvPr id="86" name="object 86"/>
            <p:cNvSpPr/>
            <p:nvPr/>
          </p:nvSpPr>
          <p:spPr>
            <a:xfrm>
              <a:off x="530377" y="3467100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275" y="0"/>
                  </a:moveTo>
                  <a:lnTo>
                    <a:pt x="10960" y="0"/>
                  </a:lnTo>
                  <a:lnTo>
                    <a:pt x="4559" y="0"/>
                  </a:lnTo>
                  <a:lnTo>
                    <a:pt x="0" y="5461"/>
                  </a:lnTo>
                  <a:lnTo>
                    <a:pt x="0" y="361822"/>
                  </a:lnTo>
                  <a:lnTo>
                    <a:pt x="5486" y="367284"/>
                  </a:lnTo>
                  <a:lnTo>
                    <a:pt x="361772" y="367284"/>
                  </a:lnTo>
                  <a:lnTo>
                    <a:pt x="367258" y="361822"/>
                  </a:lnTo>
                  <a:lnTo>
                    <a:pt x="367258" y="354456"/>
                  </a:lnTo>
                  <a:lnTo>
                    <a:pt x="366331" y="348996"/>
                  </a:lnTo>
                  <a:lnTo>
                    <a:pt x="361772" y="343534"/>
                  </a:lnTo>
                  <a:lnTo>
                    <a:pt x="23748" y="343534"/>
                  </a:lnTo>
                  <a:lnTo>
                    <a:pt x="23748" y="4572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30377" y="3467100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0960" y="0"/>
                  </a:moveTo>
                  <a:lnTo>
                    <a:pt x="4559" y="0"/>
                  </a:lnTo>
                  <a:lnTo>
                    <a:pt x="0" y="5461"/>
                  </a:lnTo>
                  <a:lnTo>
                    <a:pt x="0" y="11811"/>
                  </a:lnTo>
                  <a:lnTo>
                    <a:pt x="0" y="354456"/>
                  </a:lnTo>
                  <a:lnTo>
                    <a:pt x="0" y="361822"/>
                  </a:lnTo>
                  <a:lnTo>
                    <a:pt x="5486" y="367284"/>
                  </a:lnTo>
                  <a:lnTo>
                    <a:pt x="10960" y="367284"/>
                  </a:lnTo>
                  <a:lnTo>
                    <a:pt x="355371" y="367284"/>
                  </a:lnTo>
                  <a:lnTo>
                    <a:pt x="361772" y="367284"/>
                  </a:lnTo>
                  <a:lnTo>
                    <a:pt x="367258" y="361822"/>
                  </a:lnTo>
                  <a:lnTo>
                    <a:pt x="367258" y="354456"/>
                  </a:lnTo>
                  <a:lnTo>
                    <a:pt x="366331" y="348996"/>
                  </a:lnTo>
                  <a:lnTo>
                    <a:pt x="361772" y="343534"/>
                  </a:lnTo>
                  <a:lnTo>
                    <a:pt x="355371" y="343534"/>
                  </a:lnTo>
                  <a:lnTo>
                    <a:pt x="23748" y="343534"/>
                  </a:lnTo>
                  <a:lnTo>
                    <a:pt x="23748" y="11811"/>
                  </a:lnTo>
                  <a:lnTo>
                    <a:pt x="23748" y="4572"/>
                  </a:lnTo>
                  <a:lnTo>
                    <a:pt x="18275" y="0"/>
                  </a:lnTo>
                  <a:lnTo>
                    <a:pt x="10960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2168" y="3570731"/>
              <a:ext cx="315595" cy="173990"/>
            </a:xfrm>
            <a:custGeom>
              <a:avLst/>
              <a:gdLst/>
              <a:ahLst/>
              <a:cxnLst/>
              <a:rect l="l" t="t" r="r" b="b"/>
              <a:pathLst>
                <a:path w="315594" h="173989">
                  <a:moveTo>
                    <a:pt x="279006" y="0"/>
                  </a:moveTo>
                  <a:lnTo>
                    <a:pt x="265507" y="2736"/>
                  </a:lnTo>
                  <a:lnTo>
                    <a:pt x="254496" y="10271"/>
                  </a:lnTo>
                  <a:lnTo>
                    <a:pt x="247079" y="21591"/>
                  </a:lnTo>
                  <a:lnTo>
                    <a:pt x="244360" y="35687"/>
                  </a:lnTo>
                  <a:lnTo>
                    <a:pt x="244360" y="41148"/>
                  </a:lnTo>
                  <a:lnTo>
                    <a:pt x="245262" y="45720"/>
                  </a:lnTo>
                  <a:lnTo>
                    <a:pt x="247078" y="50292"/>
                  </a:lnTo>
                  <a:lnTo>
                    <a:pt x="199682" y="98806"/>
                  </a:lnTo>
                  <a:lnTo>
                    <a:pt x="195110" y="96012"/>
                  </a:lnTo>
                  <a:lnTo>
                    <a:pt x="189636" y="95123"/>
                  </a:lnTo>
                  <a:lnTo>
                    <a:pt x="180517" y="95123"/>
                  </a:lnTo>
                  <a:lnTo>
                    <a:pt x="174155" y="96012"/>
                  </a:lnTo>
                  <a:lnTo>
                    <a:pt x="169583" y="98806"/>
                  </a:lnTo>
                  <a:lnTo>
                    <a:pt x="145884" y="74041"/>
                  </a:lnTo>
                  <a:lnTo>
                    <a:pt x="148628" y="69469"/>
                  </a:lnTo>
                  <a:lnTo>
                    <a:pt x="149529" y="64008"/>
                  </a:lnTo>
                  <a:lnTo>
                    <a:pt x="149529" y="59436"/>
                  </a:lnTo>
                  <a:lnTo>
                    <a:pt x="146666" y="45769"/>
                  </a:lnTo>
                  <a:lnTo>
                    <a:pt x="138930" y="34401"/>
                  </a:lnTo>
                  <a:lnTo>
                    <a:pt x="127600" y="26628"/>
                  </a:lnTo>
                  <a:lnTo>
                    <a:pt x="113957" y="23749"/>
                  </a:lnTo>
                  <a:lnTo>
                    <a:pt x="100335" y="26628"/>
                  </a:lnTo>
                  <a:lnTo>
                    <a:pt x="89017" y="34401"/>
                  </a:lnTo>
                  <a:lnTo>
                    <a:pt x="81285" y="45769"/>
                  </a:lnTo>
                  <a:lnTo>
                    <a:pt x="78422" y="59436"/>
                  </a:lnTo>
                  <a:lnTo>
                    <a:pt x="78422" y="64897"/>
                  </a:lnTo>
                  <a:lnTo>
                    <a:pt x="82067" y="74041"/>
                  </a:lnTo>
                  <a:lnTo>
                    <a:pt x="50152" y="106045"/>
                  </a:lnTo>
                  <a:lnTo>
                    <a:pt x="45580" y="104267"/>
                  </a:lnTo>
                  <a:lnTo>
                    <a:pt x="40106" y="103251"/>
                  </a:lnTo>
                  <a:lnTo>
                    <a:pt x="35572" y="103251"/>
                  </a:lnTo>
                  <a:lnTo>
                    <a:pt x="21929" y="105991"/>
                  </a:lnTo>
                  <a:lnTo>
                    <a:pt x="10599" y="113458"/>
                  </a:lnTo>
                  <a:lnTo>
                    <a:pt x="2863" y="124521"/>
                  </a:lnTo>
                  <a:lnTo>
                    <a:pt x="0" y="138049"/>
                  </a:lnTo>
                  <a:lnTo>
                    <a:pt x="2863" y="152144"/>
                  </a:lnTo>
                  <a:lnTo>
                    <a:pt x="10599" y="163464"/>
                  </a:lnTo>
                  <a:lnTo>
                    <a:pt x="21929" y="170999"/>
                  </a:lnTo>
                  <a:lnTo>
                    <a:pt x="35572" y="173736"/>
                  </a:lnTo>
                  <a:lnTo>
                    <a:pt x="49208" y="170999"/>
                  </a:lnTo>
                  <a:lnTo>
                    <a:pt x="60534" y="163464"/>
                  </a:lnTo>
                  <a:lnTo>
                    <a:pt x="68269" y="152144"/>
                  </a:lnTo>
                  <a:lnTo>
                    <a:pt x="71132" y="138049"/>
                  </a:lnTo>
                  <a:lnTo>
                    <a:pt x="71132" y="132588"/>
                  </a:lnTo>
                  <a:lnTo>
                    <a:pt x="67487" y="123444"/>
                  </a:lnTo>
                  <a:lnTo>
                    <a:pt x="99377" y="91440"/>
                  </a:lnTo>
                  <a:lnTo>
                    <a:pt x="109423" y="95123"/>
                  </a:lnTo>
                  <a:lnTo>
                    <a:pt x="118541" y="95123"/>
                  </a:lnTo>
                  <a:lnTo>
                    <a:pt x="128549" y="91440"/>
                  </a:lnTo>
                  <a:lnTo>
                    <a:pt x="153174" y="115189"/>
                  </a:lnTo>
                  <a:lnTo>
                    <a:pt x="150456" y="119761"/>
                  </a:lnTo>
                  <a:lnTo>
                    <a:pt x="149529" y="126111"/>
                  </a:lnTo>
                  <a:lnTo>
                    <a:pt x="149529" y="130683"/>
                  </a:lnTo>
                  <a:lnTo>
                    <a:pt x="152266" y="144264"/>
                  </a:lnTo>
                  <a:lnTo>
                    <a:pt x="159789" y="155321"/>
                  </a:lnTo>
                  <a:lnTo>
                    <a:pt x="171073" y="162758"/>
                  </a:lnTo>
                  <a:lnTo>
                    <a:pt x="185089" y="165481"/>
                  </a:lnTo>
                  <a:lnTo>
                    <a:pt x="198577" y="162758"/>
                  </a:lnTo>
                  <a:lnTo>
                    <a:pt x="209589" y="155321"/>
                  </a:lnTo>
                  <a:lnTo>
                    <a:pt x="217013" y="144264"/>
                  </a:lnTo>
                  <a:lnTo>
                    <a:pt x="219735" y="130683"/>
                  </a:lnTo>
                  <a:lnTo>
                    <a:pt x="219735" y="124333"/>
                  </a:lnTo>
                  <a:lnTo>
                    <a:pt x="218808" y="119761"/>
                  </a:lnTo>
                  <a:lnTo>
                    <a:pt x="216992" y="115189"/>
                  </a:lnTo>
                  <a:lnTo>
                    <a:pt x="264413" y="67691"/>
                  </a:lnTo>
                  <a:lnTo>
                    <a:pt x="274434" y="71374"/>
                  </a:lnTo>
                  <a:lnTo>
                    <a:pt x="279006" y="71374"/>
                  </a:lnTo>
                  <a:lnTo>
                    <a:pt x="293163" y="68494"/>
                  </a:lnTo>
                  <a:lnTo>
                    <a:pt x="304757" y="60721"/>
                  </a:lnTo>
                  <a:lnTo>
                    <a:pt x="312590" y="49353"/>
                  </a:lnTo>
                  <a:lnTo>
                    <a:pt x="315468" y="35687"/>
                  </a:lnTo>
                  <a:lnTo>
                    <a:pt x="312590" y="21591"/>
                  </a:lnTo>
                  <a:lnTo>
                    <a:pt x="304757" y="10271"/>
                  </a:lnTo>
                  <a:lnTo>
                    <a:pt x="293163" y="2736"/>
                  </a:lnTo>
                  <a:lnTo>
                    <a:pt x="27900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82168" y="3570731"/>
              <a:ext cx="315595" cy="173990"/>
            </a:xfrm>
            <a:custGeom>
              <a:avLst/>
              <a:gdLst/>
              <a:ahLst/>
              <a:cxnLst/>
              <a:rect l="l" t="t" r="r" b="b"/>
              <a:pathLst>
                <a:path w="315594" h="173989">
                  <a:moveTo>
                    <a:pt x="279006" y="0"/>
                  </a:moveTo>
                  <a:lnTo>
                    <a:pt x="265507" y="2736"/>
                  </a:lnTo>
                  <a:lnTo>
                    <a:pt x="254496" y="10271"/>
                  </a:lnTo>
                  <a:lnTo>
                    <a:pt x="247079" y="21591"/>
                  </a:lnTo>
                  <a:lnTo>
                    <a:pt x="244360" y="35687"/>
                  </a:lnTo>
                  <a:lnTo>
                    <a:pt x="244360" y="41148"/>
                  </a:lnTo>
                  <a:lnTo>
                    <a:pt x="245262" y="45720"/>
                  </a:lnTo>
                  <a:lnTo>
                    <a:pt x="247078" y="50292"/>
                  </a:lnTo>
                  <a:lnTo>
                    <a:pt x="199682" y="98806"/>
                  </a:lnTo>
                  <a:lnTo>
                    <a:pt x="195110" y="96012"/>
                  </a:lnTo>
                  <a:lnTo>
                    <a:pt x="189636" y="95123"/>
                  </a:lnTo>
                  <a:lnTo>
                    <a:pt x="185089" y="95123"/>
                  </a:lnTo>
                  <a:lnTo>
                    <a:pt x="180517" y="95123"/>
                  </a:lnTo>
                  <a:lnTo>
                    <a:pt x="174155" y="96012"/>
                  </a:lnTo>
                  <a:lnTo>
                    <a:pt x="169583" y="98806"/>
                  </a:lnTo>
                  <a:lnTo>
                    <a:pt x="145884" y="74041"/>
                  </a:lnTo>
                  <a:lnTo>
                    <a:pt x="148628" y="69469"/>
                  </a:lnTo>
                  <a:lnTo>
                    <a:pt x="149529" y="64008"/>
                  </a:lnTo>
                  <a:lnTo>
                    <a:pt x="149529" y="59436"/>
                  </a:lnTo>
                  <a:lnTo>
                    <a:pt x="146666" y="45769"/>
                  </a:lnTo>
                  <a:lnTo>
                    <a:pt x="138930" y="34401"/>
                  </a:lnTo>
                  <a:lnTo>
                    <a:pt x="127600" y="26628"/>
                  </a:lnTo>
                  <a:lnTo>
                    <a:pt x="113957" y="23749"/>
                  </a:lnTo>
                  <a:lnTo>
                    <a:pt x="100335" y="26628"/>
                  </a:lnTo>
                  <a:lnTo>
                    <a:pt x="89017" y="34401"/>
                  </a:lnTo>
                  <a:lnTo>
                    <a:pt x="81285" y="45769"/>
                  </a:lnTo>
                  <a:lnTo>
                    <a:pt x="78422" y="59436"/>
                  </a:lnTo>
                  <a:lnTo>
                    <a:pt x="78422" y="64897"/>
                  </a:lnTo>
                  <a:lnTo>
                    <a:pt x="80251" y="69469"/>
                  </a:lnTo>
                  <a:lnTo>
                    <a:pt x="82067" y="74041"/>
                  </a:lnTo>
                  <a:lnTo>
                    <a:pt x="50152" y="106045"/>
                  </a:lnTo>
                  <a:lnTo>
                    <a:pt x="45580" y="104267"/>
                  </a:lnTo>
                  <a:lnTo>
                    <a:pt x="40106" y="103251"/>
                  </a:lnTo>
                  <a:lnTo>
                    <a:pt x="35572" y="103251"/>
                  </a:lnTo>
                  <a:lnTo>
                    <a:pt x="21929" y="105991"/>
                  </a:lnTo>
                  <a:lnTo>
                    <a:pt x="10599" y="113458"/>
                  </a:lnTo>
                  <a:lnTo>
                    <a:pt x="2863" y="124521"/>
                  </a:lnTo>
                  <a:lnTo>
                    <a:pt x="0" y="138049"/>
                  </a:lnTo>
                  <a:lnTo>
                    <a:pt x="2863" y="152144"/>
                  </a:lnTo>
                  <a:lnTo>
                    <a:pt x="10599" y="163464"/>
                  </a:lnTo>
                  <a:lnTo>
                    <a:pt x="21929" y="170999"/>
                  </a:lnTo>
                  <a:lnTo>
                    <a:pt x="35572" y="173736"/>
                  </a:lnTo>
                  <a:lnTo>
                    <a:pt x="49208" y="170999"/>
                  </a:lnTo>
                  <a:lnTo>
                    <a:pt x="60534" y="163464"/>
                  </a:lnTo>
                  <a:lnTo>
                    <a:pt x="68269" y="152144"/>
                  </a:lnTo>
                  <a:lnTo>
                    <a:pt x="71132" y="138049"/>
                  </a:lnTo>
                  <a:lnTo>
                    <a:pt x="71132" y="132588"/>
                  </a:lnTo>
                  <a:lnTo>
                    <a:pt x="69303" y="128016"/>
                  </a:lnTo>
                  <a:lnTo>
                    <a:pt x="67487" y="123444"/>
                  </a:lnTo>
                  <a:lnTo>
                    <a:pt x="99377" y="91440"/>
                  </a:lnTo>
                  <a:lnTo>
                    <a:pt x="103949" y="93218"/>
                  </a:lnTo>
                  <a:lnTo>
                    <a:pt x="109423" y="95123"/>
                  </a:lnTo>
                  <a:lnTo>
                    <a:pt x="113957" y="95123"/>
                  </a:lnTo>
                  <a:lnTo>
                    <a:pt x="118541" y="95123"/>
                  </a:lnTo>
                  <a:lnTo>
                    <a:pt x="124002" y="93218"/>
                  </a:lnTo>
                  <a:lnTo>
                    <a:pt x="128549" y="91440"/>
                  </a:lnTo>
                  <a:lnTo>
                    <a:pt x="153174" y="115189"/>
                  </a:lnTo>
                  <a:lnTo>
                    <a:pt x="150456" y="119761"/>
                  </a:lnTo>
                  <a:lnTo>
                    <a:pt x="149529" y="126111"/>
                  </a:lnTo>
                  <a:lnTo>
                    <a:pt x="149529" y="130683"/>
                  </a:lnTo>
                  <a:lnTo>
                    <a:pt x="152266" y="144264"/>
                  </a:lnTo>
                  <a:lnTo>
                    <a:pt x="159789" y="155321"/>
                  </a:lnTo>
                  <a:lnTo>
                    <a:pt x="171073" y="162758"/>
                  </a:lnTo>
                  <a:lnTo>
                    <a:pt x="185089" y="165481"/>
                  </a:lnTo>
                  <a:lnTo>
                    <a:pt x="198577" y="162758"/>
                  </a:lnTo>
                  <a:lnTo>
                    <a:pt x="209589" y="155321"/>
                  </a:lnTo>
                  <a:lnTo>
                    <a:pt x="217013" y="144264"/>
                  </a:lnTo>
                  <a:lnTo>
                    <a:pt x="219735" y="130683"/>
                  </a:lnTo>
                  <a:lnTo>
                    <a:pt x="219735" y="124333"/>
                  </a:lnTo>
                  <a:lnTo>
                    <a:pt x="218808" y="119761"/>
                  </a:lnTo>
                  <a:lnTo>
                    <a:pt x="216992" y="115189"/>
                  </a:lnTo>
                  <a:lnTo>
                    <a:pt x="264413" y="67691"/>
                  </a:lnTo>
                  <a:lnTo>
                    <a:pt x="268960" y="69469"/>
                  </a:lnTo>
                  <a:lnTo>
                    <a:pt x="274434" y="71374"/>
                  </a:lnTo>
                  <a:lnTo>
                    <a:pt x="279006" y="71374"/>
                  </a:lnTo>
                  <a:lnTo>
                    <a:pt x="293163" y="68494"/>
                  </a:lnTo>
                  <a:lnTo>
                    <a:pt x="304757" y="60721"/>
                  </a:lnTo>
                  <a:lnTo>
                    <a:pt x="312590" y="49353"/>
                  </a:lnTo>
                  <a:lnTo>
                    <a:pt x="315468" y="35687"/>
                  </a:lnTo>
                  <a:lnTo>
                    <a:pt x="312590" y="21591"/>
                  </a:lnTo>
                  <a:lnTo>
                    <a:pt x="304757" y="10271"/>
                  </a:lnTo>
                  <a:lnTo>
                    <a:pt x="293163" y="2736"/>
                  </a:lnTo>
                  <a:lnTo>
                    <a:pt x="279006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0" name="Chart 89">
            <a:extLst>
              <a:ext uri="{FF2B5EF4-FFF2-40B4-BE49-F238E27FC236}">
                <a16:creationId xmlns:a16="http://schemas.microsoft.com/office/drawing/2014/main" id="{503EC442-82FF-47DF-A867-5AD1B6AEE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908940"/>
              </p:ext>
            </p:extLst>
          </p:nvPr>
        </p:nvGraphicFramePr>
        <p:xfrm>
          <a:off x="2672007" y="1584572"/>
          <a:ext cx="3652782" cy="2600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3635" y="4604003"/>
            <a:ext cx="1805939" cy="544830"/>
            <a:chOff x="3183635" y="4604003"/>
            <a:chExt cx="1805939" cy="544830"/>
          </a:xfrm>
        </p:grpSpPr>
        <p:sp>
          <p:nvSpPr>
            <p:cNvPr id="3" name="object 3"/>
            <p:cNvSpPr/>
            <p:nvPr/>
          </p:nvSpPr>
          <p:spPr>
            <a:xfrm>
              <a:off x="3256787" y="4826507"/>
              <a:ext cx="1727835" cy="317500"/>
            </a:xfrm>
            <a:custGeom>
              <a:avLst/>
              <a:gdLst/>
              <a:ahLst/>
              <a:cxnLst/>
              <a:rect l="l" t="t" r="r" b="b"/>
              <a:pathLst>
                <a:path w="1727835" h="317500">
                  <a:moveTo>
                    <a:pt x="1727679" y="316991"/>
                  </a:moveTo>
                  <a:lnTo>
                    <a:pt x="1560957" y="191616"/>
                  </a:lnTo>
                  <a:lnTo>
                    <a:pt x="723519" y="191616"/>
                  </a:lnTo>
                  <a:lnTo>
                    <a:pt x="475614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3635" y="4786883"/>
              <a:ext cx="74675" cy="746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82923" y="4651247"/>
              <a:ext cx="1242060" cy="373380"/>
            </a:xfrm>
            <a:custGeom>
              <a:avLst/>
              <a:gdLst/>
              <a:ahLst/>
              <a:cxnLst/>
              <a:rect l="l" t="t" r="r" b="b"/>
              <a:pathLst>
                <a:path w="1242060" h="373379">
                  <a:moveTo>
                    <a:pt x="1242060" y="373379"/>
                  </a:moveTo>
                  <a:lnTo>
                    <a:pt x="775462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6723" y="4604003"/>
              <a:ext cx="76200" cy="7315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92023" y="0"/>
            <a:ext cx="379730" cy="3110865"/>
            <a:chOff x="192023" y="0"/>
            <a:chExt cx="379730" cy="3110865"/>
          </a:xfrm>
        </p:grpSpPr>
        <p:sp>
          <p:nvSpPr>
            <p:cNvPr id="8" name="object 8"/>
            <p:cNvSpPr/>
            <p:nvPr/>
          </p:nvSpPr>
          <p:spPr>
            <a:xfrm>
              <a:off x="230123" y="0"/>
              <a:ext cx="337185" cy="3068320"/>
            </a:xfrm>
            <a:custGeom>
              <a:avLst/>
              <a:gdLst/>
              <a:ahLst/>
              <a:cxnLst/>
              <a:rect l="l" t="t" r="r" b="b"/>
              <a:pathLst>
                <a:path w="337184" h="3068320">
                  <a:moveTo>
                    <a:pt x="336804" y="0"/>
                  </a:moveTo>
                  <a:lnTo>
                    <a:pt x="336804" y="1535429"/>
                  </a:lnTo>
                  <a:lnTo>
                    <a:pt x="0" y="2144776"/>
                  </a:lnTo>
                  <a:lnTo>
                    <a:pt x="0" y="3067812"/>
                  </a:lnTo>
                </a:path>
              </a:pathLst>
            </a:custGeom>
            <a:ln w="9524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23" y="3031235"/>
              <a:ext cx="76200" cy="746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6219" y="15240"/>
              <a:ext cx="327660" cy="1069975"/>
            </a:xfrm>
            <a:custGeom>
              <a:avLst/>
              <a:gdLst/>
              <a:ahLst/>
              <a:cxnLst/>
              <a:rect l="l" t="t" r="r" b="b"/>
              <a:pathLst>
                <a:path w="327659" h="1069975">
                  <a:moveTo>
                    <a:pt x="0" y="1069848"/>
                  </a:moveTo>
                  <a:lnTo>
                    <a:pt x="327659" y="445770"/>
                  </a:lnTo>
                  <a:lnTo>
                    <a:pt x="326085" y="0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787" y="1034796"/>
              <a:ext cx="74675" cy="7467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583168" y="0"/>
            <a:ext cx="561340" cy="2208530"/>
            <a:chOff x="8583168" y="0"/>
            <a:chExt cx="561340" cy="2208530"/>
          </a:xfrm>
        </p:grpSpPr>
        <p:sp>
          <p:nvSpPr>
            <p:cNvPr id="13" name="object 13"/>
            <p:cNvSpPr/>
            <p:nvPr/>
          </p:nvSpPr>
          <p:spPr>
            <a:xfrm>
              <a:off x="8583168" y="0"/>
              <a:ext cx="561340" cy="979805"/>
            </a:xfrm>
            <a:custGeom>
              <a:avLst/>
              <a:gdLst/>
              <a:ahLst/>
              <a:cxnLst/>
              <a:rect l="l" t="t" r="r" b="b"/>
              <a:pathLst>
                <a:path w="561340" h="979805">
                  <a:moveTo>
                    <a:pt x="30746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30746" y="0"/>
                  </a:lnTo>
                  <a:close/>
                </a:path>
                <a:path w="561340" h="979805">
                  <a:moveTo>
                    <a:pt x="254762" y="0"/>
                  </a:moveTo>
                  <a:lnTo>
                    <a:pt x="142849" y="0"/>
                  </a:lnTo>
                  <a:lnTo>
                    <a:pt x="0" y="91440"/>
                  </a:lnTo>
                  <a:lnTo>
                    <a:pt x="0" y="163068"/>
                  </a:lnTo>
                  <a:lnTo>
                    <a:pt x="254762" y="0"/>
                  </a:lnTo>
                  <a:close/>
                </a:path>
                <a:path w="561340" h="979805">
                  <a:moveTo>
                    <a:pt x="479742" y="0"/>
                  </a:moveTo>
                  <a:lnTo>
                    <a:pt x="367728" y="0"/>
                  </a:lnTo>
                  <a:lnTo>
                    <a:pt x="0" y="235966"/>
                  </a:lnTo>
                  <a:lnTo>
                    <a:pt x="0" y="307848"/>
                  </a:lnTo>
                  <a:lnTo>
                    <a:pt x="479742" y="0"/>
                  </a:lnTo>
                  <a:close/>
                </a:path>
                <a:path w="561340" h="979805">
                  <a:moveTo>
                    <a:pt x="560832" y="880186"/>
                  </a:moveTo>
                  <a:lnTo>
                    <a:pt x="405384" y="979805"/>
                  </a:lnTo>
                  <a:lnTo>
                    <a:pt x="517144" y="979805"/>
                  </a:lnTo>
                  <a:lnTo>
                    <a:pt x="560832" y="951814"/>
                  </a:lnTo>
                  <a:lnTo>
                    <a:pt x="560832" y="880186"/>
                  </a:lnTo>
                  <a:close/>
                </a:path>
                <a:path w="561340" h="979805">
                  <a:moveTo>
                    <a:pt x="560832" y="736892"/>
                  </a:moveTo>
                  <a:lnTo>
                    <a:pt x="181483" y="979805"/>
                  </a:lnTo>
                  <a:lnTo>
                    <a:pt x="293243" y="979805"/>
                  </a:lnTo>
                  <a:lnTo>
                    <a:pt x="560832" y="808418"/>
                  </a:lnTo>
                  <a:lnTo>
                    <a:pt x="560832" y="736892"/>
                  </a:lnTo>
                  <a:close/>
                </a:path>
                <a:path w="561340" h="979805">
                  <a:moveTo>
                    <a:pt x="560832" y="593229"/>
                  </a:moveTo>
                  <a:lnTo>
                    <a:pt x="0" y="951865"/>
                  </a:lnTo>
                  <a:lnTo>
                    <a:pt x="0" y="979805"/>
                  </a:lnTo>
                  <a:lnTo>
                    <a:pt x="68199" y="979805"/>
                  </a:lnTo>
                  <a:lnTo>
                    <a:pt x="560832" y="664832"/>
                  </a:lnTo>
                  <a:lnTo>
                    <a:pt x="560832" y="593229"/>
                  </a:lnTo>
                  <a:close/>
                </a:path>
                <a:path w="561340" h="979805">
                  <a:moveTo>
                    <a:pt x="560832" y="450151"/>
                  </a:moveTo>
                  <a:lnTo>
                    <a:pt x="0" y="809117"/>
                  </a:lnTo>
                  <a:lnTo>
                    <a:pt x="0" y="880872"/>
                  </a:lnTo>
                  <a:lnTo>
                    <a:pt x="560832" y="521576"/>
                  </a:lnTo>
                  <a:lnTo>
                    <a:pt x="560832" y="450151"/>
                  </a:lnTo>
                  <a:close/>
                </a:path>
                <a:path w="561340" h="979805">
                  <a:moveTo>
                    <a:pt x="560832" y="306717"/>
                  </a:moveTo>
                  <a:lnTo>
                    <a:pt x="0" y="665099"/>
                  </a:lnTo>
                  <a:lnTo>
                    <a:pt x="0" y="735965"/>
                  </a:lnTo>
                  <a:lnTo>
                    <a:pt x="560832" y="377990"/>
                  </a:lnTo>
                  <a:lnTo>
                    <a:pt x="560832" y="306717"/>
                  </a:lnTo>
                  <a:close/>
                </a:path>
                <a:path w="561340" h="979805">
                  <a:moveTo>
                    <a:pt x="560832" y="163639"/>
                  </a:moveTo>
                  <a:lnTo>
                    <a:pt x="0" y="522605"/>
                  </a:lnTo>
                  <a:lnTo>
                    <a:pt x="0" y="594360"/>
                  </a:lnTo>
                  <a:lnTo>
                    <a:pt x="560832" y="235394"/>
                  </a:lnTo>
                  <a:lnTo>
                    <a:pt x="560832" y="163639"/>
                  </a:lnTo>
                  <a:close/>
                </a:path>
                <a:path w="561340" h="979805">
                  <a:moveTo>
                    <a:pt x="560832" y="20472"/>
                  </a:moveTo>
                  <a:lnTo>
                    <a:pt x="0" y="379349"/>
                  </a:lnTo>
                  <a:lnTo>
                    <a:pt x="0" y="450977"/>
                  </a:lnTo>
                  <a:lnTo>
                    <a:pt x="560832" y="92100"/>
                  </a:lnTo>
                  <a:lnTo>
                    <a:pt x="560832" y="20472"/>
                  </a:lnTo>
                  <a:close/>
                </a:path>
              </a:pathLst>
            </a:custGeom>
            <a:solidFill>
              <a:srgbClr val="C8DFE9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14816" y="589787"/>
              <a:ext cx="144780" cy="1618615"/>
            </a:xfrm>
            <a:custGeom>
              <a:avLst/>
              <a:gdLst/>
              <a:ahLst/>
              <a:cxnLst/>
              <a:rect l="l" t="t" r="r" b="b"/>
              <a:pathLst>
                <a:path w="144779" h="1618614">
                  <a:moveTo>
                    <a:pt x="56388" y="0"/>
                  </a:moveTo>
                  <a:lnTo>
                    <a:pt x="0" y="0"/>
                  </a:lnTo>
                  <a:lnTo>
                    <a:pt x="0" y="1618488"/>
                  </a:lnTo>
                  <a:lnTo>
                    <a:pt x="56388" y="1618488"/>
                  </a:lnTo>
                  <a:lnTo>
                    <a:pt x="56388" y="0"/>
                  </a:lnTo>
                  <a:close/>
                </a:path>
                <a:path w="144779" h="1618614">
                  <a:moveTo>
                    <a:pt x="144780" y="0"/>
                  </a:moveTo>
                  <a:lnTo>
                    <a:pt x="88392" y="0"/>
                  </a:lnTo>
                  <a:lnTo>
                    <a:pt x="88392" y="1618488"/>
                  </a:lnTo>
                  <a:lnTo>
                    <a:pt x="144780" y="16184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7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37940" y="339978"/>
            <a:ext cx="2404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20" dirty="0">
                <a:solidFill>
                  <a:srgbClr val="121F33"/>
                </a:solidFill>
                <a:latin typeface="Tahoma"/>
                <a:cs typeface="Tahoma"/>
              </a:rPr>
              <a:t>CONCLUSION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8365" y="1709674"/>
            <a:ext cx="796861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telecom </a:t>
            </a:r>
            <a:r>
              <a:rPr sz="1400" b="1" spc="-5" dirty="0">
                <a:latin typeface="Arial"/>
                <a:cs typeface="Arial"/>
              </a:rPr>
              <a:t>customer churn </a:t>
            </a:r>
            <a:r>
              <a:rPr sz="1400" b="1" spc="-10" dirty="0">
                <a:latin typeface="Arial"/>
                <a:cs typeface="Arial"/>
              </a:rPr>
              <a:t>analysis </a:t>
            </a:r>
            <a:r>
              <a:rPr sz="1400" b="1" spc="-5" dirty="0">
                <a:latin typeface="Arial"/>
                <a:cs typeface="Arial"/>
              </a:rPr>
              <a:t>for telecommunications company </a:t>
            </a:r>
            <a:r>
              <a:rPr sz="1400" b="1" dirty="0">
                <a:latin typeface="Arial"/>
                <a:cs typeface="Arial"/>
              </a:rPr>
              <a:t>in </a:t>
            </a:r>
            <a:r>
              <a:rPr sz="1400" b="1" spc="-5" dirty="0">
                <a:latin typeface="Arial"/>
                <a:cs typeface="Arial"/>
              </a:rPr>
              <a:t>California reveals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insights into </a:t>
            </a:r>
            <a:r>
              <a:rPr sz="1400" b="1" spc="-5" dirty="0">
                <a:solidFill>
                  <a:srgbClr val="0097FF"/>
                </a:solidFill>
                <a:latin typeface="Arial"/>
                <a:cs typeface="Arial"/>
              </a:rPr>
              <a:t>customer demographics</a:t>
            </a:r>
            <a:r>
              <a:rPr sz="1400" b="1" spc="-5" dirty="0">
                <a:latin typeface="Arial"/>
                <a:cs typeface="Arial"/>
              </a:rPr>
              <a:t>, </a:t>
            </a:r>
            <a:r>
              <a:rPr sz="1400" b="1" dirty="0">
                <a:solidFill>
                  <a:srgbClr val="E70AD2"/>
                </a:solidFill>
                <a:latin typeface="Arial"/>
                <a:cs typeface="Arial"/>
              </a:rPr>
              <a:t>services</a:t>
            </a:r>
            <a:r>
              <a:rPr sz="1400" b="1" dirty="0">
                <a:latin typeface="Arial"/>
                <a:cs typeface="Arial"/>
              </a:rPr>
              <a:t>, </a:t>
            </a:r>
            <a:r>
              <a:rPr sz="1400" b="1" spc="-5" dirty="0">
                <a:latin typeface="Arial"/>
                <a:cs typeface="Arial"/>
              </a:rPr>
              <a:t>and </a:t>
            </a:r>
            <a:r>
              <a:rPr sz="1400" b="1" spc="-5" dirty="0">
                <a:solidFill>
                  <a:srgbClr val="00AF50"/>
                </a:solidFill>
                <a:latin typeface="Arial"/>
                <a:cs typeface="Arial"/>
              </a:rPr>
              <a:t>behaviors</a:t>
            </a:r>
            <a:r>
              <a:rPr sz="1400" b="1" spc="-5" dirty="0">
                <a:latin typeface="Arial"/>
                <a:cs typeface="Arial"/>
              </a:rPr>
              <a:t>. The </a:t>
            </a:r>
            <a:r>
              <a:rPr sz="1400" b="1" dirty="0">
                <a:latin typeface="Arial"/>
                <a:cs typeface="Arial"/>
              </a:rPr>
              <a:t>dataset, </a:t>
            </a:r>
            <a:r>
              <a:rPr sz="1400" b="1" spc="-5" dirty="0">
                <a:latin typeface="Arial"/>
                <a:cs typeface="Arial"/>
              </a:rPr>
              <a:t>representing one-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quarter of </a:t>
            </a:r>
            <a:r>
              <a:rPr sz="1400" b="1" dirty="0">
                <a:latin typeface="Arial"/>
                <a:cs typeface="Arial"/>
              </a:rPr>
              <a:t>2022, </a:t>
            </a:r>
            <a:r>
              <a:rPr sz="1400" b="1" spc="-5" dirty="0">
                <a:latin typeface="Arial"/>
                <a:cs typeface="Arial"/>
              </a:rPr>
              <a:t>contains </a:t>
            </a:r>
            <a:r>
              <a:rPr sz="1400" b="1" dirty="0">
                <a:latin typeface="Arial"/>
                <a:cs typeface="Arial"/>
              </a:rPr>
              <a:t>details </a:t>
            </a:r>
            <a:r>
              <a:rPr sz="1400" b="1" spc="-5" dirty="0">
                <a:latin typeface="Arial"/>
                <a:cs typeface="Arial"/>
              </a:rPr>
              <a:t>on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7,043 customers</a:t>
            </a:r>
            <a:r>
              <a:rPr sz="1400" b="1" dirty="0">
                <a:latin typeface="Arial"/>
                <a:cs typeface="Arial"/>
              </a:rPr>
              <a:t>. Recommended </a:t>
            </a:r>
            <a:r>
              <a:rPr sz="1400" b="1" spc="-5" dirty="0">
                <a:latin typeface="Arial"/>
                <a:cs typeface="Arial"/>
              </a:rPr>
              <a:t>analysis involves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improving </a:t>
            </a:r>
            <a:r>
              <a:rPr sz="1400" b="1" dirty="0">
                <a:latin typeface="Arial"/>
                <a:cs typeface="Arial"/>
              </a:rPr>
              <a:t>data quality </a:t>
            </a:r>
            <a:r>
              <a:rPr sz="1400" b="1" spc="-5" dirty="0">
                <a:latin typeface="Arial"/>
                <a:cs typeface="Arial"/>
              </a:rPr>
              <a:t>by addressing duplicates, </a:t>
            </a:r>
            <a:r>
              <a:rPr sz="1400" b="1" dirty="0">
                <a:latin typeface="Arial"/>
                <a:cs typeface="Arial"/>
              </a:rPr>
              <a:t>outliers, and missing values. Key </a:t>
            </a:r>
            <a:r>
              <a:rPr sz="1400" b="1" spc="-5" dirty="0">
                <a:latin typeface="Arial"/>
                <a:cs typeface="Arial"/>
              </a:rPr>
              <a:t>questions </a:t>
            </a:r>
            <a:r>
              <a:rPr sz="1400" b="1" dirty="0">
                <a:latin typeface="Arial"/>
                <a:cs typeface="Arial"/>
              </a:rPr>
              <a:t> to </a:t>
            </a:r>
            <a:r>
              <a:rPr sz="1400" b="1" spc="-5" dirty="0">
                <a:latin typeface="Arial"/>
                <a:cs typeface="Arial"/>
              </a:rPr>
              <a:t>explore include the number of customers joined, gender distribution, age groups, </a:t>
            </a:r>
            <a:r>
              <a:rPr sz="1400" b="1" dirty="0">
                <a:latin typeface="Arial"/>
                <a:cs typeface="Arial"/>
              </a:rPr>
              <a:t>cities, 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internet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service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usage,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average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revenue,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average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GB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consumed,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preferences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unlimited data and </a:t>
            </a:r>
            <a:r>
              <a:rPr sz="1400" b="1" dirty="0">
                <a:latin typeface="Arial"/>
                <a:cs typeface="Arial"/>
              </a:rPr>
              <a:t>streaming services. </a:t>
            </a:r>
            <a:r>
              <a:rPr sz="1400" b="1" spc="-5" dirty="0">
                <a:latin typeface="Arial"/>
                <a:cs typeface="Arial"/>
              </a:rPr>
              <a:t>Understanding </a:t>
            </a:r>
            <a:r>
              <a:rPr sz="1400" b="1" spc="-5" dirty="0">
                <a:solidFill>
                  <a:srgbClr val="FFC000"/>
                </a:solidFill>
                <a:latin typeface="Arial"/>
                <a:cs typeface="Arial"/>
              </a:rPr>
              <a:t>customer profiles </a:t>
            </a:r>
            <a:r>
              <a:rPr sz="1400" b="1" spc="-5" dirty="0">
                <a:latin typeface="Arial"/>
                <a:cs typeface="Arial"/>
              </a:rPr>
              <a:t>for those </a:t>
            </a:r>
            <a:r>
              <a:rPr sz="1400" b="1" spc="5" dirty="0">
                <a:latin typeface="Arial"/>
                <a:cs typeface="Arial"/>
              </a:rPr>
              <a:t>who 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1D115"/>
                </a:solidFill>
                <a:latin typeface="Arial"/>
                <a:cs typeface="Arial"/>
              </a:rPr>
              <a:t>churned</a:t>
            </a:r>
            <a:r>
              <a:rPr sz="1400" b="1" spc="-5" dirty="0">
                <a:latin typeface="Arial"/>
                <a:cs typeface="Arial"/>
              </a:rPr>
              <a:t>,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joined</a:t>
            </a:r>
            <a:r>
              <a:rPr sz="1400" b="1" spc="-5" dirty="0">
                <a:latin typeface="Arial"/>
                <a:cs typeface="Arial"/>
              </a:rPr>
              <a:t>, and </a:t>
            </a:r>
            <a:r>
              <a:rPr sz="1400" b="1" spc="-10" dirty="0">
                <a:solidFill>
                  <a:srgbClr val="E70AD2"/>
                </a:solidFill>
                <a:latin typeface="Arial"/>
                <a:cs typeface="Arial"/>
              </a:rPr>
              <a:t>stayed </a:t>
            </a:r>
            <a:r>
              <a:rPr sz="1400" b="1" dirty="0">
                <a:latin typeface="Arial"/>
                <a:cs typeface="Arial"/>
              </a:rPr>
              <a:t>is crucial, </a:t>
            </a:r>
            <a:r>
              <a:rPr sz="1400" b="1" spc="-5" dirty="0">
                <a:latin typeface="Arial"/>
                <a:cs typeface="Arial"/>
              </a:rPr>
              <a:t>along </a:t>
            </a:r>
            <a:r>
              <a:rPr sz="1400" b="1" spc="5" dirty="0">
                <a:latin typeface="Arial"/>
                <a:cs typeface="Arial"/>
              </a:rPr>
              <a:t>with </a:t>
            </a:r>
            <a:r>
              <a:rPr sz="1400" b="1" spc="-10" dirty="0">
                <a:solidFill>
                  <a:srgbClr val="0097FF"/>
                </a:solidFill>
                <a:latin typeface="Arial"/>
                <a:cs typeface="Arial"/>
              </a:rPr>
              <a:t>identifying </a:t>
            </a:r>
            <a:r>
              <a:rPr sz="1400" b="1" spc="-5" dirty="0">
                <a:solidFill>
                  <a:srgbClr val="0097FF"/>
                </a:solidFill>
                <a:latin typeface="Arial"/>
                <a:cs typeface="Arial"/>
              </a:rPr>
              <a:t>the drivers of churn </a:t>
            </a:r>
            <a:r>
              <a:rPr sz="1400" b="1" spc="-5" dirty="0">
                <a:latin typeface="Arial"/>
                <a:cs typeface="Arial"/>
              </a:rPr>
              <a:t>and </a:t>
            </a:r>
            <a:r>
              <a:rPr sz="1400" b="1" dirty="0">
                <a:latin typeface="Arial"/>
                <a:cs typeface="Arial"/>
              </a:rPr>
              <a:t> strategies to retain </a:t>
            </a:r>
            <a:r>
              <a:rPr sz="1400" b="1" spc="-5" dirty="0">
                <a:latin typeface="Arial"/>
                <a:cs typeface="Arial"/>
              </a:rPr>
              <a:t>high-value </a:t>
            </a:r>
            <a:r>
              <a:rPr sz="1400" b="1" dirty="0">
                <a:latin typeface="Arial"/>
                <a:cs typeface="Arial"/>
              </a:rPr>
              <a:t>customers. </a:t>
            </a:r>
            <a:r>
              <a:rPr sz="1400" b="1" spc="-5" dirty="0">
                <a:latin typeface="Arial"/>
                <a:cs typeface="Arial"/>
              </a:rPr>
              <a:t>Exploring </a:t>
            </a:r>
            <a:r>
              <a:rPr sz="1400" b="1" dirty="0">
                <a:latin typeface="Arial"/>
                <a:cs typeface="Arial"/>
              </a:rPr>
              <a:t>customer statuses reveals </a:t>
            </a:r>
            <a:r>
              <a:rPr sz="1400" b="1" spc="-5" dirty="0">
                <a:latin typeface="Arial"/>
                <a:cs typeface="Arial"/>
              </a:rPr>
              <a:t>the highest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percentage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among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stayed,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churned,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joined.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Additionally,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analyzing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F2F9F"/>
                </a:solidFill>
                <a:latin typeface="Arial"/>
                <a:cs typeface="Arial"/>
              </a:rPr>
              <a:t>preferred</a:t>
            </a:r>
            <a:r>
              <a:rPr sz="14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6F2F9F"/>
                </a:solidFill>
                <a:latin typeface="Arial"/>
                <a:cs typeface="Arial"/>
              </a:rPr>
              <a:t>payment </a:t>
            </a:r>
            <a:r>
              <a:rPr sz="1400" b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methods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churned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users,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top</a:t>
            </a: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churned</a:t>
            </a: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cities</a:t>
            </a:r>
            <a:r>
              <a:rPr sz="1400" b="1" dirty="0">
                <a:latin typeface="Arial"/>
                <a:cs typeface="Arial"/>
              </a:rPr>
              <a:t>,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preferable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churn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offers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provides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actionable</a:t>
            </a:r>
            <a:r>
              <a:rPr sz="14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insights</a:t>
            </a:r>
            <a:r>
              <a:rPr sz="1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 reducing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churn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FF"/>
                </a:solidFill>
                <a:latin typeface="Arial"/>
                <a:cs typeface="Arial"/>
              </a:rPr>
              <a:t>improving</a:t>
            </a:r>
            <a:r>
              <a:rPr sz="1400" b="1" spc="-4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FF"/>
                </a:solidFill>
                <a:latin typeface="Arial"/>
                <a:cs typeface="Arial"/>
              </a:rPr>
              <a:t>customer</a:t>
            </a:r>
            <a:r>
              <a:rPr sz="1400" b="1" spc="-1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FF"/>
                </a:solidFill>
                <a:latin typeface="Arial"/>
                <a:cs typeface="Arial"/>
              </a:rPr>
              <a:t>satisfaction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03375" y="128015"/>
            <a:ext cx="1603375" cy="1548765"/>
            <a:chOff x="1103375" y="128015"/>
            <a:chExt cx="1603375" cy="154876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3375" y="128015"/>
              <a:ext cx="1603248" cy="15483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6067" y="310895"/>
              <a:ext cx="1211580" cy="115823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99632" y="79247"/>
            <a:ext cx="2180843" cy="140817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4099" y="4579467"/>
            <a:ext cx="422490" cy="449922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7286053" y="4550498"/>
            <a:ext cx="377190" cy="375285"/>
            <a:chOff x="7286053" y="4550498"/>
            <a:chExt cx="377190" cy="37528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75029" y="4622101"/>
              <a:ext cx="100964" cy="11617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360920" y="4555261"/>
              <a:ext cx="297180" cy="295910"/>
            </a:xfrm>
            <a:custGeom>
              <a:avLst/>
              <a:gdLst/>
              <a:ahLst/>
              <a:cxnLst/>
              <a:rect l="l" t="t" r="r" b="b"/>
              <a:pathLst>
                <a:path w="297179" h="295910">
                  <a:moveTo>
                    <a:pt x="16382" y="204177"/>
                  </a:moveTo>
                  <a:lnTo>
                    <a:pt x="10032" y="204177"/>
                  </a:lnTo>
                  <a:lnTo>
                    <a:pt x="6857" y="205092"/>
                  </a:lnTo>
                  <a:lnTo>
                    <a:pt x="4572" y="206908"/>
                  </a:lnTo>
                  <a:lnTo>
                    <a:pt x="0" y="211429"/>
                  </a:lnTo>
                  <a:lnTo>
                    <a:pt x="0" y="219608"/>
                  </a:lnTo>
                  <a:lnTo>
                    <a:pt x="4572" y="224167"/>
                  </a:lnTo>
                  <a:lnTo>
                    <a:pt x="38353" y="258648"/>
                  </a:lnTo>
                  <a:lnTo>
                    <a:pt x="72898" y="292201"/>
                  </a:lnTo>
                  <a:lnTo>
                    <a:pt x="75183" y="294474"/>
                  </a:lnTo>
                  <a:lnTo>
                    <a:pt x="78358" y="295630"/>
                  </a:lnTo>
                  <a:lnTo>
                    <a:pt x="84835" y="295630"/>
                  </a:lnTo>
                  <a:lnTo>
                    <a:pt x="88010" y="294474"/>
                  </a:lnTo>
                  <a:lnTo>
                    <a:pt x="94869" y="287680"/>
                  </a:lnTo>
                  <a:lnTo>
                    <a:pt x="94869" y="279501"/>
                  </a:lnTo>
                  <a:lnTo>
                    <a:pt x="90297" y="274980"/>
                  </a:lnTo>
                  <a:lnTo>
                    <a:pt x="64770" y="250469"/>
                  </a:lnTo>
                  <a:lnTo>
                    <a:pt x="82041" y="233235"/>
                  </a:lnTo>
                  <a:lnTo>
                    <a:pt x="247617" y="233235"/>
                  </a:lnTo>
                  <a:lnTo>
                    <a:pt x="248973" y="232321"/>
                  </a:lnTo>
                  <a:lnTo>
                    <a:pt x="46481" y="232321"/>
                  </a:lnTo>
                  <a:lnTo>
                    <a:pt x="21844" y="206908"/>
                  </a:lnTo>
                  <a:lnTo>
                    <a:pt x="19557" y="205092"/>
                  </a:lnTo>
                  <a:lnTo>
                    <a:pt x="16382" y="204177"/>
                  </a:lnTo>
                  <a:close/>
                </a:path>
                <a:path w="297179" h="295910">
                  <a:moveTo>
                    <a:pt x="247617" y="233235"/>
                  </a:moveTo>
                  <a:lnTo>
                    <a:pt x="82041" y="233235"/>
                  </a:lnTo>
                  <a:lnTo>
                    <a:pt x="100943" y="246086"/>
                  </a:lnTo>
                  <a:lnTo>
                    <a:pt x="121618" y="255798"/>
                  </a:lnTo>
                  <a:lnTo>
                    <a:pt x="143460" y="261940"/>
                  </a:lnTo>
                  <a:lnTo>
                    <a:pt x="165861" y="264083"/>
                  </a:lnTo>
                  <a:lnTo>
                    <a:pt x="217187" y="253746"/>
                  </a:lnTo>
                  <a:lnTo>
                    <a:pt x="247617" y="233235"/>
                  </a:lnTo>
                  <a:close/>
                </a:path>
                <a:path w="297179" h="295910">
                  <a:moveTo>
                    <a:pt x="164973" y="0"/>
                  </a:moveTo>
                  <a:lnTo>
                    <a:pt x="123215" y="6730"/>
                  </a:lnTo>
                  <a:lnTo>
                    <a:pt x="86988" y="25410"/>
                  </a:lnTo>
                  <a:lnTo>
                    <a:pt x="58390" y="53906"/>
                  </a:lnTo>
                  <a:lnTo>
                    <a:pt x="39631" y="90024"/>
                  </a:lnTo>
                  <a:lnTo>
                    <a:pt x="32893" y="131584"/>
                  </a:lnTo>
                  <a:lnTo>
                    <a:pt x="34770" y="153948"/>
                  </a:lnTo>
                  <a:lnTo>
                    <a:pt x="40481" y="175709"/>
                  </a:lnTo>
                  <a:lnTo>
                    <a:pt x="50145" y="196276"/>
                  </a:lnTo>
                  <a:lnTo>
                    <a:pt x="63880" y="215061"/>
                  </a:lnTo>
                  <a:lnTo>
                    <a:pt x="46481" y="232321"/>
                  </a:lnTo>
                  <a:lnTo>
                    <a:pt x="248973" y="232321"/>
                  </a:lnTo>
                  <a:lnTo>
                    <a:pt x="258905" y="225626"/>
                  </a:lnTo>
                  <a:lnTo>
                    <a:pt x="273976" y="203276"/>
                  </a:lnTo>
                  <a:lnTo>
                    <a:pt x="97535" y="203276"/>
                  </a:lnTo>
                  <a:lnTo>
                    <a:pt x="92963" y="196913"/>
                  </a:lnTo>
                  <a:lnTo>
                    <a:pt x="92963" y="190576"/>
                  </a:lnTo>
                  <a:lnTo>
                    <a:pt x="95742" y="171095"/>
                  </a:lnTo>
                  <a:lnTo>
                    <a:pt x="103568" y="153820"/>
                  </a:lnTo>
                  <a:lnTo>
                    <a:pt x="115681" y="139268"/>
                  </a:lnTo>
                  <a:lnTo>
                    <a:pt x="131318" y="127952"/>
                  </a:lnTo>
                  <a:lnTo>
                    <a:pt x="125692" y="120680"/>
                  </a:lnTo>
                  <a:lnTo>
                    <a:pt x="121364" y="112639"/>
                  </a:lnTo>
                  <a:lnTo>
                    <a:pt x="118584" y="104088"/>
                  </a:lnTo>
                  <a:lnTo>
                    <a:pt x="117601" y="95288"/>
                  </a:lnTo>
                  <a:lnTo>
                    <a:pt x="121288" y="76664"/>
                  </a:lnTo>
                  <a:lnTo>
                    <a:pt x="131381" y="61361"/>
                  </a:lnTo>
                  <a:lnTo>
                    <a:pt x="146427" y="50995"/>
                  </a:lnTo>
                  <a:lnTo>
                    <a:pt x="164973" y="47180"/>
                  </a:lnTo>
                  <a:lnTo>
                    <a:pt x="264200" y="47180"/>
                  </a:lnTo>
                  <a:lnTo>
                    <a:pt x="242745" y="25527"/>
                  </a:lnTo>
                  <a:lnTo>
                    <a:pt x="206630" y="6730"/>
                  </a:lnTo>
                  <a:lnTo>
                    <a:pt x="164973" y="0"/>
                  </a:lnTo>
                  <a:close/>
                </a:path>
                <a:path w="297179" h="295910">
                  <a:moveTo>
                    <a:pt x="264200" y="47180"/>
                  </a:moveTo>
                  <a:lnTo>
                    <a:pt x="164973" y="47180"/>
                  </a:lnTo>
                  <a:lnTo>
                    <a:pt x="183677" y="50995"/>
                  </a:lnTo>
                  <a:lnTo>
                    <a:pt x="199072" y="61361"/>
                  </a:lnTo>
                  <a:lnTo>
                    <a:pt x="209514" y="76664"/>
                  </a:lnTo>
                  <a:lnTo>
                    <a:pt x="213359" y="95288"/>
                  </a:lnTo>
                  <a:lnTo>
                    <a:pt x="212502" y="104474"/>
                  </a:lnTo>
                  <a:lnTo>
                    <a:pt x="209930" y="112982"/>
                  </a:lnTo>
                  <a:lnTo>
                    <a:pt x="205644" y="120809"/>
                  </a:lnTo>
                  <a:lnTo>
                    <a:pt x="199644" y="127952"/>
                  </a:lnTo>
                  <a:lnTo>
                    <a:pt x="214318" y="139268"/>
                  </a:lnTo>
                  <a:lnTo>
                    <a:pt x="226171" y="153820"/>
                  </a:lnTo>
                  <a:lnTo>
                    <a:pt x="234094" y="171095"/>
                  </a:lnTo>
                  <a:lnTo>
                    <a:pt x="236981" y="190576"/>
                  </a:lnTo>
                  <a:lnTo>
                    <a:pt x="236093" y="198729"/>
                  </a:lnTo>
                  <a:lnTo>
                    <a:pt x="231521" y="203276"/>
                  </a:lnTo>
                  <a:lnTo>
                    <a:pt x="273976" y="203276"/>
                  </a:lnTo>
                  <a:lnTo>
                    <a:pt x="286930" y="184064"/>
                  </a:lnTo>
                  <a:lnTo>
                    <a:pt x="297179" y="133400"/>
                  </a:lnTo>
                  <a:lnTo>
                    <a:pt x="290087" y="90953"/>
                  </a:lnTo>
                  <a:lnTo>
                    <a:pt x="271253" y="54298"/>
                  </a:lnTo>
                  <a:lnTo>
                    <a:pt x="264200" y="4718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49121" y="4597679"/>
              <a:ext cx="153543" cy="16562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360920" y="4555261"/>
              <a:ext cx="297180" cy="295910"/>
            </a:xfrm>
            <a:custGeom>
              <a:avLst/>
              <a:gdLst/>
              <a:ahLst/>
              <a:cxnLst/>
              <a:rect l="l" t="t" r="r" b="b"/>
              <a:pathLst>
                <a:path w="297179" h="295910">
                  <a:moveTo>
                    <a:pt x="164973" y="0"/>
                  </a:moveTo>
                  <a:lnTo>
                    <a:pt x="123243" y="6715"/>
                  </a:lnTo>
                  <a:lnTo>
                    <a:pt x="86988" y="25410"/>
                  </a:lnTo>
                  <a:lnTo>
                    <a:pt x="58390" y="53906"/>
                  </a:lnTo>
                  <a:lnTo>
                    <a:pt x="39631" y="90024"/>
                  </a:lnTo>
                  <a:lnTo>
                    <a:pt x="32893" y="131584"/>
                  </a:lnTo>
                  <a:lnTo>
                    <a:pt x="34770" y="153948"/>
                  </a:lnTo>
                  <a:lnTo>
                    <a:pt x="40481" y="175709"/>
                  </a:lnTo>
                  <a:lnTo>
                    <a:pt x="50145" y="196276"/>
                  </a:lnTo>
                  <a:lnTo>
                    <a:pt x="63880" y="215061"/>
                  </a:lnTo>
                  <a:lnTo>
                    <a:pt x="46481" y="232321"/>
                  </a:lnTo>
                  <a:lnTo>
                    <a:pt x="21844" y="206908"/>
                  </a:lnTo>
                  <a:lnTo>
                    <a:pt x="19557" y="205092"/>
                  </a:lnTo>
                  <a:lnTo>
                    <a:pt x="16382" y="204177"/>
                  </a:lnTo>
                  <a:lnTo>
                    <a:pt x="13207" y="204177"/>
                  </a:lnTo>
                  <a:lnTo>
                    <a:pt x="10032" y="204177"/>
                  </a:lnTo>
                  <a:lnTo>
                    <a:pt x="6857" y="205092"/>
                  </a:lnTo>
                  <a:lnTo>
                    <a:pt x="4572" y="206908"/>
                  </a:lnTo>
                  <a:lnTo>
                    <a:pt x="0" y="211429"/>
                  </a:lnTo>
                  <a:lnTo>
                    <a:pt x="0" y="219608"/>
                  </a:lnTo>
                  <a:lnTo>
                    <a:pt x="4572" y="224167"/>
                  </a:lnTo>
                  <a:lnTo>
                    <a:pt x="38353" y="258648"/>
                  </a:lnTo>
                  <a:lnTo>
                    <a:pt x="72898" y="292201"/>
                  </a:lnTo>
                  <a:lnTo>
                    <a:pt x="75183" y="294474"/>
                  </a:lnTo>
                  <a:lnTo>
                    <a:pt x="78358" y="295630"/>
                  </a:lnTo>
                  <a:lnTo>
                    <a:pt x="81533" y="295630"/>
                  </a:lnTo>
                  <a:lnTo>
                    <a:pt x="84835" y="295630"/>
                  </a:lnTo>
                  <a:lnTo>
                    <a:pt x="88010" y="294474"/>
                  </a:lnTo>
                  <a:lnTo>
                    <a:pt x="90297" y="292201"/>
                  </a:lnTo>
                  <a:lnTo>
                    <a:pt x="94869" y="287680"/>
                  </a:lnTo>
                  <a:lnTo>
                    <a:pt x="94869" y="279501"/>
                  </a:lnTo>
                  <a:lnTo>
                    <a:pt x="90297" y="274980"/>
                  </a:lnTo>
                  <a:lnTo>
                    <a:pt x="64770" y="250469"/>
                  </a:lnTo>
                  <a:lnTo>
                    <a:pt x="82041" y="233235"/>
                  </a:lnTo>
                  <a:lnTo>
                    <a:pt x="100943" y="246086"/>
                  </a:lnTo>
                  <a:lnTo>
                    <a:pt x="121618" y="255798"/>
                  </a:lnTo>
                  <a:lnTo>
                    <a:pt x="143460" y="261940"/>
                  </a:lnTo>
                  <a:lnTo>
                    <a:pt x="165861" y="264083"/>
                  </a:lnTo>
                  <a:lnTo>
                    <a:pt x="217187" y="253746"/>
                  </a:lnTo>
                  <a:lnTo>
                    <a:pt x="258905" y="225626"/>
                  </a:lnTo>
                  <a:lnTo>
                    <a:pt x="286930" y="184064"/>
                  </a:lnTo>
                  <a:lnTo>
                    <a:pt x="297179" y="133400"/>
                  </a:lnTo>
                  <a:lnTo>
                    <a:pt x="290087" y="90953"/>
                  </a:lnTo>
                  <a:lnTo>
                    <a:pt x="271253" y="54298"/>
                  </a:lnTo>
                  <a:lnTo>
                    <a:pt x="242745" y="25527"/>
                  </a:lnTo>
                  <a:lnTo>
                    <a:pt x="206630" y="6730"/>
                  </a:lnTo>
                  <a:lnTo>
                    <a:pt x="164973" y="0"/>
                  </a:lnTo>
                  <a:close/>
                </a:path>
              </a:pathLst>
            </a:custGeom>
            <a:ln w="9524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86053" y="4798885"/>
              <a:ext cx="128397" cy="126873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4294632" y="1107947"/>
            <a:ext cx="451484" cy="451484"/>
          </a:xfrm>
          <a:custGeom>
            <a:avLst/>
            <a:gdLst/>
            <a:ahLst/>
            <a:cxnLst/>
            <a:rect l="l" t="t" r="r" b="b"/>
            <a:pathLst>
              <a:path w="451485" h="451484">
                <a:moveTo>
                  <a:pt x="195579" y="119761"/>
                </a:moveTo>
                <a:lnTo>
                  <a:pt x="140080" y="119761"/>
                </a:lnTo>
                <a:lnTo>
                  <a:pt x="92837" y="369188"/>
                </a:lnTo>
                <a:lnTo>
                  <a:pt x="76453" y="451103"/>
                </a:lnTo>
                <a:lnTo>
                  <a:pt x="156971" y="451103"/>
                </a:lnTo>
                <a:lnTo>
                  <a:pt x="170179" y="385063"/>
                </a:lnTo>
                <a:lnTo>
                  <a:pt x="361228" y="385063"/>
                </a:lnTo>
                <a:lnTo>
                  <a:pt x="358013" y="368935"/>
                </a:lnTo>
                <a:lnTo>
                  <a:pt x="356047" y="358648"/>
                </a:lnTo>
                <a:lnTo>
                  <a:pt x="152653" y="358648"/>
                </a:lnTo>
                <a:lnTo>
                  <a:pt x="175742" y="344424"/>
                </a:lnTo>
                <a:lnTo>
                  <a:pt x="124459" y="344424"/>
                </a:lnTo>
                <a:lnTo>
                  <a:pt x="140334" y="261238"/>
                </a:lnTo>
                <a:lnTo>
                  <a:pt x="191150" y="261238"/>
                </a:lnTo>
                <a:lnTo>
                  <a:pt x="153796" y="238125"/>
                </a:lnTo>
                <a:lnTo>
                  <a:pt x="192130" y="206248"/>
                </a:lnTo>
                <a:lnTo>
                  <a:pt x="150875" y="206248"/>
                </a:lnTo>
                <a:lnTo>
                  <a:pt x="165607" y="128904"/>
                </a:lnTo>
                <a:lnTo>
                  <a:pt x="206656" y="128904"/>
                </a:lnTo>
                <a:lnTo>
                  <a:pt x="195579" y="119761"/>
                </a:lnTo>
                <a:close/>
              </a:path>
              <a:path w="451485" h="451484">
                <a:moveTo>
                  <a:pt x="361228" y="385063"/>
                </a:moveTo>
                <a:lnTo>
                  <a:pt x="280415" y="385063"/>
                </a:lnTo>
                <a:lnTo>
                  <a:pt x="293877" y="451103"/>
                </a:lnTo>
                <a:lnTo>
                  <a:pt x="374395" y="451103"/>
                </a:lnTo>
                <a:lnTo>
                  <a:pt x="361228" y="385063"/>
                </a:lnTo>
                <a:close/>
              </a:path>
              <a:path w="451485" h="451484">
                <a:moveTo>
                  <a:pt x="276283" y="313816"/>
                </a:moveTo>
                <a:lnTo>
                  <a:pt x="225425" y="313816"/>
                </a:lnTo>
                <a:lnTo>
                  <a:pt x="297814" y="358648"/>
                </a:lnTo>
                <a:lnTo>
                  <a:pt x="356047" y="358648"/>
                </a:lnTo>
                <a:lnTo>
                  <a:pt x="353330" y="344424"/>
                </a:lnTo>
                <a:lnTo>
                  <a:pt x="326008" y="344424"/>
                </a:lnTo>
                <a:lnTo>
                  <a:pt x="276283" y="313816"/>
                </a:lnTo>
                <a:close/>
              </a:path>
              <a:path w="451485" h="451484">
                <a:moveTo>
                  <a:pt x="191150" y="261238"/>
                </a:moveTo>
                <a:lnTo>
                  <a:pt x="140334" y="261238"/>
                </a:lnTo>
                <a:lnTo>
                  <a:pt x="199897" y="298068"/>
                </a:lnTo>
                <a:lnTo>
                  <a:pt x="124459" y="344424"/>
                </a:lnTo>
                <a:lnTo>
                  <a:pt x="175742" y="344424"/>
                </a:lnTo>
                <a:lnTo>
                  <a:pt x="225425" y="313816"/>
                </a:lnTo>
                <a:lnTo>
                  <a:pt x="276283" y="313816"/>
                </a:lnTo>
                <a:lnTo>
                  <a:pt x="250697" y="298068"/>
                </a:lnTo>
                <a:lnTo>
                  <a:pt x="275960" y="282448"/>
                </a:lnTo>
                <a:lnTo>
                  <a:pt x="225425" y="282448"/>
                </a:lnTo>
                <a:lnTo>
                  <a:pt x="191150" y="261238"/>
                </a:lnTo>
                <a:close/>
              </a:path>
              <a:path w="451485" h="451484">
                <a:moveTo>
                  <a:pt x="337436" y="261238"/>
                </a:moveTo>
                <a:lnTo>
                  <a:pt x="310260" y="261238"/>
                </a:lnTo>
                <a:lnTo>
                  <a:pt x="326008" y="344424"/>
                </a:lnTo>
                <a:lnTo>
                  <a:pt x="353330" y="344424"/>
                </a:lnTo>
                <a:lnTo>
                  <a:pt x="337436" y="261238"/>
                </a:lnTo>
                <a:close/>
              </a:path>
              <a:path w="451485" h="451484">
                <a:moveTo>
                  <a:pt x="266739" y="178562"/>
                </a:moveTo>
                <a:lnTo>
                  <a:pt x="225425" y="178562"/>
                </a:lnTo>
                <a:lnTo>
                  <a:pt x="296798" y="238125"/>
                </a:lnTo>
                <a:lnTo>
                  <a:pt x="225425" y="282448"/>
                </a:lnTo>
                <a:lnTo>
                  <a:pt x="275960" y="282448"/>
                </a:lnTo>
                <a:lnTo>
                  <a:pt x="310260" y="261238"/>
                </a:lnTo>
                <a:lnTo>
                  <a:pt x="337436" y="261238"/>
                </a:lnTo>
                <a:lnTo>
                  <a:pt x="326881" y="205993"/>
                </a:lnTo>
                <a:lnTo>
                  <a:pt x="299719" y="205993"/>
                </a:lnTo>
                <a:lnTo>
                  <a:pt x="266739" y="178562"/>
                </a:lnTo>
                <a:close/>
              </a:path>
              <a:path w="451485" h="451484">
                <a:moveTo>
                  <a:pt x="206656" y="128904"/>
                </a:moveTo>
                <a:lnTo>
                  <a:pt x="165607" y="128904"/>
                </a:lnTo>
                <a:lnTo>
                  <a:pt x="204469" y="161416"/>
                </a:lnTo>
                <a:lnTo>
                  <a:pt x="150875" y="206248"/>
                </a:lnTo>
                <a:lnTo>
                  <a:pt x="192130" y="206248"/>
                </a:lnTo>
                <a:lnTo>
                  <a:pt x="225425" y="178562"/>
                </a:lnTo>
                <a:lnTo>
                  <a:pt x="266739" y="178562"/>
                </a:lnTo>
                <a:lnTo>
                  <a:pt x="246125" y="161416"/>
                </a:lnTo>
                <a:lnTo>
                  <a:pt x="266467" y="144399"/>
                </a:lnTo>
                <a:lnTo>
                  <a:pt x="225425" y="144399"/>
                </a:lnTo>
                <a:lnTo>
                  <a:pt x="206656" y="128904"/>
                </a:lnTo>
                <a:close/>
              </a:path>
              <a:path w="451485" h="451484">
                <a:moveTo>
                  <a:pt x="312153" y="128904"/>
                </a:moveTo>
                <a:lnTo>
                  <a:pt x="284988" y="128904"/>
                </a:lnTo>
                <a:lnTo>
                  <a:pt x="299719" y="205993"/>
                </a:lnTo>
                <a:lnTo>
                  <a:pt x="326881" y="205993"/>
                </a:lnTo>
                <a:lnTo>
                  <a:pt x="312153" y="128904"/>
                </a:lnTo>
                <a:close/>
              </a:path>
              <a:path w="451485" h="451484">
                <a:moveTo>
                  <a:pt x="79501" y="119761"/>
                </a:moveTo>
                <a:lnTo>
                  <a:pt x="52831" y="119761"/>
                </a:lnTo>
                <a:lnTo>
                  <a:pt x="48684" y="140398"/>
                </a:lnTo>
                <a:lnTo>
                  <a:pt x="37369" y="157321"/>
                </a:lnTo>
                <a:lnTo>
                  <a:pt x="20577" y="168767"/>
                </a:lnTo>
                <a:lnTo>
                  <a:pt x="0" y="172974"/>
                </a:lnTo>
                <a:lnTo>
                  <a:pt x="0" y="199262"/>
                </a:lnTo>
                <a:lnTo>
                  <a:pt x="30906" y="193002"/>
                </a:lnTo>
                <a:lnTo>
                  <a:pt x="56181" y="175942"/>
                </a:lnTo>
                <a:lnTo>
                  <a:pt x="73241" y="150667"/>
                </a:lnTo>
                <a:lnTo>
                  <a:pt x="79501" y="119761"/>
                </a:lnTo>
                <a:close/>
              </a:path>
              <a:path w="451485" h="451484">
                <a:moveTo>
                  <a:pt x="398017" y="118999"/>
                </a:moveTo>
                <a:lnTo>
                  <a:pt x="371347" y="118999"/>
                </a:lnTo>
                <a:lnTo>
                  <a:pt x="377612" y="149998"/>
                </a:lnTo>
                <a:lnTo>
                  <a:pt x="394700" y="175355"/>
                </a:lnTo>
                <a:lnTo>
                  <a:pt x="420050" y="192472"/>
                </a:lnTo>
                <a:lnTo>
                  <a:pt x="451103" y="198754"/>
                </a:lnTo>
                <a:lnTo>
                  <a:pt x="451103" y="172085"/>
                </a:lnTo>
                <a:lnTo>
                  <a:pt x="430486" y="167897"/>
                </a:lnTo>
                <a:lnTo>
                  <a:pt x="413607" y="156495"/>
                </a:lnTo>
                <a:lnTo>
                  <a:pt x="402205" y="139616"/>
                </a:lnTo>
                <a:lnTo>
                  <a:pt x="398017" y="118999"/>
                </a:lnTo>
                <a:close/>
              </a:path>
              <a:path w="451485" h="451484">
                <a:moveTo>
                  <a:pt x="424814" y="92455"/>
                </a:moveTo>
                <a:lnTo>
                  <a:pt x="26542" y="92455"/>
                </a:lnTo>
                <a:lnTo>
                  <a:pt x="26542" y="119761"/>
                </a:lnTo>
                <a:lnTo>
                  <a:pt x="254888" y="119761"/>
                </a:lnTo>
                <a:lnTo>
                  <a:pt x="225425" y="144399"/>
                </a:lnTo>
                <a:lnTo>
                  <a:pt x="266467" y="144399"/>
                </a:lnTo>
                <a:lnTo>
                  <a:pt x="284988" y="128904"/>
                </a:lnTo>
                <a:lnTo>
                  <a:pt x="312153" y="128904"/>
                </a:lnTo>
                <a:lnTo>
                  <a:pt x="310260" y="118999"/>
                </a:lnTo>
                <a:lnTo>
                  <a:pt x="424814" y="118999"/>
                </a:lnTo>
                <a:lnTo>
                  <a:pt x="424814" y="92455"/>
                </a:lnTo>
                <a:close/>
              </a:path>
              <a:path w="451485" h="451484">
                <a:moveTo>
                  <a:pt x="79501" y="66039"/>
                </a:moveTo>
                <a:lnTo>
                  <a:pt x="52831" y="66039"/>
                </a:lnTo>
                <a:lnTo>
                  <a:pt x="52831" y="92455"/>
                </a:lnTo>
                <a:lnTo>
                  <a:pt x="79501" y="92455"/>
                </a:lnTo>
                <a:lnTo>
                  <a:pt x="79501" y="66039"/>
                </a:lnTo>
                <a:close/>
              </a:path>
              <a:path w="451485" h="451484">
                <a:moveTo>
                  <a:pt x="238887" y="0"/>
                </a:moveTo>
                <a:lnTo>
                  <a:pt x="212343" y="0"/>
                </a:lnTo>
                <a:lnTo>
                  <a:pt x="212343" y="33274"/>
                </a:lnTo>
                <a:lnTo>
                  <a:pt x="147065" y="85089"/>
                </a:lnTo>
                <a:lnTo>
                  <a:pt x="145668" y="92455"/>
                </a:lnTo>
                <a:lnTo>
                  <a:pt x="180339" y="92455"/>
                </a:lnTo>
                <a:lnTo>
                  <a:pt x="225425" y="56387"/>
                </a:lnTo>
                <a:lnTo>
                  <a:pt x="267836" y="56387"/>
                </a:lnTo>
                <a:lnTo>
                  <a:pt x="238887" y="33274"/>
                </a:lnTo>
                <a:lnTo>
                  <a:pt x="238887" y="0"/>
                </a:lnTo>
                <a:close/>
              </a:path>
              <a:path w="451485" h="451484">
                <a:moveTo>
                  <a:pt x="267836" y="56387"/>
                </a:moveTo>
                <a:lnTo>
                  <a:pt x="225425" y="56387"/>
                </a:lnTo>
                <a:lnTo>
                  <a:pt x="270509" y="92455"/>
                </a:lnTo>
                <a:lnTo>
                  <a:pt x="305053" y="92455"/>
                </a:lnTo>
                <a:lnTo>
                  <a:pt x="303783" y="85089"/>
                </a:lnTo>
                <a:lnTo>
                  <a:pt x="267836" y="56387"/>
                </a:lnTo>
                <a:close/>
              </a:path>
              <a:path w="451485" h="451484">
                <a:moveTo>
                  <a:pt x="397382" y="66039"/>
                </a:moveTo>
                <a:lnTo>
                  <a:pt x="370839" y="66039"/>
                </a:lnTo>
                <a:lnTo>
                  <a:pt x="370839" y="92455"/>
                </a:lnTo>
                <a:lnTo>
                  <a:pt x="397382" y="92455"/>
                </a:lnTo>
                <a:lnTo>
                  <a:pt x="397382" y="66039"/>
                </a:lnTo>
                <a:close/>
              </a:path>
            </a:pathLst>
          </a:custGeom>
          <a:solidFill>
            <a:srgbClr val="27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4157471" y="4509541"/>
            <a:ext cx="451484" cy="449580"/>
            <a:chOff x="4157471" y="4509541"/>
            <a:chExt cx="451484" cy="449580"/>
          </a:xfrm>
        </p:grpSpPr>
        <p:sp>
          <p:nvSpPr>
            <p:cNvPr id="30" name="object 30"/>
            <p:cNvSpPr/>
            <p:nvPr/>
          </p:nvSpPr>
          <p:spPr>
            <a:xfrm>
              <a:off x="4216907" y="4509541"/>
              <a:ext cx="391795" cy="449580"/>
            </a:xfrm>
            <a:custGeom>
              <a:avLst/>
              <a:gdLst/>
              <a:ahLst/>
              <a:cxnLst/>
              <a:rect l="l" t="t" r="r" b="b"/>
              <a:pathLst>
                <a:path w="391795" h="449579">
                  <a:moveTo>
                    <a:pt x="391667" y="0"/>
                  </a:moveTo>
                  <a:lnTo>
                    <a:pt x="156463" y="0"/>
                  </a:lnTo>
                  <a:lnTo>
                    <a:pt x="23113" y="252145"/>
                  </a:lnTo>
                  <a:lnTo>
                    <a:pt x="115062" y="252145"/>
                  </a:lnTo>
                  <a:lnTo>
                    <a:pt x="0" y="449529"/>
                  </a:lnTo>
                  <a:lnTo>
                    <a:pt x="375030" y="159512"/>
                  </a:lnTo>
                  <a:lnTo>
                    <a:pt x="258825" y="159512"/>
                  </a:lnTo>
                  <a:lnTo>
                    <a:pt x="3916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89703" y="4780813"/>
              <a:ext cx="115824" cy="17368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57471" y="4515637"/>
              <a:ext cx="115824" cy="1721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44" y="1698497"/>
            <a:ext cx="8124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CONNECT</a:t>
            </a:r>
            <a:r>
              <a:rPr spc="35"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ME FOR</a:t>
            </a:r>
            <a:r>
              <a:rPr spc="-10" dirty="0"/>
              <a:t> </a:t>
            </a:r>
            <a:r>
              <a:rPr spc="-5" dirty="0"/>
              <a:t>MORE</a:t>
            </a:r>
            <a:r>
              <a:rPr spc="5" dirty="0"/>
              <a:t> </a:t>
            </a:r>
            <a:r>
              <a:rPr spc="-10" dirty="0"/>
              <a:t>INSIGHTS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48791" y="2642946"/>
            <a:ext cx="1095806" cy="286816"/>
            <a:chOff x="1148791" y="2642946"/>
            <a:chExt cx="1095806" cy="286816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791" y="2642946"/>
              <a:ext cx="1084630" cy="2868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4869" y="2642946"/>
              <a:ext cx="109728" cy="28681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85487" y="3422091"/>
            <a:ext cx="772667" cy="286512"/>
            <a:chOff x="2897123" y="3400044"/>
            <a:chExt cx="772667" cy="286512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7123" y="3400044"/>
              <a:ext cx="740663" cy="2865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0063" y="3400044"/>
              <a:ext cx="109727" cy="286512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251313" y="4125986"/>
            <a:ext cx="1014984" cy="286816"/>
            <a:chOff x="2326513" y="4156557"/>
            <a:chExt cx="1014984" cy="286816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6513" y="4156557"/>
              <a:ext cx="961834" cy="2868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1769" y="4156557"/>
              <a:ext cx="109728" cy="286816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9808" y="2618232"/>
            <a:ext cx="307848" cy="30784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9545" y="3390877"/>
            <a:ext cx="327660" cy="24536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3313" y="4084728"/>
            <a:ext cx="352031" cy="319316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732788" y="358266"/>
            <a:ext cx="908685" cy="963294"/>
          </a:xfrm>
          <a:custGeom>
            <a:avLst/>
            <a:gdLst/>
            <a:ahLst/>
            <a:cxnLst/>
            <a:rect l="l" t="t" r="r" b="b"/>
            <a:pathLst>
              <a:path w="908685" h="963294">
                <a:moveTo>
                  <a:pt x="393954" y="255650"/>
                </a:moveTo>
                <a:lnTo>
                  <a:pt x="282067" y="255650"/>
                </a:lnTo>
                <a:lnTo>
                  <a:pt x="187070" y="788162"/>
                </a:lnTo>
                <a:lnTo>
                  <a:pt x="154050" y="962913"/>
                </a:lnTo>
                <a:lnTo>
                  <a:pt x="316103" y="962913"/>
                </a:lnTo>
                <a:lnTo>
                  <a:pt x="342645" y="821944"/>
                </a:lnTo>
                <a:lnTo>
                  <a:pt x="727306" y="821944"/>
                </a:lnTo>
                <a:lnTo>
                  <a:pt x="720851" y="787527"/>
                </a:lnTo>
                <a:lnTo>
                  <a:pt x="716934" y="765810"/>
                </a:lnTo>
                <a:lnTo>
                  <a:pt x="307467" y="765810"/>
                </a:lnTo>
                <a:lnTo>
                  <a:pt x="354076" y="735330"/>
                </a:lnTo>
                <a:lnTo>
                  <a:pt x="250698" y="735330"/>
                </a:lnTo>
                <a:lnTo>
                  <a:pt x="282701" y="557657"/>
                </a:lnTo>
                <a:lnTo>
                  <a:pt x="384763" y="557657"/>
                </a:lnTo>
                <a:lnTo>
                  <a:pt x="309625" y="508381"/>
                </a:lnTo>
                <a:lnTo>
                  <a:pt x="386945" y="440182"/>
                </a:lnTo>
                <a:lnTo>
                  <a:pt x="303656" y="440182"/>
                </a:lnTo>
                <a:lnTo>
                  <a:pt x="333375" y="275082"/>
                </a:lnTo>
                <a:lnTo>
                  <a:pt x="416053" y="275082"/>
                </a:lnTo>
                <a:lnTo>
                  <a:pt x="393954" y="255650"/>
                </a:lnTo>
                <a:close/>
              </a:path>
              <a:path w="908685" h="963294">
                <a:moveTo>
                  <a:pt x="727306" y="821944"/>
                </a:moveTo>
                <a:lnTo>
                  <a:pt x="564642" y="821944"/>
                </a:lnTo>
                <a:lnTo>
                  <a:pt x="591566" y="962913"/>
                </a:lnTo>
                <a:lnTo>
                  <a:pt x="753744" y="962913"/>
                </a:lnTo>
                <a:lnTo>
                  <a:pt x="727306" y="821944"/>
                </a:lnTo>
                <a:close/>
              </a:path>
              <a:path w="908685" h="963294">
                <a:moveTo>
                  <a:pt x="556453" y="670052"/>
                </a:moveTo>
                <a:lnTo>
                  <a:pt x="453898" y="670052"/>
                </a:lnTo>
                <a:lnTo>
                  <a:pt x="599694" y="765810"/>
                </a:lnTo>
                <a:lnTo>
                  <a:pt x="716934" y="765810"/>
                </a:lnTo>
                <a:lnTo>
                  <a:pt x="711436" y="735330"/>
                </a:lnTo>
                <a:lnTo>
                  <a:pt x="656463" y="735330"/>
                </a:lnTo>
                <a:lnTo>
                  <a:pt x="556453" y="670052"/>
                </a:lnTo>
                <a:close/>
              </a:path>
              <a:path w="908685" h="963294">
                <a:moveTo>
                  <a:pt x="384763" y="557657"/>
                </a:moveTo>
                <a:lnTo>
                  <a:pt x="282701" y="557657"/>
                </a:lnTo>
                <a:lnTo>
                  <a:pt x="402589" y="636270"/>
                </a:lnTo>
                <a:lnTo>
                  <a:pt x="250698" y="735330"/>
                </a:lnTo>
                <a:lnTo>
                  <a:pt x="354076" y="735330"/>
                </a:lnTo>
                <a:lnTo>
                  <a:pt x="453898" y="670052"/>
                </a:lnTo>
                <a:lnTo>
                  <a:pt x="556453" y="670052"/>
                </a:lnTo>
                <a:lnTo>
                  <a:pt x="504698" y="636270"/>
                </a:lnTo>
                <a:lnTo>
                  <a:pt x="555442" y="602996"/>
                </a:lnTo>
                <a:lnTo>
                  <a:pt x="453898" y="602996"/>
                </a:lnTo>
                <a:lnTo>
                  <a:pt x="384763" y="557657"/>
                </a:lnTo>
                <a:close/>
              </a:path>
              <a:path w="908685" h="963294">
                <a:moveTo>
                  <a:pt x="679385" y="557657"/>
                </a:moveTo>
                <a:lnTo>
                  <a:pt x="624586" y="557657"/>
                </a:lnTo>
                <a:lnTo>
                  <a:pt x="656463" y="735330"/>
                </a:lnTo>
                <a:lnTo>
                  <a:pt x="711436" y="735330"/>
                </a:lnTo>
                <a:lnTo>
                  <a:pt x="679385" y="557657"/>
                </a:lnTo>
                <a:close/>
              </a:path>
              <a:path w="908685" h="963294">
                <a:moveTo>
                  <a:pt x="537206" y="381127"/>
                </a:moveTo>
                <a:lnTo>
                  <a:pt x="453898" y="381127"/>
                </a:lnTo>
                <a:lnTo>
                  <a:pt x="597662" y="508381"/>
                </a:lnTo>
                <a:lnTo>
                  <a:pt x="453898" y="602996"/>
                </a:lnTo>
                <a:lnTo>
                  <a:pt x="555442" y="602996"/>
                </a:lnTo>
                <a:lnTo>
                  <a:pt x="624586" y="557657"/>
                </a:lnTo>
                <a:lnTo>
                  <a:pt x="679385" y="557657"/>
                </a:lnTo>
                <a:lnTo>
                  <a:pt x="658079" y="439547"/>
                </a:lnTo>
                <a:lnTo>
                  <a:pt x="603504" y="439547"/>
                </a:lnTo>
                <a:lnTo>
                  <a:pt x="537206" y="381127"/>
                </a:lnTo>
                <a:close/>
              </a:path>
              <a:path w="908685" h="963294">
                <a:moveTo>
                  <a:pt x="416053" y="275082"/>
                </a:moveTo>
                <a:lnTo>
                  <a:pt x="333375" y="275082"/>
                </a:lnTo>
                <a:lnTo>
                  <a:pt x="411734" y="344424"/>
                </a:lnTo>
                <a:lnTo>
                  <a:pt x="303656" y="440182"/>
                </a:lnTo>
                <a:lnTo>
                  <a:pt x="386945" y="440182"/>
                </a:lnTo>
                <a:lnTo>
                  <a:pt x="453898" y="381127"/>
                </a:lnTo>
                <a:lnTo>
                  <a:pt x="537206" y="381127"/>
                </a:lnTo>
                <a:lnTo>
                  <a:pt x="495554" y="344424"/>
                </a:lnTo>
                <a:lnTo>
                  <a:pt x="536246" y="308356"/>
                </a:lnTo>
                <a:lnTo>
                  <a:pt x="453898" y="308356"/>
                </a:lnTo>
                <a:lnTo>
                  <a:pt x="416053" y="275082"/>
                </a:lnTo>
                <a:close/>
              </a:path>
              <a:path w="908685" h="963294">
                <a:moveTo>
                  <a:pt x="628411" y="275082"/>
                </a:moveTo>
                <a:lnTo>
                  <a:pt x="573786" y="275082"/>
                </a:lnTo>
                <a:lnTo>
                  <a:pt x="603504" y="439547"/>
                </a:lnTo>
                <a:lnTo>
                  <a:pt x="658079" y="439547"/>
                </a:lnTo>
                <a:lnTo>
                  <a:pt x="628411" y="275082"/>
                </a:lnTo>
                <a:close/>
              </a:path>
              <a:path w="908685" h="963294">
                <a:moveTo>
                  <a:pt x="160019" y="255650"/>
                </a:moveTo>
                <a:lnTo>
                  <a:pt x="106425" y="255650"/>
                </a:lnTo>
                <a:lnTo>
                  <a:pt x="98083" y="299731"/>
                </a:lnTo>
                <a:lnTo>
                  <a:pt x="75311" y="335788"/>
                </a:lnTo>
                <a:lnTo>
                  <a:pt x="41489" y="360128"/>
                </a:lnTo>
                <a:lnTo>
                  <a:pt x="0" y="369062"/>
                </a:lnTo>
                <a:lnTo>
                  <a:pt x="0" y="425323"/>
                </a:lnTo>
                <a:lnTo>
                  <a:pt x="42456" y="419236"/>
                </a:lnTo>
                <a:lnTo>
                  <a:pt x="80659" y="402077"/>
                </a:lnTo>
                <a:lnTo>
                  <a:pt x="113061" y="375491"/>
                </a:lnTo>
                <a:lnTo>
                  <a:pt x="138119" y="341126"/>
                </a:lnTo>
                <a:lnTo>
                  <a:pt x="154287" y="300630"/>
                </a:lnTo>
                <a:lnTo>
                  <a:pt x="160019" y="255650"/>
                </a:lnTo>
                <a:close/>
              </a:path>
              <a:path w="908685" h="963294">
                <a:moveTo>
                  <a:pt x="801243" y="253873"/>
                </a:moveTo>
                <a:lnTo>
                  <a:pt x="747776" y="253873"/>
                </a:lnTo>
                <a:lnTo>
                  <a:pt x="753510" y="299110"/>
                </a:lnTo>
                <a:lnTo>
                  <a:pt x="769695" y="339762"/>
                </a:lnTo>
                <a:lnTo>
                  <a:pt x="794797" y="374205"/>
                </a:lnTo>
                <a:lnTo>
                  <a:pt x="827287" y="400816"/>
                </a:lnTo>
                <a:lnTo>
                  <a:pt x="865633" y="417973"/>
                </a:lnTo>
                <a:lnTo>
                  <a:pt x="908304" y="424053"/>
                </a:lnTo>
                <a:lnTo>
                  <a:pt x="908304" y="367411"/>
                </a:lnTo>
                <a:lnTo>
                  <a:pt x="866715" y="358457"/>
                </a:lnTo>
                <a:lnTo>
                  <a:pt x="832675" y="334073"/>
                </a:lnTo>
                <a:lnTo>
                  <a:pt x="809684" y="297973"/>
                </a:lnTo>
                <a:lnTo>
                  <a:pt x="801243" y="253873"/>
                </a:lnTo>
                <a:close/>
              </a:path>
              <a:path w="908685" h="963294">
                <a:moveTo>
                  <a:pt x="855344" y="197104"/>
                </a:moveTo>
                <a:lnTo>
                  <a:pt x="53593" y="197104"/>
                </a:lnTo>
                <a:lnTo>
                  <a:pt x="53593" y="255650"/>
                </a:lnTo>
                <a:lnTo>
                  <a:pt x="513334" y="255650"/>
                </a:lnTo>
                <a:lnTo>
                  <a:pt x="453898" y="308356"/>
                </a:lnTo>
                <a:lnTo>
                  <a:pt x="536246" y="308356"/>
                </a:lnTo>
                <a:lnTo>
                  <a:pt x="573786" y="275082"/>
                </a:lnTo>
                <a:lnTo>
                  <a:pt x="628411" y="275082"/>
                </a:lnTo>
                <a:lnTo>
                  <a:pt x="624586" y="253873"/>
                </a:lnTo>
                <a:lnTo>
                  <a:pt x="855344" y="253873"/>
                </a:lnTo>
                <a:lnTo>
                  <a:pt x="855344" y="197104"/>
                </a:lnTo>
                <a:close/>
              </a:path>
              <a:path w="908685" h="963294">
                <a:moveTo>
                  <a:pt x="160019" y="140970"/>
                </a:moveTo>
                <a:lnTo>
                  <a:pt x="106425" y="140970"/>
                </a:lnTo>
                <a:lnTo>
                  <a:pt x="106425" y="197104"/>
                </a:lnTo>
                <a:lnTo>
                  <a:pt x="160019" y="197104"/>
                </a:lnTo>
                <a:lnTo>
                  <a:pt x="160019" y="140970"/>
                </a:lnTo>
                <a:close/>
              </a:path>
              <a:path w="908685" h="963294">
                <a:moveTo>
                  <a:pt x="480949" y="0"/>
                </a:moveTo>
                <a:lnTo>
                  <a:pt x="427481" y="0"/>
                </a:lnTo>
                <a:lnTo>
                  <a:pt x="427481" y="70993"/>
                </a:lnTo>
                <a:lnTo>
                  <a:pt x="296163" y="181610"/>
                </a:lnTo>
                <a:lnTo>
                  <a:pt x="293369" y="197104"/>
                </a:lnTo>
                <a:lnTo>
                  <a:pt x="363093" y="197104"/>
                </a:lnTo>
                <a:lnTo>
                  <a:pt x="453898" y="120269"/>
                </a:lnTo>
                <a:lnTo>
                  <a:pt x="539163" y="120269"/>
                </a:lnTo>
                <a:lnTo>
                  <a:pt x="480949" y="70993"/>
                </a:lnTo>
                <a:lnTo>
                  <a:pt x="480949" y="0"/>
                </a:lnTo>
                <a:close/>
              </a:path>
              <a:path w="908685" h="963294">
                <a:moveTo>
                  <a:pt x="539163" y="120269"/>
                </a:moveTo>
                <a:lnTo>
                  <a:pt x="453898" y="120269"/>
                </a:lnTo>
                <a:lnTo>
                  <a:pt x="544576" y="197104"/>
                </a:lnTo>
                <a:lnTo>
                  <a:pt x="614299" y="197104"/>
                </a:lnTo>
                <a:lnTo>
                  <a:pt x="611632" y="181610"/>
                </a:lnTo>
                <a:lnTo>
                  <a:pt x="539163" y="120269"/>
                </a:lnTo>
                <a:close/>
              </a:path>
              <a:path w="908685" h="963294">
                <a:moveTo>
                  <a:pt x="800226" y="140970"/>
                </a:moveTo>
                <a:lnTo>
                  <a:pt x="746760" y="140970"/>
                </a:lnTo>
                <a:lnTo>
                  <a:pt x="746760" y="197104"/>
                </a:lnTo>
                <a:lnTo>
                  <a:pt x="800226" y="197104"/>
                </a:lnTo>
                <a:lnTo>
                  <a:pt x="800226" y="140970"/>
                </a:lnTo>
                <a:close/>
              </a:path>
            </a:pathLst>
          </a:custGeom>
          <a:solidFill>
            <a:srgbClr val="27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6548628" y="134112"/>
            <a:ext cx="1623695" cy="1570355"/>
            <a:chOff x="6548628" y="134112"/>
            <a:chExt cx="1623695" cy="157035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48628" y="134112"/>
              <a:ext cx="1623187" cy="156984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1129" y="318325"/>
              <a:ext cx="1231773" cy="1176909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3148952-1AF6-91A8-706D-C74BA0E7F22B}"/>
              </a:ext>
            </a:extLst>
          </p:cNvPr>
          <p:cNvSpPr txBox="1"/>
          <p:nvPr/>
        </p:nvSpPr>
        <p:spPr>
          <a:xfrm>
            <a:off x="2266297" y="3395677"/>
            <a:ext cx="232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ketkjain@gmail.com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2748CF-DD84-13D8-D430-A3E321F716D7}"/>
              </a:ext>
            </a:extLst>
          </p:cNvPr>
          <p:cNvSpPr txBox="1"/>
          <p:nvPr/>
        </p:nvSpPr>
        <p:spPr>
          <a:xfrm>
            <a:off x="2308971" y="40881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4"/>
                </a:solidFill>
              </a:rPr>
              <a:t>https://peerlist.io/ketkijain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591EEB-679E-0272-7C1D-F8C0AE167F5A}"/>
              </a:ext>
            </a:extLst>
          </p:cNvPr>
          <p:cNvSpPr txBox="1"/>
          <p:nvPr/>
        </p:nvSpPr>
        <p:spPr>
          <a:xfrm>
            <a:off x="2268156" y="25883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https://www.linkedin.com/in/ketki-jain20/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4963" y="4604003"/>
            <a:ext cx="3450590" cy="539750"/>
            <a:chOff x="5164963" y="4604003"/>
            <a:chExt cx="3450590" cy="539750"/>
          </a:xfrm>
        </p:grpSpPr>
        <p:sp>
          <p:nvSpPr>
            <p:cNvPr id="3" name="object 3"/>
            <p:cNvSpPr/>
            <p:nvPr/>
          </p:nvSpPr>
          <p:spPr>
            <a:xfrm>
              <a:off x="5164963" y="4604003"/>
              <a:ext cx="2371090" cy="539750"/>
            </a:xfrm>
            <a:custGeom>
              <a:avLst/>
              <a:gdLst/>
              <a:ahLst/>
              <a:cxnLst/>
              <a:rect l="l" t="t" r="r" b="b"/>
              <a:pathLst>
                <a:path w="2371090" h="539750">
                  <a:moveTo>
                    <a:pt x="58242" y="539496"/>
                  </a:moveTo>
                  <a:lnTo>
                    <a:pt x="0" y="448056"/>
                  </a:lnTo>
                  <a:lnTo>
                    <a:pt x="0" y="539496"/>
                  </a:lnTo>
                  <a:lnTo>
                    <a:pt x="58242" y="539496"/>
                  </a:lnTo>
                  <a:close/>
                </a:path>
                <a:path w="2371090" h="539750">
                  <a:moveTo>
                    <a:pt x="201891" y="539496"/>
                  </a:moveTo>
                  <a:lnTo>
                    <a:pt x="0" y="224091"/>
                  </a:lnTo>
                  <a:lnTo>
                    <a:pt x="0" y="336029"/>
                  </a:lnTo>
                  <a:lnTo>
                    <a:pt x="130251" y="539496"/>
                  </a:lnTo>
                  <a:lnTo>
                    <a:pt x="201891" y="539496"/>
                  </a:lnTo>
                  <a:close/>
                </a:path>
                <a:path w="2371090" h="539750">
                  <a:moveTo>
                    <a:pt x="345300" y="539496"/>
                  </a:moveTo>
                  <a:lnTo>
                    <a:pt x="0" y="0"/>
                  </a:lnTo>
                  <a:lnTo>
                    <a:pt x="0" y="111963"/>
                  </a:lnTo>
                  <a:lnTo>
                    <a:pt x="273659" y="539496"/>
                  </a:lnTo>
                  <a:lnTo>
                    <a:pt x="345300" y="539496"/>
                  </a:lnTo>
                  <a:close/>
                </a:path>
                <a:path w="2371090" h="539750">
                  <a:moveTo>
                    <a:pt x="487514" y="539496"/>
                  </a:moveTo>
                  <a:lnTo>
                    <a:pt x="143002" y="0"/>
                  </a:lnTo>
                  <a:lnTo>
                    <a:pt x="71501" y="0"/>
                  </a:lnTo>
                  <a:lnTo>
                    <a:pt x="416331" y="539496"/>
                  </a:lnTo>
                  <a:lnTo>
                    <a:pt x="487514" y="539496"/>
                  </a:lnTo>
                  <a:close/>
                </a:path>
                <a:path w="2371090" h="539750">
                  <a:moveTo>
                    <a:pt x="630504" y="539496"/>
                  </a:moveTo>
                  <a:lnTo>
                    <a:pt x="285750" y="0"/>
                  </a:lnTo>
                  <a:lnTo>
                    <a:pt x="214884" y="0"/>
                  </a:lnTo>
                  <a:lnTo>
                    <a:pt x="559231" y="539496"/>
                  </a:lnTo>
                  <a:lnTo>
                    <a:pt x="630504" y="539496"/>
                  </a:lnTo>
                  <a:close/>
                </a:path>
                <a:path w="2371090" h="539750">
                  <a:moveTo>
                    <a:pt x="774547" y="539496"/>
                  </a:moveTo>
                  <a:lnTo>
                    <a:pt x="428371" y="0"/>
                  </a:lnTo>
                  <a:lnTo>
                    <a:pt x="356489" y="0"/>
                  </a:lnTo>
                  <a:lnTo>
                    <a:pt x="702665" y="539496"/>
                  </a:lnTo>
                  <a:lnTo>
                    <a:pt x="774547" y="539496"/>
                  </a:lnTo>
                  <a:close/>
                </a:path>
                <a:path w="2371090" h="539750">
                  <a:moveTo>
                    <a:pt x="918248" y="539496"/>
                  </a:moveTo>
                  <a:lnTo>
                    <a:pt x="573024" y="0"/>
                  </a:lnTo>
                  <a:lnTo>
                    <a:pt x="501396" y="0"/>
                  </a:lnTo>
                  <a:lnTo>
                    <a:pt x="846620" y="539496"/>
                  </a:lnTo>
                  <a:lnTo>
                    <a:pt x="918248" y="539496"/>
                  </a:lnTo>
                  <a:close/>
                </a:path>
                <a:path w="2371090" h="539750">
                  <a:moveTo>
                    <a:pt x="1061580" y="539496"/>
                  </a:moveTo>
                  <a:lnTo>
                    <a:pt x="716280" y="0"/>
                  </a:lnTo>
                  <a:lnTo>
                    <a:pt x="644525" y="0"/>
                  </a:lnTo>
                  <a:lnTo>
                    <a:pt x="989914" y="539496"/>
                  </a:lnTo>
                  <a:lnTo>
                    <a:pt x="1061580" y="539496"/>
                  </a:lnTo>
                  <a:close/>
                </a:path>
                <a:path w="2371090" h="539750">
                  <a:moveTo>
                    <a:pt x="1204709" y="539496"/>
                  </a:moveTo>
                  <a:lnTo>
                    <a:pt x="859409" y="0"/>
                  </a:lnTo>
                  <a:lnTo>
                    <a:pt x="787781" y="0"/>
                  </a:lnTo>
                  <a:lnTo>
                    <a:pt x="1133081" y="539496"/>
                  </a:lnTo>
                  <a:lnTo>
                    <a:pt x="1204709" y="539496"/>
                  </a:lnTo>
                  <a:close/>
                </a:path>
                <a:path w="2371090" h="539750">
                  <a:moveTo>
                    <a:pt x="1348092" y="539496"/>
                  </a:moveTo>
                  <a:lnTo>
                    <a:pt x="1002792" y="0"/>
                  </a:lnTo>
                  <a:lnTo>
                    <a:pt x="931164" y="0"/>
                  </a:lnTo>
                  <a:lnTo>
                    <a:pt x="1276464" y="539496"/>
                  </a:lnTo>
                  <a:lnTo>
                    <a:pt x="1348092" y="539496"/>
                  </a:lnTo>
                  <a:close/>
                </a:path>
                <a:path w="2371090" h="539750">
                  <a:moveTo>
                    <a:pt x="1491310" y="539496"/>
                  </a:moveTo>
                  <a:lnTo>
                    <a:pt x="1145921" y="0"/>
                  </a:lnTo>
                  <a:lnTo>
                    <a:pt x="1074293" y="0"/>
                  </a:lnTo>
                  <a:lnTo>
                    <a:pt x="1419593" y="539496"/>
                  </a:lnTo>
                  <a:lnTo>
                    <a:pt x="1491310" y="539496"/>
                  </a:lnTo>
                  <a:close/>
                </a:path>
                <a:path w="2371090" h="539750">
                  <a:moveTo>
                    <a:pt x="1634528" y="539496"/>
                  </a:moveTo>
                  <a:lnTo>
                    <a:pt x="1289304" y="0"/>
                  </a:lnTo>
                  <a:lnTo>
                    <a:pt x="1217676" y="0"/>
                  </a:lnTo>
                  <a:lnTo>
                    <a:pt x="1562900" y="539496"/>
                  </a:lnTo>
                  <a:lnTo>
                    <a:pt x="1634528" y="539496"/>
                  </a:lnTo>
                  <a:close/>
                </a:path>
                <a:path w="2371090" h="539750">
                  <a:moveTo>
                    <a:pt x="1777860" y="539496"/>
                  </a:moveTo>
                  <a:lnTo>
                    <a:pt x="1432560" y="0"/>
                  </a:lnTo>
                  <a:lnTo>
                    <a:pt x="1360805" y="0"/>
                  </a:lnTo>
                  <a:lnTo>
                    <a:pt x="1706105" y="539496"/>
                  </a:lnTo>
                  <a:lnTo>
                    <a:pt x="1777860" y="539496"/>
                  </a:lnTo>
                  <a:close/>
                </a:path>
                <a:path w="2371090" h="539750">
                  <a:moveTo>
                    <a:pt x="1921040" y="539496"/>
                  </a:moveTo>
                  <a:lnTo>
                    <a:pt x="1575816" y="0"/>
                  </a:lnTo>
                  <a:lnTo>
                    <a:pt x="1504188" y="0"/>
                  </a:lnTo>
                  <a:lnTo>
                    <a:pt x="1849729" y="539496"/>
                  </a:lnTo>
                  <a:lnTo>
                    <a:pt x="1921040" y="539496"/>
                  </a:lnTo>
                  <a:close/>
                </a:path>
                <a:path w="2371090" h="539750">
                  <a:moveTo>
                    <a:pt x="2064181" y="539496"/>
                  </a:moveTo>
                  <a:lnTo>
                    <a:pt x="1718564" y="0"/>
                  </a:lnTo>
                  <a:lnTo>
                    <a:pt x="1647317" y="0"/>
                  </a:lnTo>
                  <a:lnTo>
                    <a:pt x="1992617" y="539496"/>
                  </a:lnTo>
                  <a:lnTo>
                    <a:pt x="2064181" y="539496"/>
                  </a:lnTo>
                  <a:close/>
                </a:path>
                <a:path w="2371090" h="539750">
                  <a:moveTo>
                    <a:pt x="2207158" y="539496"/>
                  </a:moveTo>
                  <a:lnTo>
                    <a:pt x="1862201" y="0"/>
                  </a:lnTo>
                  <a:lnTo>
                    <a:pt x="1790573" y="0"/>
                  </a:lnTo>
                  <a:lnTo>
                    <a:pt x="2135555" y="539496"/>
                  </a:lnTo>
                  <a:lnTo>
                    <a:pt x="2207158" y="539496"/>
                  </a:lnTo>
                  <a:close/>
                </a:path>
                <a:path w="2371090" h="539750">
                  <a:moveTo>
                    <a:pt x="2350973" y="539496"/>
                  </a:moveTo>
                  <a:lnTo>
                    <a:pt x="2005457" y="0"/>
                  </a:lnTo>
                  <a:lnTo>
                    <a:pt x="1933956" y="0"/>
                  </a:lnTo>
                  <a:lnTo>
                    <a:pt x="2279396" y="539496"/>
                  </a:lnTo>
                  <a:lnTo>
                    <a:pt x="2350973" y="539496"/>
                  </a:lnTo>
                  <a:close/>
                </a:path>
                <a:path w="2371090" h="539750">
                  <a:moveTo>
                    <a:pt x="2371090" y="346951"/>
                  </a:moveTo>
                  <a:lnTo>
                    <a:pt x="2148713" y="0"/>
                  </a:lnTo>
                  <a:lnTo>
                    <a:pt x="2077085" y="0"/>
                  </a:lnTo>
                  <a:lnTo>
                    <a:pt x="2371090" y="458724"/>
                  </a:lnTo>
                  <a:lnTo>
                    <a:pt x="2371090" y="346951"/>
                  </a:lnTo>
                  <a:close/>
                </a:path>
                <a:path w="2371090" h="539750">
                  <a:moveTo>
                    <a:pt x="2371090" y="123913"/>
                  </a:moveTo>
                  <a:lnTo>
                    <a:pt x="2291969" y="0"/>
                  </a:lnTo>
                  <a:lnTo>
                    <a:pt x="2220468" y="0"/>
                  </a:lnTo>
                  <a:lnTo>
                    <a:pt x="2371090" y="236156"/>
                  </a:lnTo>
                  <a:lnTo>
                    <a:pt x="2371090" y="123913"/>
                  </a:lnTo>
                  <a:close/>
                </a:path>
                <a:path w="2371090" h="539750">
                  <a:moveTo>
                    <a:pt x="2371090" y="0"/>
                  </a:moveTo>
                  <a:lnTo>
                    <a:pt x="2363597" y="0"/>
                  </a:lnTo>
                  <a:lnTo>
                    <a:pt x="2371090" y="12128"/>
                  </a:lnTo>
                  <a:lnTo>
                    <a:pt x="2371090" y="0"/>
                  </a:lnTo>
                  <a:close/>
                </a:path>
              </a:pathLst>
            </a:custGeom>
            <a:solidFill>
              <a:srgbClr val="C8DFE9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98208" y="4756403"/>
              <a:ext cx="1617345" cy="144780"/>
            </a:xfrm>
            <a:custGeom>
              <a:avLst/>
              <a:gdLst/>
              <a:ahLst/>
              <a:cxnLst/>
              <a:rect l="l" t="t" r="r" b="b"/>
              <a:pathLst>
                <a:path w="1617345" h="144779">
                  <a:moveTo>
                    <a:pt x="1616951" y="88392"/>
                  </a:moveTo>
                  <a:lnTo>
                    <a:pt x="0" y="88392"/>
                  </a:lnTo>
                  <a:lnTo>
                    <a:pt x="0" y="144780"/>
                  </a:lnTo>
                  <a:lnTo>
                    <a:pt x="1616951" y="144780"/>
                  </a:lnTo>
                  <a:lnTo>
                    <a:pt x="1616951" y="88392"/>
                  </a:lnTo>
                  <a:close/>
                </a:path>
                <a:path w="1617345" h="144779">
                  <a:moveTo>
                    <a:pt x="1616951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616951" y="56388"/>
                  </a:lnTo>
                  <a:lnTo>
                    <a:pt x="1616951" y="0"/>
                  </a:lnTo>
                  <a:close/>
                </a:path>
              </a:pathLst>
            </a:custGeom>
            <a:solidFill>
              <a:srgbClr val="27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347459" y="103631"/>
            <a:ext cx="120650" cy="119380"/>
          </a:xfrm>
          <a:custGeom>
            <a:avLst/>
            <a:gdLst/>
            <a:ahLst/>
            <a:cxnLst/>
            <a:rect l="l" t="t" r="r" b="b"/>
            <a:pathLst>
              <a:path w="120650" h="119379">
                <a:moveTo>
                  <a:pt x="120396" y="0"/>
                </a:moveTo>
                <a:lnTo>
                  <a:pt x="0" y="0"/>
                </a:lnTo>
                <a:lnTo>
                  <a:pt x="0" y="118872"/>
                </a:lnTo>
                <a:lnTo>
                  <a:pt x="120396" y="118872"/>
                </a:lnTo>
                <a:lnTo>
                  <a:pt x="120396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8147" y="10363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0"/>
                </a:moveTo>
                <a:lnTo>
                  <a:pt x="0" y="0"/>
                </a:lnTo>
                <a:lnTo>
                  <a:pt x="0" y="118872"/>
                </a:lnTo>
                <a:lnTo>
                  <a:pt x="118872" y="118872"/>
                </a:lnTo>
                <a:lnTo>
                  <a:pt x="118872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7311" y="103631"/>
            <a:ext cx="120650" cy="119380"/>
          </a:xfrm>
          <a:custGeom>
            <a:avLst/>
            <a:gdLst/>
            <a:ahLst/>
            <a:cxnLst/>
            <a:rect l="l" t="t" r="r" b="b"/>
            <a:pathLst>
              <a:path w="120650" h="119379">
                <a:moveTo>
                  <a:pt x="120396" y="0"/>
                </a:moveTo>
                <a:lnTo>
                  <a:pt x="0" y="0"/>
                </a:lnTo>
                <a:lnTo>
                  <a:pt x="0" y="118872"/>
                </a:lnTo>
                <a:lnTo>
                  <a:pt x="120396" y="118872"/>
                </a:lnTo>
                <a:lnTo>
                  <a:pt x="120396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9508" y="321373"/>
            <a:ext cx="3175000" cy="9525"/>
          </a:xfrm>
          <a:custGeom>
            <a:avLst/>
            <a:gdLst/>
            <a:ahLst/>
            <a:cxnLst/>
            <a:rect l="l" t="t" r="r" b="b"/>
            <a:pathLst>
              <a:path w="3175000" h="9525">
                <a:moveTo>
                  <a:pt x="0" y="9525"/>
                </a:moveTo>
                <a:lnTo>
                  <a:pt x="3174491" y="9525"/>
                </a:lnTo>
                <a:lnTo>
                  <a:pt x="3174491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17157" y="0"/>
            <a:ext cx="381635" cy="3414395"/>
            <a:chOff x="117157" y="0"/>
            <a:chExt cx="381635" cy="3414395"/>
          </a:xfrm>
        </p:grpSpPr>
        <p:sp>
          <p:nvSpPr>
            <p:cNvPr id="10" name="object 10"/>
            <p:cNvSpPr/>
            <p:nvPr/>
          </p:nvSpPr>
          <p:spPr>
            <a:xfrm>
              <a:off x="121920" y="0"/>
              <a:ext cx="338455" cy="3371215"/>
            </a:xfrm>
            <a:custGeom>
              <a:avLst/>
              <a:gdLst/>
              <a:ahLst/>
              <a:cxnLst/>
              <a:rect l="l" t="t" r="r" b="b"/>
              <a:pathLst>
                <a:path w="338455" h="3371215">
                  <a:moveTo>
                    <a:pt x="0" y="0"/>
                  </a:moveTo>
                  <a:lnTo>
                    <a:pt x="0" y="1838071"/>
                  </a:lnTo>
                  <a:lnTo>
                    <a:pt x="338328" y="2447671"/>
                  </a:lnTo>
                  <a:lnTo>
                    <a:pt x="338328" y="3371088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47" y="3332988"/>
              <a:ext cx="76200" cy="762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1625" y="4114800"/>
            <a:ext cx="360045" cy="1033780"/>
            <a:chOff x="51625" y="4114800"/>
            <a:chExt cx="360045" cy="1033780"/>
          </a:xfrm>
        </p:grpSpPr>
        <p:sp>
          <p:nvSpPr>
            <p:cNvPr id="13" name="object 13"/>
            <p:cNvSpPr/>
            <p:nvPr/>
          </p:nvSpPr>
          <p:spPr>
            <a:xfrm>
              <a:off x="56388" y="4137659"/>
              <a:ext cx="329565" cy="1005840"/>
            </a:xfrm>
            <a:custGeom>
              <a:avLst/>
              <a:gdLst/>
              <a:ahLst/>
              <a:cxnLst/>
              <a:rect l="l" t="t" r="r" b="b"/>
              <a:pathLst>
                <a:path w="329565" h="1005839">
                  <a:moveTo>
                    <a:pt x="329184" y="0"/>
                  </a:moveTo>
                  <a:lnTo>
                    <a:pt x="0" y="631253"/>
                  </a:lnTo>
                  <a:lnTo>
                    <a:pt x="1317" y="1005838"/>
                  </a:lnTo>
                </a:path>
              </a:pathLst>
            </a:custGeom>
            <a:ln w="9524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803" y="4114800"/>
              <a:ext cx="74675" cy="7467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98982" y="3989019"/>
            <a:ext cx="20669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121F33"/>
                </a:solidFill>
                <a:latin typeface="Lucida Sans Unicode"/>
                <a:cs typeface="Lucida Sans Unicode"/>
              </a:rPr>
              <a:t>Analys</a:t>
            </a:r>
            <a:r>
              <a:rPr sz="1400" spc="-30" dirty="0">
                <a:solidFill>
                  <a:srgbClr val="121F33"/>
                </a:solidFill>
                <a:latin typeface="Lucida Sans Unicode"/>
                <a:cs typeface="Lucida Sans Unicode"/>
              </a:rPr>
              <a:t>i</a:t>
            </a:r>
            <a:r>
              <a:rPr sz="1400" spc="20" dirty="0">
                <a:solidFill>
                  <a:srgbClr val="121F33"/>
                </a:solidFill>
                <a:latin typeface="Lucida Sans Unicode"/>
                <a:cs typeface="Lucida Sans Unicode"/>
              </a:rPr>
              <a:t>s</a:t>
            </a:r>
            <a:r>
              <a:rPr sz="1400" spc="-175" dirty="0">
                <a:solidFill>
                  <a:srgbClr val="121F33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121F33"/>
                </a:solidFill>
                <a:latin typeface="Lucida Sans Unicode"/>
                <a:cs typeface="Lucida Sans Unicode"/>
              </a:rPr>
              <a:t>Of</a:t>
            </a:r>
            <a:r>
              <a:rPr sz="1400" spc="-170" dirty="0">
                <a:solidFill>
                  <a:srgbClr val="121F33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121F33"/>
                </a:solidFill>
                <a:latin typeface="Lucida Sans Unicode"/>
                <a:cs typeface="Lucida Sans Unicode"/>
              </a:rPr>
              <a:t>T</a:t>
            </a:r>
            <a:r>
              <a:rPr sz="1400" spc="-40" dirty="0">
                <a:solidFill>
                  <a:srgbClr val="121F33"/>
                </a:solidFill>
                <a:latin typeface="Lucida Sans Unicode"/>
                <a:cs typeface="Lucida Sans Unicode"/>
              </a:rPr>
              <a:t>h</a:t>
            </a:r>
            <a:r>
              <a:rPr sz="1400" spc="40" dirty="0">
                <a:solidFill>
                  <a:srgbClr val="121F33"/>
                </a:solidFill>
                <a:latin typeface="Lucida Sans Unicode"/>
                <a:cs typeface="Lucida Sans Unicode"/>
              </a:rPr>
              <a:t>e</a:t>
            </a:r>
            <a:r>
              <a:rPr sz="1400" spc="-185" dirty="0">
                <a:solidFill>
                  <a:srgbClr val="121F33"/>
                </a:solidFill>
                <a:latin typeface="Lucida Sans Unicode"/>
                <a:cs typeface="Lucida Sans Unicode"/>
              </a:rPr>
              <a:t> </a:t>
            </a:r>
            <a:r>
              <a:rPr sz="1400" spc="-110" dirty="0">
                <a:solidFill>
                  <a:srgbClr val="121F33"/>
                </a:solidFill>
                <a:latin typeface="Lucida Sans Unicode"/>
                <a:cs typeface="Lucida Sans Unicode"/>
              </a:rPr>
              <a:t>D</a:t>
            </a:r>
            <a:r>
              <a:rPr sz="1400" spc="15" dirty="0">
                <a:solidFill>
                  <a:srgbClr val="121F33"/>
                </a:solidFill>
                <a:latin typeface="Lucida Sans Unicode"/>
                <a:cs typeface="Lucida Sans Unicode"/>
              </a:rPr>
              <a:t>ata</a:t>
            </a:r>
            <a:r>
              <a:rPr sz="1400" spc="-195" dirty="0">
                <a:solidFill>
                  <a:srgbClr val="121F33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121F33"/>
                </a:solidFill>
                <a:latin typeface="Lucida Sans Unicode"/>
                <a:cs typeface="Lucida Sans Unicode"/>
              </a:rPr>
              <a:t>And  </a:t>
            </a:r>
            <a:r>
              <a:rPr sz="1400" spc="-40" dirty="0">
                <a:solidFill>
                  <a:srgbClr val="121F33"/>
                </a:solidFill>
                <a:latin typeface="Lucida Sans Unicode"/>
                <a:cs typeface="Lucida Sans Unicode"/>
              </a:rPr>
              <a:t>Vi</a:t>
            </a:r>
            <a:r>
              <a:rPr sz="1400" spc="-50" dirty="0">
                <a:solidFill>
                  <a:srgbClr val="121F33"/>
                </a:solidFill>
                <a:latin typeface="Lucida Sans Unicode"/>
                <a:cs typeface="Lucida Sans Unicode"/>
              </a:rPr>
              <a:t>s</a:t>
            </a:r>
            <a:r>
              <a:rPr sz="1400" spc="-35" dirty="0">
                <a:solidFill>
                  <a:srgbClr val="121F33"/>
                </a:solidFill>
                <a:latin typeface="Lucida Sans Unicode"/>
                <a:cs typeface="Lucida Sans Unicode"/>
              </a:rPr>
              <a:t>u</a:t>
            </a:r>
            <a:r>
              <a:rPr sz="1400" spc="-50" dirty="0">
                <a:solidFill>
                  <a:srgbClr val="121F33"/>
                </a:solidFill>
                <a:latin typeface="Lucida Sans Unicode"/>
                <a:cs typeface="Lucida Sans Unicode"/>
              </a:rPr>
              <a:t>a</a:t>
            </a:r>
            <a:r>
              <a:rPr sz="1400" spc="-30" dirty="0">
                <a:solidFill>
                  <a:srgbClr val="121F33"/>
                </a:solidFill>
                <a:latin typeface="Lucida Sans Unicode"/>
                <a:cs typeface="Lucida Sans Unicode"/>
              </a:rPr>
              <a:t>l</a:t>
            </a:r>
            <a:r>
              <a:rPr sz="1400" spc="-85" dirty="0">
                <a:solidFill>
                  <a:srgbClr val="121F33"/>
                </a:solidFill>
                <a:latin typeface="Lucida Sans Unicode"/>
                <a:cs typeface="Lucida Sans Unicode"/>
              </a:rPr>
              <a:t>i</a:t>
            </a:r>
            <a:r>
              <a:rPr sz="1400" spc="-30" dirty="0">
                <a:solidFill>
                  <a:srgbClr val="121F33"/>
                </a:solidFill>
                <a:latin typeface="Lucida Sans Unicode"/>
                <a:cs typeface="Lucida Sans Unicode"/>
              </a:rPr>
              <a:t>zat</a:t>
            </a:r>
            <a:r>
              <a:rPr sz="1400" spc="-20" dirty="0">
                <a:solidFill>
                  <a:srgbClr val="121F33"/>
                </a:solidFill>
                <a:latin typeface="Lucida Sans Unicode"/>
                <a:cs typeface="Lucida Sans Unicode"/>
              </a:rPr>
              <a:t>i</a:t>
            </a:r>
            <a:r>
              <a:rPr sz="1400" spc="-35" dirty="0">
                <a:solidFill>
                  <a:srgbClr val="121F33"/>
                </a:solidFill>
                <a:latin typeface="Lucida Sans Unicode"/>
                <a:cs typeface="Lucida Sans Unicode"/>
              </a:rPr>
              <a:t>on</a:t>
            </a:r>
            <a:r>
              <a:rPr sz="1400" spc="-190" dirty="0">
                <a:solidFill>
                  <a:srgbClr val="121F33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121F33"/>
                </a:solidFill>
                <a:latin typeface="Lucida Sans Unicode"/>
                <a:cs typeface="Lucida Sans Unicode"/>
              </a:rPr>
              <a:t>Of</a:t>
            </a:r>
            <a:r>
              <a:rPr sz="1400" spc="-170" dirty="0">
                <a:solidFill>
                  <a:srgbClr val="121F33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121F33"/>
                </a:solidFill>
                <a:latin typeface="Lucida Sans Unicode"/>
                <a:cs typeface="Lucida Sans Unicode"/>
              </a:rPr>
              <a:t>Final  </a:t>
            </a:r>
            <a:r>
              <a:rPr sz="1400" spc="-35" dirty="0">
                <a:solidFill>
                  <a:srgbClr val="121F33"/>
                </a:solidFill>
                <a:latin typeface="Lucida Sans Unicode"/>
                <a:cs typeface="Lucida Sans Unicode"/>
              </a:rPr>
              <a:t>Insights.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8982" y="2260473"/>
            <a:ext cx="20828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121F33"/>
                </a:solidFill>
                <a:latin typeface="Lucida Sans Unicode"/>
                <a:cs typeface="Lucida Sans Unicode"/>
              </a:rPr>
              <a:t>Bac</a:t>
            </a:r>
            <a:r>
              <a:rPr sz="1400" spc="-90" dirty="0">
                <a:solidFill>
                  <a:srgbClr val="121F33"/>
                </a:solidFill>
                <a:latin typeface="Lucida Sans Unicode"/>
                <a:cs typeface="Lucida Sans Unicode"/>
              </a:rPr>
              <a:t>kg</a:t>
            </a:r>
            <a:r>
              <a:rPr sz="1400" spc="-70" dirty="0">
                <a:solidFill>
                  <a:srgbClr val="121F33"/>
                </a:solidFill>
                <a:latin typeface="Lucida Sans Unicode"/>
                <a:cs typeface="Lucida Sans Unicode"/>
              </a:rPr>
              <a:t>r</a:t>
            </a:r>
            <a:r>
              <a:rPr sz="1400" spc="-35" dirty="0">
                <a:solidFill>
                  <a:srgbClr val="121F33"/>
                </a:solidFill>
                <a:latin typeface="Lucida Sans Unicode"/>
                <a:cs typeface="Lucida Sans Unicode"/>
              </a:rPr>
              <a:t>ou</a:t>
            </a:r>
            <a:r>
              <a:rPr sz="1400" spc="-30" dirty="0">
                <a:solidFill>
                  <a:srgbClr val="121F33"/>
                </a:solidFill>
                <a:latin typeface="Lucida Sans Unicode"/>
                <a:cs typeface="Lucida Sans Unicode"/>
              </a:rPr>
              <a:t>n</a:t>
            </a:r>
            <a:r>
              <a:rPr sz="1400" spc="-50" dirty="0">
                <a:solidFill>
                  <a:srgbClr val="121F33"/>
                </a:solidFill>
                <a:latin typeface="Lucida Sans Unicode"/>
                <a:cs typeface="Lucida Sans Unicode"/>
              </a:rPr>
              <a:t>d</a:t>
            </a:r>
            <a:r>
              <a:rPr sz="1400" spc="-200" dirty="0">
                <a:solidFill>
                  <a:srgbClr val="121F33"/>
                </a:solidFill>
                <a:latin typeface="Lucida Sans Unicode"/>
                <a:cs typeface="Lucida Sans Unicode"/>
              </a:rPr>
              <a:t> </a:t>
            </a:r>
            <a:r>
              <a:rPr sz="1400" spc="-55" dirty="0">
                <a:solidFill>
                  <a:srgbClr val="121F33"/>
                </a:solidFill>
                <a:latin typeface="Lucida Sans Unicode"/>
                <a:cs typeface="Lucida Sans Unicode"/>
              </a:rPr>
              <a:t>And</a:t>
            </a:r>
            <a:r>
              <a:rPr sz="1400" spc="-180" dirty="0">
                <a:solidFill>
                  <a:srgbClr val="121F33"/>
                </a:solidFill>
                <a:latin typeface="Lucida Sans Unicode"/>
                <a:cs typeface="Lucida Sans Unicode"/>
              </a:rPr>
              <a:t> </a:t>
            </a:r>
            <a:r>
              <a:rPr sz="1400" spc="-20" dirty="0">
                <a:solidFill>
                  <a:srgbClr val="121F33"/>
                </a:solidFill>
                <a:latin typeface="Lucida Sans Unicode"/>
                <a:cs typeface="Lucida Sans Unicode"/>
              </a:rPr>
              <a:t>Pro</a:t>
            </a:r>
            <a:r>
              <a:rPr sz="1400" spc="-35" dirty="0">
                <a:solidFill>
                  <a:srgbClr val="121F33"/>
                </a:solidFill>
                <a:latin typeface="Lucida Sans Unicode"/>
                <a:cs typeface="Lucida Sans Unicode"/>
              </a:rPr>
              <a:t>b</a:t>
            </a:r>
            <a:r>
              <a:rPr sz="1400" spc="-85" dirty="0">
                <a:solidFill>
                  <a:srgbClr val="121F33"/>
                </a:solidFill>
                <a:latin typeface="Lucida Sans Unicode"/>
                <a:cs typeface="Lucida Sans Unicode"/>
              </a:rPr>
              <a:t>l</a:t>
            </a:r>
            <a:r>
              <a:rPr sz="1400" spc="35" dirty="0">
                <a:solidFill>
                  <a:srgbClr val="121F33"/>
                </a:solidFill>
                <a:latin typeface="Lucida Sans Unicode"/>
                <a:cs typeface="Lucida Sans Unicode"/>
              </a:rPr>
              <a:t>e</a:t>
            </a:r>
            <a:r>
              <a:rPr sz="1400" spc="-70" dirty="0">
                <a:solidFill>
                  <a:srgbClr val="121F33"/>
                </a:solidFill>
                <a:latin typeface="Lucida Sans Unicode"/>
                <a:cs typeface="Lucida Sans Unicode"/>
              </a:rPr>
              <a:t>m  </a:t>
            </a:r>
            <a:r>
              <a:rPr sz="1400" spc="-45" dirty="0">
                <a:solidFill>
                  <a:srgbClr val="121F33"/>
                </a:solidFill>
                <a:latin typeface="Lucida Sans Unicode"/>
                <a:cs typeface="Lucida Sans Unicode"/>
              </a:rPr>
              <a:t>Of</a:t>
            </a:r>
            <a:r>
              <a:rPr sz="1400" spc="-170" dirty="0">
                <a:solidFill>
                  <a:srgbClr val="121F33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121F33"/>
                </a:solidFill>
                <a:latin typeface="Lucida Sans Unicode"/>
                <a:cs typeface="Lucida Sans Unicode"/>
              </a:rPr>
              <a:t>T</a:t>
            </a:r>
            <a:r>
              <a:rPr sz="1400" spc="-40" dirty="0">
                <a:solidFill>
                  <a:srgbClr val="121F33"/>
                </a:solidFill>
                <a:latin typeface="Lucida Sans Unicode"/>
                <a:cs typeface="Lucida Sans Unicode"/>
              </a:rPr>
              <a:t>h</a:t>
            </a:r>
            <a:r>
              <a:rPr sz="1400" spc="40" dirty="0">
                <a:solidFill>
                  <a:srgbClr val="121F33"/>
                </a:solidFill>
                <a:latin typeface="Lucida Sans Unicode"/>
                <a:cs typeface="Lucida Sans Unicode"/>
              </a:rPr>
              <a:t>e</a:t>
            </a:r>
            <a:r>
              <a:rPr sz="1400" spc="-185" dirty="0">
                <a:solidFill>
                  <a:srgbClr val="121F33"/>
                </a:solidFill>
                <a:latin typeface="Lucida Sans Unicode"/>
                <a:cs typeface="Lucida Sans Unicode"/>
              </a:rPr>
              <a:t> </a:t>
            </a:r>
            <a:r>
              <a:rPr sz="1400" spc="-30" dirty="0">
                <a:solidFill>
                  <a:srgbClr val="121F33"/>
                </a:solidFill>
                <a:latin typeface="Lucida Sans Unicode"/>
                <a:cs typeface="Lucida Sans Unicode"/>
              </a:rPr>
              <a:t>Proj</a:t>
            </a:r>
            <a:r>
              <a:rPr sz="1400" spc="35" dirty="0">
                <a:solidFill>
                  <a:srgbClr val="121F33"/>
                </a:solidFill>
                <a:latin typeface="Lucida Sans Unicode"/>
                <a:cs typeface="Lucida Sans Unicode"/>
              </a:rPr>
              <a:t>e</a:t>
            </a:r>
            <a:r>
              <a:rPr sz="1400" dirty="0">
                <a:solidFill>
                  <a:srgbClr val="121F33"/>
                </a:solidFill>
                <a:latin typeface="Lucida Sans Unicode"/>
                <a:cs typeface="Lucida Sans Unicode"/>
              </a:rPr>
              <a:t>ct.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98234" y="3989019"/>
            <a:ext cx="21653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121F33"/>
                </a:solidFill>
                <a:latin typeface="Lucida Sans Unicode"/>
                <a:cs typeface="Lucida Sans Unicode"/>
              </a:rPr>
              <a:t>Final</a:t>
            </a:r>
            <a:r>
              <a:rPr sz="1400" spc="-185" dirty="0">
                <a:solidFill>
                  <a:srgbClr val="121F33"/>
                </a:solidFill>
                <a:latin typeface="Lucida Sans Unicode"/>
                <a:cs typeface="Lucida Sans Unicode"/>
              </a:rPr>
              <a:t> </a:t>
            </a:r>
            <a:r>
              <a:rPr sz="1400" spc="-40" dirty="0">
                <a:solidFill>
                  <a:srgbClr val="121F33"/>
                </a:solidFill>
                <a:latin typeface="Lucida Sans Unicode"/>
                <a:cs typeface="Lucida Sans Unicode"/>
              </a:rPr>
              <a:t>Summa</a:t>
            </a:r>
            <a:r>
              <a:rPr sz="1400" spc="-30" dirty="0">
                <a:solidFill>
                  <a:srgbClr val="121F33"/>
                </a:solidFill>
                <a:latin typeface="Lucida Sans Unicode"/>
                <a:cs typeface="Lucida Sans Unicode"/>
              </a:rPr>
              <a:t>r</a:t>
            </a:r>
            <a:r>
              <a:rPr sz="1400" spc="5" dirty="0">
                <a:solidFill>
                  <a:srgbClr val="121F33"/>
                </a:solidFill>
                <a:latin typeface="Lucida Sans Unicode"/>
                <a:cs typeface="Lucida Sans Unicode"/>
              </a:rPr>
              <a:t>y</a:t>
            </a:r>
            <a:r>
              <a:rPr sz="1400" spc="-190" dirty="0">
                <a:solidFill>
                  <a:srgbClr val="121F33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121F33"/>
                </a:solidFill>
                <a:latin typeface="Lucida Sans Unicode"/>
                <a:cs typeface="Lucida Sans Unicode"/>
              </a:rPr>
              <a:t>Of</a:t>
            </a:r>
            <a:r>
              <a:rPr sz="1400" spc="-170" dirty="0">
                <a:solidFill>
                  <a:srgbClr val="121F33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121F33"/>
                </a:solidFill>
                <a:latin typeface="Lucida Sans Unicode"/>
                <a:cs typeface="Lucida Sans Unicode"/>
              </a:rPr>
              <a:t>T</a:t>
            </a:r>
            <a:r>
              <a:rPr sz="1400" spc="-40" dirty="0">
                <a:solidFill>
                  <a:srgbClr val="121F33"/>
                </a:solidFill>
                <a:latin typeface="Lucida Sans Unicode"/>
                <a:cs typeface="Lucida Sans Unicode"/>
              </a:rPr>
              <a:t>h</a:t>
            </a:r>
            <a:r>
              <a:rPr sz="1400" spc="25" dirty="0">
                <a:solidFill>
                  <a:srgbClr val="121F33"/>
                </a:solidFill>
                <a:latin typeface="Lucida Sans Unicode"/>
                <a:cs typeface="Lucida Sans Unicode"/>
              </a:rPr>
              <a:t>e  </a:t>
            </a:r>
            <a:r>
              <a:rPr sz="1400" dirty="0">
                <a:solidFill>
                  <a:srgbClr val="121F33"/>
                </a:solidFill>
                <a:latin typeface="Lucida Sans Unicode"/>
                <a:cs typeface="Lucida Sans Unicode"/>
              </a:rPr>
              <a:t>E</a:t>
            </a:r>
            <a:r>
              <a:rPr sz="1400" spc="5" dirty="0">
                <a:solidFill>
                  <a:srgbClr val="121F33"/>
                </a:solidFill>
                <a:latin typeface="Lucida Sans Unicode"/>
                <a:cs typeface="Lucida Sans Unicode"/>
              </a:rPr>
              <a:t>n</a:t>
            </a:r>
            <a:r>
              <a:rPr sz="1400" spc="-35" dirty="0">
                <a:solidFill>
                  <a:srgbClr val="121F33"/>
                </a:solidFill>
                <a:latin typeface="Lucida Sans Unicode"/>
                <a:cs typeface="Lucida Sans Unicode"/>
              </a:rPr>
              <a:t>ti</a:t>
            </a:r>
            <a:r>
              <a:rPr sz="1400" spc="-50" dirty="0">
                <a:solidFill>
                  <a:srgbClr val="121F33"/>
                </a:solidFill>
                <a:latin typeface="Lucida Sans Unicode"/>
                <a:cs typeface="Lucida Sans Unicode"/>
              </a:rPr>
              <a:t>r</a:t>
            </a:r>
            <a:r>
              <a:rPr sz="1400" spc="40" dirty="0">
                <a:solidFill>
                  <a:srgbClr val="121F33"/>
                </a:solidFill>
                <a:latin typeface="Lucida Sans Unicode"/>
                <a:cs typeface="Lucida Sans Unicode"/>
              </a:rPr>
              <a:t>e</a:t>
            </a:r>
            <a:r>
              <a:rPr sz="1400" spc="-185" dirty="0">
                <a:solidFill>
                  <a:srgbClr val="121F33"/>
                </a:solidFill>
                <a:latin typeface="Lucida Sans Unicode"/>
                <a:cs typeface="Lucida Sans Unicode"/>
              </a:rPr>
              <a:t> </a:t>
            </a:r>
            <a:r>
              <a:rPr sz="1400" spc="25" dirty="0">
                <a:solidFill>
                  <a:srgbClr val="121F33"/>
                </a:solidFill>
                <a:latin typeface="Lucida Sans Unicode"/>
                <a:cs typeface="Lucida Sans Unicode"/>
              </a:rPr>
              <a:t>Case</a:t>
            </a:r>
            <a:r>
              <a:rPr sz="1400" spc="-190" dirty="0">
                <a:solidFill>
                  <a:srgbClr val="121F33"/>
                </a:solidFill>
                <a:latin typeface="Lucida Sans Unicode"/>
                <a:cs typeface="Lucida Sans Unicode"/>
              </a:rPr>
              <a:t> </a:t>
            </a:r>
            <a:r>
              <a:rPr sz="1400" spc="35" dirty="0">
                <a:solidFill>
                  <a:srgbClr val="121F33"/>
                </a:solidFill>
                <a:latin typeface="Lucida Sans Unicode"/>
                <a:cs typeface="Lucida Sans Unicode"/>
              </a:rPr>
              <a:t>Stu</a:t>
            </a:r>
            <a:r>
              <a:rPr sz="1400" spc="-55" dirty="0">
                <a:solidFill>
                  <a:srgbClr val="121F33"/>
                </a:solidFill>
                <a:latin typeface="Lucida Sans Unicode"/>
                <a:cs typeface="Lucida Sans Unicode"/>
              </a:rPr>
              <a:t>d</a:t>
            </a:r>
            <a:r>
              <a:rPr sz="1400" spc="5" dirty="0">
                <a:solidFill>
                  <a:srgbClr val="121F33"/>
                </a:solidFill>
                <a:latin typeface="Lucida Sans Unicode"/>
                <a:cs typeface="Lucida Sans Unicode"/>
              </a:rPr>
              <a:t>y</a:t>
            </a:r>
            <a:r>
              <a:rPr sz="1400" spc="-190" dirty="0">
                <a:solidFill>
                  <a:srgbClr val="121F33"/>
                </a:solidFill>
                <a:latin typeface="Lucida Sans Unicode"/>
                <a:cs typeface="Lucida Sans Unicode"/>
              </a:rPr>
              <a:t> </a:t>
            </a:r>
            <a:r>
              <a:rPr sz="1400" spc="-30" dirty="0">
                <a:solidFill>
                  <a:srgbClr val="121F33"/>
                </a:solidFill>
                <a:latin typeface="Lucida Sans Unicode"/>
                <a:cs typeface="Lucida Sans Unicode"/>
              </a:rPr>
              <a:t>Proj</a:t>
            </a:r>
            <a:r>
              <a:rPr sz="1400" spc="35" dirty="0">
                <a:solidFill>
                  <a:srgbClr val="121F33"/>
                </a:solidFill>
                <a:latin typeface="Lucida Sans Unicode"/>
                <a:cs typeface="Lucida Sans Unicode"/>
              </a:rPr>
              <a:t>e</a:t>
            </a:r>
            <a:r>
              <a:rPr sz="1400" dirty="0">
                <a:solidFill>
                  <a:srgbClr val="121F33"/>
                </a:solidFill>
                <a:latin typeface="Lucida Sans Unicode"/>
                <a:cs typeface="Lucida Sans Unicode"/>
              </a:rPr>
              <a:t>ct.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982" y="3041142"/>
            <a:ext cx="546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30" dirty="0">
                <a:solidFill>
                  <a:srgbClr val="275A9F"/>
                </a:solidFill>
                <a:latin typeface="Tahoma"/>
                <a:cs typeface="Tahoma"/>
              </a:rPr>
              <a:t>04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98982" y="508761"/>
            <a:ext cx="5068418" cy="1282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5" dirty="0">
                <a:solidFill>
                  <a:srgbClr val="121F33"/>
                </a:solidFill>
                <a:latin typeface="Tahoma"/>
                <a:cs typeface="Tahoma"/>
              </a:rPr>
              <a:t>TABLE</a:t>
            </a:r>
            <a:r>
              <a:rPr sz="3000" b="1" spc="-210" dirty="0">
                <a:solidFill>
                  <a:srgbClr val="121F33"/>
                </a:solidFill>
                <a:latin typeface="Tahoma"/>
                <a:cs typeface="Tahoma"/>
              </a:rPr>
              <a:t> </a:t>
            </a:r>
            <a:r>
              <a:rPr sz="3000" b="1" spc="20" dirty="0">
                <a:solidFill>
                  <a:srgbClr val="121F33"/>
                </a:solidFill>
                <a:latin typeface="Tahoma"/>
                <a:cs typeface="Tahoma"/>
              </a:rPr>
              <a:t>OF</a:t>
            </a:r>
            <a:r>
              <a:rPr sz="3000" b="1" spc="-210" dirty="0">
                <a:solidFill>
                  <a:srgbClr val="121F33"/>
                </a:solidFill>
                <a:latin typeface="Tahoma"/>
                <a:cs typeface="Tahoma"/>
              </a:rPr>
              <a:t> </a:t>
            </a:r>
            <a:r>
              <a:rPr sz="3000" b="1" spc="50" dirty="0">
                <a:solidFill>
                  <a:srgbClr val="121F33"/>
                </a:solidFill>
                <a:latin typeface="Tahoma"/>
                <a:cs typeface="Tahoma"/>
              </a:rPr>
              <a:t>CONTENTS</a:t>
            </a:r>
            <a:endParaRPr sz="3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  <a:tabLst>
                <a:tab pos="2712085" algn="l"/>
              </a:tabLst>
            </a:pPr>
            <a:r>
              <a:rPr sz="3000" b="1" spc="-150" dirty="0">
                <a:solidFill>
                  <a:srgbClr val="275A9F"/>
                </a:solidFill>
                <a:latin typeface="Tahoma"/>
                <a:cs typeface="Tahoma"/>
              </a:rPr>
              <a:t>01	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98234" y="3041142"/>
            <a:ext cx="539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5" dirty="0">
                <a:solidFill>
                  <a:srgbClr val="275A9F"/>
                </a:solidFill>
                <a:latin typeface="Tahoma"/>
                <a:cs typeface="Tahoma"/>
              </a:rPr>
              <a:t>06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1428" y="1899411"/>
            <a:ext cx="1539240" cy="3079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0"/>
              </a:lnSpc>
            </a:pPr>
            <a:r>
              <a:rPr sz="2000" b="1" spc="-105" dirty="0">
                <a:solidFill>
                  <a:srgbClr val="121F33"/>
                </a:solidFill>
                <a:latin typeface="Tahoma"/>
                <a:cs typeface="Tahoma"/>
              </a:rPr>
              <a:t>Intr</a:t>
            </a:r>
            <a:r>
              <a:rPr sz="2000" b="1" spc="-140" dirty="0">
                <a:solidFill>
                  <a:srgbClr val="121F33"/>
                </a:solidFill>
                <a:latin typeface="Tahoma"/>
                <a:cs typeface="Tahoma"/>
              </a:rPr>
              <a:t>o</a:t>
            </a:r>
            <a:r>
              <a:rPr sz="2000" b="1" spc="-10" dirty="0">
                <a:solidFill>
                  <a:srgbClr val="121F33"/>
                </a:solidFill>
                <a:latin typeface="Tahoma"/>
                <a:cs typeface="Tahoma"/>
              </a:rPr>
              <a:t>ducti</a:t>
            </a:r>
            <a:r>
              <a:rPr sz="2000" b="1" spc="-20" dirty="0">
                <a:solidFill>
                  <a:srgbClr val="121F33"/>
                </a:solidFill>
                <a:latin typeface="Tahoma"/>
                <a:cs typeface="Tahoma"/>
              </a:rPr>
              <a:t>o</a:t>
            </a:r>
            <a:r>
              <a:rPr sz="2000" b="1" spc="-35" dirty="0">
                <a:solidFill>
                  <a:srgbClr val="121F33"/>
                </a:solidFill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85F82B-FCC5-423B-9E69-869E78E53FB5}"/>
              </a:ext>
            </a:extLst>
          </p:cNvPr>
          <p:cNvGrpSpPr/>
          <p:nvPr/>
        </p:nvGrpSpPr>
        <p:grpSpPr>
          <a:xfrm>
            <a:off x="6213115" y="1808582"/>
            <a:ext cx="1810385" cy="813817"/>
            <a:chOff x="3498596" y="1899411"/>
            <a:chExt cx="1810385" cy="813817"/>
          </a:xfrm>
        </p:grpSpPr>
        <p:sp>
          <p:nvSpPr>
            <p:cNvPr id="17" name="object 17"/>
            <p:cNvSpPr txBox="1"/>
            <p:nvPr/>
          </p:nvSpPr>
          <p:spPr>
            <a:xfrm>
              <a:off x="3498596" y="2260473"/>
              <a:ext cx="1810385" cy="4527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400" spc="-4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Vi</a:t>
              </a:r>
              <a:r>
                <a:rPr sz="1400" spc="-5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s</a:t>
              </a:r>
              <a:r>
                <a:rPr sz="1400" spc="-8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i</a:t>
              </a:r>
              <a:r>
                <a:rPr sz="1400" spc="-3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on</a:t>
              </a:r>
              <a:r>
                <a:rPr sz="1400" spc="-16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 </a:t>
              </a:r>
              <a:r>
                <a:rPr sz="1400" spc="-4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Of</a:t>
              </a:r>
              <a:r>
                <a:rPr sz="1400" spc="-17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 </a:t>
              </a:r>
              <a:r>
                <a:rPr sz="1400" spc="-4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T</a:t>
              </a:r>
              <a:r>
                <a:rPr sz="1400" spc="-4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h</a:t>
              </a:r>
              <a:r>
                <a:rPr sz="1400" spc="4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e</a:t>
              </a:r>
              <a:r>
                <a:rPr sz="1400" spc="-18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 </a:t>
              </a:r>
              <a:r>
                <a:rPr sz="1400" spc="-3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Proj</a:t>
              </a:r>
              <a:r>
                <a:rPr sz="1400" spc="3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e</a:t>
              </a:r>
              <a:r>
                <a:rPr sz="1400" spc="4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ct</a:t>
              </a:r>
              <a:r>
                <a:rPr sz="1400" spc="-17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 </a:t>
              </a:r>
              <a:r>
                <a:rPr sz="1400" spc="-7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,  </a:t>
              </a:r>
              <a:r>
                <a:rPr sz="1400" spc="11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W</a:t>
              </a:r>
              <a:r>
                <a:rPr sz="1400" spc="-3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h</a:t>
              </a:r>
              <a:r>
                <a:rPr sz="1400" spc="2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at</a:t>
              </a:r>
              <a:r>
                <a:rPr sz="1400" spc="-16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 </a:t>
              </a:r>
              <a:r>
                <a:rPr sz="1400" spc="-8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I</a:t>
              </a:r>
              <a:r>
                <a:rPr sz="1400" spc="3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t</a:t>
              </a:r>
              <a:r>
                <a:rPr sz="1400" spc="-18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 </a:t>
              </a:r>
              <a:r>
                <a:rPr sz="1400" spc="-11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A</a:t>
              </a:r>
              <a:r>
                <a:rPr sz="1400" spc="-6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i</a:t>
              </a:r>
              <a:r>
                <a:rPr sz="1400" spc="-5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ms</a:t>
              </a:r>
              <a:r>
                <a:rPr sz="1400" spc="-16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 </a:t>
              </a:r>
              <a:r>
                <a:rPr sz="1400" spc="-5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Fo</a:t>
              </a:r>
              <a:r>
                <a:rPr sz="1400" spc="-4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r</a:t>
              </a:r>
              <a:r>
                <a:rPr sz="1400" spc="-9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.</a:t>
              </a:r>
              <a:endParaRPr sz="1400" dirty="0">
                <a:latin typeface="Lucida Sans Unicode"/>
                <a:cs typeface="Lucida Sans Unicode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510660" y="1899411"/>
              <a:ext cx="1727200" cy="307975"/>
            </a:xfrm>
            <a:prstGeom prst="rect">
              <a:avLst/>
            </a:prstGeom>
            <a:solidFill>
              <a:srgbClr val="00FF00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635">
                <a:lnSpc>
                  <a:spcPts val="2350"/>
                </a:lnSpc>
              </a:pPr>
              <a:r>
                <a:rPr sz="2000" b="1" spc="-40" dirty="0">
                  <a:solidFill>
                    <a:srgbClr val="121F33"/>
                  </a:solidFill>
                  <a:latin typeface="Tahoma"/>
                  <a:cs typeface="Tahoma"/>
                </a:rPr>
                <a:t>Pr</a:t>
              </a:r>
              <a:r>
                <a:rPr sz="2000" b="1" spc="-15" dirty="0">
                  <a:solidFill>
                    <a:srgbClr val="121F33"/>
                  </a:solidFill>
                  <a:latin typeface="Tahoma"/>
                  <a:cs typeface="Tahoma"/>
                </a:rPr>
                <a:t>o</a:t>
              </a:r>
              <a:r>
                <a:rPr sz="2000" b="1" spc="-35" dirty="0">
                  <a:solidFill>
                    <a:srgbClr val="121F33"/>
                  </a:solidFill>
                  <a:latin typeface="Tahoma"/>
                  <a:cs typeface="Tahoma"/>
                </a:rPr>
                <a:t>jec</a:t>
              </a:r>
              <a:r>
                <a:rPr sz="2000" b="1" spc="-25" dirty="0">
                  <a:solidFill>
                    <a:srgbClr val="121F33"/>
                  </a:solidFill>
                  <a:latin typeface="Tahoma"/>
                  <a:cs typeface="Tahoma"/>
                </a:rPr>
                <a:t>t</a:t>
              </a:r>
              <a:r>
                <a:rPr sz="2000" b="1" spc="-125" dirty="0">
                  <a:solidFill>
                    <a:srgbClr val="121F33"/>
                  </a:solidFill>
                  <a:latin typeface="Tahoma"/>
                  <a:cs typeface="Tahoma"/>
                </a:rPr>
                <a:t> </a:t>
              </a:r>
              <a:r>
                <a:rPr sz="2000" b="1" spc="45" dirty="0">
                  <a:solidFill>
                    <a:srgbClr val="121F33"/>
                  </a:solidFill>
                  <a:latin typeface="Tahoma"/>
                  <a:cs typeface="Tahoma"/>
                </a:rPr>
                <a:t>scope</a:t>
              </a:r>
              <a:endParaRPr sz="2000" dirty="0">
                <a:latin typeface="Tahoma"/>
                <a:cs typeface="Tahoma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3E4AD1-82E2-261C-D558-65B7C979BA2C}"/>
              </a:ext>
            </a:extLst>
          </p:cNvPr>
          <p:cNvGrpSpPr/>
          <p:nvPr/>
        </p:nvGrpSpPr>
        <p:grpSpPr>
          <a:xfrm>
            <a:off x="3508454" y="2044559"/>
            <a:ext cx="1995170" cy="1400683"/>
            <a:chOff x="6198234" y="1312545"/>
            <a:chExt cx="1995170" cy="1400683"/>
          </a:xfrm>
        </p:grpSpPr>
        <p:sp>
          <p:nvSpPr>
            <p:cNvPr id="19" name="object 19"/>
            <p:cNvSpPr txBox="1"/>
            <p:nvPr/>
          </p:nvSpPr>
          <p:spPr>
            <a:xfrm>
              <a:off x="6198234" y="2260473"/>
              <a:ext cx="1995170" cy="4527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400" spc="-3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G</a:t>
              </a:r>
              <a:r>
                <a:rPr sz="1400" spc="-4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oa</a:t>
              </a:r>
              <a:r>
                <a:rPr sz="1400" spc="-3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l</a:t>
              </a:r>
              <a:r>
                <a:rPr sz="1400" spc="2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s</a:t>
              </a:r>
              <a:r>
                <a:rPr sz="1400" spc="-17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 </a:t>
              </a:r>
              <a:r>
                <a:rPr sz="1400" spc="-5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And</a:t>
              </a:r>
              <a:r>
                <a:rPr sz="1400" spc="-18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 </a:t>
              </a:r>
              <a:r>
                <a:rPr sz="1400" spc="-9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K</a:t>
              </a:r>
              <a:r>
                <a:rPr sz="1400" spc="3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e</a:t>
              </a:r>
              <a:r>
                <a:rPr sz="1400" spc="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y  Per</a:t>
              </a:r>
              <a:r>
                <a:rPr sz="1400" spc="-1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f</a:t>
              </a:r>
              <a:r>
                <a:rPr sz="1400" spc="-6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o</a:t>
              </a:r>
              <a:r>
                <a:rPr sz="1400" spc="-4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r</a:t>
              </a:r>
              <a:r>
                <a:rPr sz="1400" spc="-2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manc</a:t>
              </a:r>
              <a:r>
                <a:rPr sz="1400" spc="4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e</a:t>
              </a:r>
              <a:r>
                <a:rPr sz="1400" spc="-20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 </a:t>
              </a:r>
              <a:r>
                <a:rPr sz="1400" spc="-8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I</a:t>
              </a:r>
              <a:r>
                <a:rPr sz="1400" spc="-3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n</a:t>
              </a:r>
              <a:r>
                <a:rPr sz="1400" spc="-5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d</a:t>
              </a:r>
              <a:r>
                <a:rPr sz="1400" spc="-8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i</a:t>
              </a:r>
              <a:r>
                <a:rPr sz="1400" spc="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cator</a:t>
              </a:r>
              <a:r>
                <a:rPr sz="1400" spc="-5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s</a:t>
              </a:r>
              <a:r>
                <a:rPr sz="1400" spc="-90" dirty="0">
                  <a:solidFill>
                    <a:srgbClr val="121F33"/>
                  </a:solidFill>
                  <a:latin typeface="Lucida Sans Unicode"/>
                  <a:cs typeface="Lucida Sans Unicode"/>
                </a:rPr>
                <a:t>.</a:t>
              </a:r>
              <a:endParaRPr sz="1400" dirty="0">
                <a:latin typeface="Lucida Sans Unicode"/>
                <a:cs typeface="Lucida Sans Unicode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198234" y="1312545"/>
              <a:ext cx="539115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b="1" spc="105" dirty="0">
                  <a:solidFill>
                    <a:srgbClr val="275A9F"/>
                  </a:solidFill>
                  <a:latin typeface="Tahoma"/>
                  <a:cs typeface="Tahoma"/>
                </a:rPr>
                <a:t>03</a:t>
              </a:r>
              <a:endParaRPr sz="3000" dirty="0">
                <a:latin typeface="Tahoma"/>
                <a:cs typeface="Tahoma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6209919" y="1899411"/>
              <a:ext cx="1955800" cy="307975"/>
            </a:xfrm>
            <a:prstGeom prst="rect">
              <a:avLst/>
            </a:prstGeom>
            <a:solidFill>
              <a:srgbClr val="FF00FF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635">
                <a:lnSpc>
                  <a:spcPts val="2350"/>
                </a:lnSpc>
              </a:pPr>
              <a:r>
                <a:rPr sz="2000" b="1" spc="15" dirty="0">
                  <a:solidFill>
                    <a:srgbClr val="121F33"/>
                  </a:solidFill>
                  <a:latin typeface="Tahoma"/>
                  <a:cs typeface="Tahoma"/>
                </a:rPr>
                <a:t>G</a:t>
              </a:r>
              <a:r>
                <a:rPr sz="2000" b="1" dirty="0">
                  <a:solidFill>
                    <a:srgbClr val="121F33"/>
                  </a:solidFill>
                  <a:latin typeface="Tahoma"/>
                  <a:cs typeface="Tahoma"/>
                </a:rPr>
                <a:t>o</a:t>
              </a:r>
              <a:r>
                <a:rPr sz="2000" b="1" spc="-5" dirty="0">
                  <a:solidFill>
                    <a:srgbClr val="121F33"/>
                  </a:solidFill>
                  <a:latin typeface="Tahoma"/>
                  <a:cs typeface="Tahoma"/>
                </a:rPr>
                <a:t>al</a:t>
              </a:r>
              <a:r>
                <a:rPr sz="2000" b="1" dirty="0">
                  <a:solidFill>
                    <a:srgbClr val="121F33"/>
                  </a:solidFill>
                  <a:latin typeface="Tahoma"/>
                  <a:cs typeface="Tahoma"/>
                </a:rPr>
                <a:t>s</a:t>
              </a:r>
              <a:r>
                <a:rPr sz="2000" b="1" spc="-125" dirty="0">
                  <a:solidFill>
                    <a:srgbClr val="121F33"/>
                  </a:solidFill>
                  <a:latin typeface="Tahoma"/>
                  <a:cs typeface="Tahoma"/>
                </a:rPr>
                <a:t> </a:t>
              </a:r>
              <a:r>
                <a:rPr sz="2000" b="1" spc="35" dirty="0">
                  <a:solidFill>
                    <a:srgbClr val="121F33"/>
                  </a:solidFill>
                  <a:latin typeface="Tahoma"/>
                  <a:cs typeface="Tahoma"/>
                </a:rPr>
                <a:t>And</a:t>
              </a:r>
              <a:r>
                <a:rPr sz="2000" b="1" spc="-125" dirty="0">
                  <a:solidFill>
                    <a:srgbClr val="121F33"/>
                  </a:solidFill>
                  <a:latin typeface="Tahoma"/>
                  <a:cs typeface="Tahoma"/>
                </a:rPr>
                <a:t> </a:t>
              </a:r>
              <a:r>
                <a:rPr sz="2000" b="1" spc="-25" dirty="0">
                  <a:solidFill>
                    <a:srgbClr val="121F33"/>
                  </a:solidFill>
                  <a:latin typeface="Tahoma"/>
                  <a:cs typeface="Tahoma"/>
                </a:rPr>
                <a:t>K</a:t>
              </a:r>
              <a:r>
                <a:rPr sz="2000" b="1" spc="-20" dirty="0">
                  <a:solidFill>
                    <a:srgbClr val="121F33"/>
                  </a:solidFill>
                  <a:latin typeface="Tahoma"/>
                  <a:cs typeface="Tahoma"/>
                </a:rPr>
                <a:t>pi’s</a:t>
              </a:r>
              <a:endParaRPr sz="2000" dirty="0">
                <a:latin typeface="Tahoma"/>
                <a:cs typeface="Tahoma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11428" y="3627551"/>
            <a:ext cx="1082675" cy="30797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5"/>
              </a:lnSpc>
            </a:pPr>
            <a:r>
              <a:rPr sz="2000" b="1" spc="20" dirty="0">
                <a:solidFill>
                  <a:srgbClr val="121F33"/>
                </a:solidFill>
                <a:latin typeface="Tahoma"/>
                <a:cs typeface="Tahoma"/>
              </a:rPr>
              <a:t>Analysis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09919" y="3627551"/>
            <a:ext cx="1421130" cy="30797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355"/>
              </a:lnSpc>
            </a:pPr>
            <a:r>
              <a:rPr sz="2000" b="1" spc="20" dirty="0">
                <a:solidFill>
                  <a:srgbClr val="121F33"/>
                </a:solidFill>
                <a:latin typeface="Tahoma"/>
                <a:cs typeface="Tahoma"/>
              </a:rPr>
              <a:t>Conclus</a:t>
            </a:r>
            <a:r>
              <a:rPr sz="2000" b="1" dirty="0">
                <a:solidFill>
                  <a:srgbClr val="121F33"/>
                </a:solidFill>
                <a:latin typeface="Tahoma"/>
                <a:cs typeface="Tahoma"/>
              </a:rPr>
              <a:t>i</a:t>
            </a:r>
            <a:r>
              <a:rPr sz="2000" b="1" spc="-15" dirty="0">
                <a:solidFill>
                  <a:srgbClr val="121F33"/>
                </a:solidFill>
                <a:latin typeface="Tahoma"/>
                <a:cs typeface="Tahoma"/>
              </a:rPr>
              <a:t>o</a:t>
            </a:r>
            <a:r>
              <a:rPr sz="2000" b="1" spc="-35" dirty="0">
                <a:solidFill>
                  <a:srgbClr val="121F33"/>
                </a:solidFill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9371" y="483108"/>
            <a:ext cx="1042416" cy="1043939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172224" y="92964"/>
            <a:ext cx="589915" cy="1569720"/>
            <a:chOff x="172224" y="92964"/>
            <a:chExt cx="589915" cy="1569720"/>
          </a:xfrm>
        </p:grpSpPr>
        <p:sp>
          <p:nvSpPr>
            <p:cNvPr id="34" name="object 34"/>
            <p:cNvSpPr/>
            <p:nvPr/>
          </p:nvSpPr>
          <p:spPr>
            <a:xfrm>
              <a:off x="172224" y="92963"/>
              <a:ext cx="589915" cy="1569720"/>
            </a:xfrm>
            <a:custGeom>
              <a:avLst/>
              <a:gdLst/>
              <a:ahLst/>
              <a:cxnLst/>
              <a:rect l="l" t="t" r="r" b="b"/>
              <a:pathLst>
                <a:path w="589915" h="1569720">
                  <a:moveTo>
                    <a:pt x="589775" y="0"/>
                  </a:moveTo>
                  <a:lnTo>
                    <a:pt x="541515" y="1981"/>
                  </a:lnTo>
                  <a:lnTo>
                    <a:pt x="494322" y="7785"/>
                  </a:lnTo>
                  <a:lnTo>
                    <a:pt x="448335" y="17284"/>
                  </a:lnTo>
                  <a:lnTo>
                    <a:pt x="403694" y="30302"/>
                  </a:lnTo>
                  <a:lnTo>
                    <a:pt x="360578" y="46710"/>
                  </a:lnTo>
                  <a:lnTo>
                    <a:pt x="319125" y="66332"/>
                  </a:lnTo>
                  <a:lnTo>
                    <a:pt x="279501" y="89027"/>
                  </a:lnTo>
                  <a:lnTo>
                    <a:pt x="241846" y="114630"/>
                  </a:lnTo>
                  <a:lnTo>
                    <a:pt x="206311" y="143002"/>
                  </a:lnTo>
                  <a:lnTo>
                    <a:pt x="173075" y="173977"/>
                  </a:lnTo>
                  <a:lnTo>
                    <a:pt x="142265" y="207403"/>
                  </a:lnTo>
                  <a:lnTo>
                    <a:pt x="114046" y="243141"/>
                  </a:lnTo>
                  <a:lnTo>
                    <a:pt x="88569" y="281012"/>
                  </a:lnTo>
                  <a:lnTo>
                    <a:pt x="65989" y="320865"/>
                  </a:lnTo>
                  <a:lnTo>
                    <a:pt x="46469" y="362572"/>
                  </a:lnTo>
                  <a:lnTo>
                    <a:pt x="30149" y="405955"/>
                  </a:lnTo>
                  <a:lnTo>
                    <a:pt x="17183" y="450862"/>
                  </a:lnTo>
                  <a:lnTo>
                    <a:pt x="7734" y="497141"/>
                  </a:lnTo>
                  <a:lnTo>
                    <a:pt x="1955" y="544652"/>
                  </a:lnTo>
                  <a:lnTo>
                    <a:pt x="0" y="593217"/>
                  </a:lnTo>
                  <a:lnTo>
                    <a:pt x="0" y="606577"/>
                  </a:lnTo>
                  <a:lnTo>
                    <a:pt x="0" y="608076"/>
                  </a:lnTo>
                  <a:lnTo>
                    <a:pt x="0" y="1569720"/>
                  </a:lnTo>
                  <a:lnTo>
                    <a:pt x="121881" y="1569720"/>
                  </a:lnTo>
                  <a:lnTo>
                    <a:pt x="121881" y="608076"/>
                  </a:lnTo>
                  <a:lnTo>
                    <a:pt x="122732" y="608076"/>
                  </a:lnTo>
                  <a:lnTo>
                    <a:pt x="122732" y="593217"/>
                  </a:lnTo>
                  <a:lnTo>
                    <a:pt x="125107" y="545553"/>
                  </a:lnTo>
                  <a:lnTo>
                    <a:pt x="132080" y="499224"/>
                  </a:lnTo>
                  <a:lnTo>
                    <a:pt x="143433" y="454469"/>
                  </a:lnTo>
                  <a:lnTo>
                    <a:pt x="158915" y="411518"/>
                  </a:lnTo>
                  <a:lnTo>
                    <a:pt x="178308" y="370624"/>
                  </a:lnTo>
                  <a:lnTo>
                    <a:pt x="201383" y="332003"/>
                  </a:lnTo>
                  <a:lnTo>
                    <a:pt x="227901" y="295897"/>
                  </a:lnTo>
                  <a:lnTo>
                    <a:pt x="257644" y="262534"/>
                  </a:lnTo>
                  <a:lnTo>
                    <a:pt x="290372" y="232143"/>
                  </a:lnTo>
                  <a:lnTo>
                    <a:pt x="325856" y="204965"/>
                  </a:lnTo>
                  <a:lnTo>
                    <a:pt x="363867" y="181241"/>
                  </a:lnTo>
                  <a:lnTo>
                    <a:pt x="404164" y="161188"/>
                  </a:lnTo>
                  <a:lnTo>
                    <a:pt x="446532" y="145046"/>
                  </a:lnTo>
                  <a:lnTo>
                    <a:pt x="490740" y="133057"/>
                  </a:lnTo>
                  <a:lnTo>
                    <a:pt x="536549" y="125437"/>
                  </a:lnTo>
                  <a:lnTo>
                    <a:pt x="589775" y="122428"/>
                  </a:lnTo>
                  <a:lnTo>
                    <a:pt x="589775" y="0"/>
                  </a:lnTo>
                  <a:close/>
                </a:path>
              </a:pathLst>
            </a:custGeom>
            <a:solidFill>
              <a:srgbClr val="445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8640" y="469391"/>
              <a:ext cx="213360" cy="472440"/>
            </a:xfrm>
            <a:custGeom>
              <a:avLst/>
              <a:gdLst/>
              <a:ahLst/>
              <a:cxnLst/>
              <a:rect l="l" t="t" r="r" b="b"/>
              <a:pathLst>
                <a:path w="213359" h="472440">
                  <a:moveTo>
                    <a:pt x="213347" y="0"/>
                  </a:moveTo>
                  <a:lnTo>
                    <a:pt x="164096" y="5842"/>
                  </a:lnTo>
                  <a:lnTo>
                    <a:pt x="118935" y="22440"/>
                  </a:lnTo>
                  <a:lnTo>
                    <a:pt x="79159" y="48387"/>
                  </a:lnTo>
                  <a:lnTo>
                    <a:pt x="46062" y="82296"/>
                  </a:lnTo>
                  <a:lnTo>
                    <a:pt x="11836" y="144691"/>
                  </a:lnTo>
                  <a:lnTo>
                    <a:pt x="0" y="214884"/>
                  </a:lnTo>
                  <a:lnTo>
                    <a:pt x="0" y="228600"/>
                  </a:lnTo>
                  <a:lnTo>
                    <a:pt x="1524" y="228600"/>
                  </a:lnTo>
                  <a:lnTo>
                    <a:pt x="1524" y="472440"/>
                  </a:lnTo>
                  <a:lnTo>
                    <a:pt x="120383" y="472440"/>
                  </a:lnTo>
                  <a:lnTo>
                    <a:pt x="120383" y="224040"/>
                  </a:lnTo>
                  <a:lnTo>
                    <a:pt x="119608" y="224040"/>
                  </a:lnTo>
                  <a:lnTo>
                    <a:pt x="119608" y="213741"/>
                  </a:lnTo>
                  <a:lnTo>
                    <a:pt x="126936" y="177025"/>
                  </a:lnTo>
                  <a:lnTo>
                    <a:pt x="146977" y="146748"/>
                  </a:lnTo>
                  <a:lnTo>
                    <a:pt x="176758" y="126199"/>
                  </a:lnTo>
                  <a:lnTo>
                    <a:pt x="213347" y="118618"/>
                  </a:lnTo>
                  <a:lnTo>
                    <a:pt x="213347" y="0"/>
                  </a:lnTo>
                  <a:close/>
                </a:path>
              </a:pathLst>
            </a:custGeom>
            <a:solidFill>
              <a:srgbClr val="E2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4132" y="214883"/>
              <a:ext cx="467995" cy="1207135"/>
            </a:xfrm>
            <a:custGeom>
              <a:avLst/>
              <a:gdLst/>
              <a:ahLst/>
              <a:cxnLst/>
              <a:rect l="l" t="t" r="r" b="b"/>
              <a:pathLst>
                <a:path w="467995" h="1207135">
                  <a:moveTo>
                    <a:pt x="467855" y="0"/>
                  </a:moveTo>
                  <a:lnTo>
                    <a:pt x="461784" y="0"/>
                  </a:lnTo>
                  <a:lnTo>
                    <a:pt x="414515" y="3009"/>
                  </a:lnTo>
                  <a:lnTo>
                    <a:pt x="368630" y="10642"/>
                  </a:lnTo>
                  <a:lnTo>
                    <a:pt x="324358" y="22656"/>
                  </a:lnTo>
                  <a:lnTo>
                    <a:pt x="281914" y="38823"/>
                  </a:lnTo>
                  <a:lnTo>
                    <a:pt x="241541" y="58902"/>
                  </a:lnTo>
                  <a:lnTo>
                    <a:pt x="203466" y="82664"/>
                  </a:lnTo>
                  <a:lnTo>
                    <a:pt x="167932" y="109880"/>
                  </a:lnTo>
                  <a:lnTo>
                    <a:pt x="135140" y="140309"/>
                  </a:lnTo>
                  <a:lnTo>
                    <a:pt x="105359" y="173710"/>
                  </a:lnTo>
                  <a:lnTo>
                    <a:pt x="78790" y="209867"/>
                  </a:lnTo>
                  <a:lnTo>
                    <a:pt x="55676" y="248526"/>
                  </a:lnTo>
                  <a:lnTo>
                    <a:pt x="36245" y="289471"/>
                  </a:lnTo>
                  <a:lnTo>
                    <a:pt x="20726" y="332447"/>
                  </a:lnTo>
                  <a:lnTo>
                    <a:pt x="9359" y="377240"/>
                  </a:lnTo>
                  <a:lnTo>
                    <a:pt x="2374" y="423608"/>
                  </a:lnTo>
                  <a:lnTo>
                    <a:pt x="0" y="471297"/>
                  </a:lnTo>
                  <a:lnTo>
                    <a:pt x="0" y="481596"/>
                  </a:lnTo>
                  <a:lnTo>
                    <a:pt x="0" y="486156"/>
                  </a:lnTo>
                  <a:lnTo>
                    <a:pt x="0" y="1207008"/>
                  </a:lnTo>
                  <a:lnTo>
                    <a:pt x="123444" y="1207008"/>
                  </a:lnTo>
                  <a:lnTo>
                    <a:pt x="123444" y="481596"/>
                  </a:lnTo>
                  <a:lnTo>
                    <a:pt x="122961" y="481596"/>
                  </a:lnTo>
                  <a:lnTo>
                    <a:pt x="122961" y="469011"/>
                  </a:lnTo>
                  <a:lnTo>
                    <a:pt x="123228" y="468376"/>
                  </a:lnTo>
                  <a:lnTo>
                    <a:pt x="126517" y="421601"/>
                  </a:lnTo>
                  <a:lnTo>
                    <a:pt x="135750" y="376732"/>
                  </a:lnTo>
                  <a:lnTo>
                    <a:pt x="150533" y="334175"/>
                  </a:lnTo>
                  <a:lnTo>
                    <a:pt x="170446" y="294347"/>
                  </a:lnTo>
                  <a:lnTo>
                    <a:pt x="195084" y="257644"/>
                  </a:lnTo>
                  <a:lnTo>
                    <a:pt x="224066" y="224472"/>
                  </a:lnTo>
                  <a:lnTo>
                    <a:pt x="256959" y="195262"/>
                  </a:lnTo>
                  <a:lnTo>
                    <a:pt x="293382" y="170408"/>
                  </a:lnTo>
                  <a:lnTo>
                    <a:pt x="332917" y="150304"/>
                  </a:lnTo>
                  <a:lnTo>
                    <a:pt x="375170" y="135382"/>
                  </a:lnTo>
                  <a:lnTo>
                    <a:pt x="419735" y="126047"/>
                  </a:lnTo>
                  <a:lnTo>
                    <a:pt x="467855" y="122555"/>
                  </a:lnTo>
                  <a:lnTo>
                    <a:pt x="467855" y="0"/>
                  </a:lnTo>
                  <a:close/>
                </a:path>
              </a:pathLst>
            </a:custGeom>
            <a:solidFill>
              <a:srgbClr val="859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7576" y="338327"/>
              <a:ext cx="344805" cy="821690"/>
            </a:xfrm>
            <a:custGeom>
              <a:avLst/>
              <a:gdLst/>
              <a:ahLst/>
              <a:cxnLst/>
              <a:rect l="l" t="t" r="r" b="b"/>
              <a:pathLst>
                <a:path w="344805" h="821690">
                  <a:moveTo>
                    <a:pt x="344411" y="0"/>
                  </a:moveTo>
                  <a:lnTo>
                    <a:pt x="296341" y="3352"/>
                  </a:lnTo>
                  <a:lnTo>
                    <a:pt x="251802" y="12674"/>
                  </a:lnTo>
                  <a:lnTo>
                    <a:pt x="209575" y="27559"/>
                  </a:lnTo>
                  <a:lnTo>
                    <a:pt x="170065" y="47612"/>
                  </a:lnTo>
                  <a:lnTo>
                    <a:pt x="133667" y="72415"/>
                  </a:lnTo>
                  <a:lnTo>
                    <a:pt x="100787" y="101561"/>
                  </a:lnTo>
                  <a:lnTo>
                    <a:pt x="71843" y="134645"/>
                  </a:lnTo>
                  <a:lnTo>
                    <a:pt x="47218" y="171272"/>
                  </a:lnTo>
                  <a:lnTo>
                    <a:pt x="27317" y="211010"/>
                  </a:lnTo>
                  <a:lnTo>
                    <a:pt x="12560" y="253479"/>
                  </a:lnTo>
                  <a:lnTo>
                    <a:pt x="3327" y="298259"/>
                  </a:lnTo>
                  <a:lnTo>
                    <a:pt x="0" y="346329"/>
                  </a:lnTo>
                  <a:lnTo>
                    <a:pt x="0" y="350520"/>
                  </a:lnTo>
                  <a:lnTo>
                    <a:pt x="0" y="361188"/>
                  </a:lnTo>
                  <a:lnTo>
                    <a:pt x="0" y="821436"/>
                  </a:lnTo>
                  <a:lnTo>
                    <a:pt x="132588" y="821436"/>
                  </a:lnTo>
                  <a:lnTo>
                    <a:pt x="132588" y="350520"/>
                  </a:lnTo>
                  <a:lnTo>
                    <a:pt x="131572" y="350520"/>
                  </a:lnTo>
                  <a:lnTo>
                    <a:pt x="131572" y="345948"/>
                  </a:lnTo>
                  <a:lnTo>
                    <a:pt x="143370" y="275932"/>
                  </a:lnTo>
                  <a:lnTo>
                    <a:pt x="177507" y="213614"/>
                  </a:lnTo>
                  <a:lnTo>
                    <a:pt x="210515" y="179730"/>
                  </a:lnTo>
                  <a:lnTo>
                    <a:pt x="250215" y="153822"/>
                  </a:lnTo>
                  <a:lnTo>
                    <a:pt x="295275" y="137274"/>
                  </a:lnTo>
                  <a:lnTo>
                    <a:pt x="344411" y="131445"/>
                  </a:lnTo>
                  <a:lnTo>
                    <a:pt x="344411" y="0"/>
                  </a:lnTo>
                  <a:close/>
                </a:path>
              </a:pathLst>
            </a:custGeom>
            <a:solidFill>
              <a:srgbClr val="CFD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478011" y="3573792"/>
            <a:ext cx="591820" cy="1569720"/>
            <a:chOff x="8478011" y="3573792"/>
            <a:chExt cx="591820" cy="1569720"/>
          </a:xfrm>
        </p:grpSpPr>
        <p:sp>
          <p:nvSpPr>
            <p:cNvPr id="39" name="object 39"/>
            <p:cNvSpPr/>
            <p:nvPr/>
          </p:nvSpPr>
          <p:spPr>
            <a:xfrm>
              <a:off x="8478012" y="3573805"/>
              <a:ext cx="591820" cy="1569720"/>
            </a:xfrm>
            <a:custGeom>
              <a:avLst/>
              <a:gdLst/>
              <a:ahLst/>
              <a:cxnLst/>
              <a:rect l="l" t="t" r="r" b="b"/>
              <a:pathLst>
                <a:path w="591820" h="1569720">
                  <a:moveTo>
                    <a:pt x="591312" y="961618"/>
                  </a:moveTo>
                  <a:lnTo>
                    <a:pt x="591273" y="0"/>
                  </a:lnTo>
                  <a:lnTo>
                    <a:pt x="467868" y="0"/>
                  </a:lnTo>
                  <a:lnTo>
                    <a:pt x="467868" y="963129"/>
                  </a:lnTo>
                  <a:lnTo>
                    <a:pt x="468249" y="963129"/>
                  </a:lnTo>
                  <a:lnTo>
                    <a:pt x="468249" y="976503"/>
                  </a:lnTo>
                  <a:lnTo>
                    <a:pt x="465861" y="1024178"/>
                  </a:lnTo>
                  <a:lnTo>
                    <a:pt x="458863" y="1070495"/>
                  </a:lnTo>
                  <a:lnTo>
                    <a:pt x="447484" y="1115250"/>
                  </a:lnTo>
                  <a:lnTo>
                    <a:pt x="431965" y="1158189"/>
                  </a:lnTo>
                  <a:lnTo>
                    <a:pt x="412521" y="1199095"/>
                  </a:lnTo>
                  <a:lnTo>
                    <a:pt x="389394" y="1237716"/>
                  </a:lnTo>
                  <a:lnTo>
                    <a:pt x="362800" y="1273822"/>
                  </a:lnTo>
                  <a:lnTo>
                    <a:pt x="332994" y="1307198"/>
                  </a:lnTo>
                  <a:lnTo>
                    <a:pt x="300177" y="1337589"/>
                  </a:lnTo>
                  <a:lnTo>
                    <a:pt x="264604" y="1364767"/>
                  </a:lnTo>
                  <a:lnTo>
                    <a:pt x="226504" y="1388491"/>
                  </a:lnTo>
                  <a:lnTo>
                    <a:pt x="186105" y="1408544"/>
                  </a:lnTo>
                  <a:lnTo>
                    <a:pt x="143624" y="1424686"/>
                  </a:lnTo>
                  <a:lnTo>
                    <a:pt x="99314" y="1436674"/>
                  </a:lnTo>
                  <a:lnTo>
                    <a:pt x="53390" y="1444294"/>
                  </a:lnTo>
                  <a:lnTo>
                    <a:pt x="0" y="1447330"/>
                  </a:lnTo>
                  <a:lnTo>
                    <a:pt x="0" y="1569694"/>
                  </a:lnTo>
                  <a:lnTo>
                    <a:pt x="48361" y="1567726"/>
                  </a:lnTo>
                  <a:lnTo>
                    <a:pt x="95681" y="1561922"/>
                  </a:lnTo>
                  <a:lnTo>
                    <a:pt x="141782" y="1552422"/>
                  </a:lnTo>
                  <a:lnTo>
                    <a:pt x="186537" y="1539405"/>
                  </a:lnTo>
                  <a:lnTo>
                    <a:pt x="229755" y="1522996"/>
                  </a:lnTo>
                  <a:lnTo>
                    <a:pt x="271322" y="1503375"/>
                  </a:lnTo>
                  <a:lnTo>
                    <a:pt x="311048" y="1480680"/>
                  </a:lnTo>
                  <a:lnTo>
                    <a:pt x="348805" y="1455064"/>
                  </a:lnTo>
                  <a:lnTo>
                    <a:pt x="384429" y="1426705"/>
                  </a:lnTo>
                  <a:lnTo>
                    <a:pt x="417766" y="1395730"/>
                  </a:lnTo>
                  <a:lnTo>
                    <a:pt x="448652" y="1362290"/>
                  </a:lnTo>
                  <a:lnTo>
                    <a:pt x="476948" y="1326565"/>
                  </a:lnTo>
                  <a:lnTo>
                    <a:pt x="502488" y="1288694"/>
                  </a:lnTo>
                  <a:lnTo>
                    <a:pt x="525132" y="1248841"/>
                  </a:lnTo>
                  <a:lnTo>
                    <a:pt x="544703" y="1207147"/>
                  </a:lnTo>
                  <a:lnTo>
                    <a:pt x="561073" y="1163764"/>
                  </a:lnTo>
                  <a:lnTo>
                    <a:pt x="574065" y="1118857"/>
                  </a:lnTo>
                  <a:lnTo>
                    <a:pt x="583539" y="1072578"/>
                  </a:lnTo>
                  <a:lnTo>
                    <a:pt x="589343" y="1025080"/>
                  </a:lnTo>
                  <a:lnTo>
                    <a:pt x="591312" y="976503"/>
                  </a:lnTo>
                  <a:lnTo>
                    <a:pt x="591312" y="961618"/>
                  </a:lnTo>
                  <a:close/>
                </a:path>
              </a:pathLst>
            </a:custGeom>
            <a:solidFill>
              <a:srgbClr val="445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8012" y="4294644"/>
              <a:ext cx="213360" cy="472440"/>
            </a:xfrm>
            <a:custGeom>
              <a:avLst/>
              <a:gdLst/>
              <a:ahLst/>
              <a:cxnLst/>
              <a:rect l="l" t="t" r="r" b="b"/>
              <a:pathLst>
                <a:path w="213359" h="472439">
                  <a:moveTo>
                    <a:pt x="213360" y="243840"/>
                  </a:moveTo>
                  <a:lnTo>
                    <a:pt x="213334" y="0"/>
                  </a:lnTo>
                  <a:lnTo>
                    <a:pt x="94488" y="0"/>
                  </a:lnTo>
                  <a:lnTo>
                    <a:pt x="94488" y="243840"/>
                  </a:lnTo>
                  <a:lnTo>
                    <a:pt x="93726" y="243840"/>
                  </a:lnTo>
                  <a:lnTo>
                    <a:pt x="93726" y="258622"/>
                  </a:lnTo>
                  <a:lnTo>
                    <a:pt x="86385" y="295414"/>
                  </a:lnTo>
                  <a:lnTo>
                    <a:pt x="66332" y="325704"/>
                  </a:lnTo>
                  <a:lnTo>
                    <a:pt x="36550" y="346265"/>
                  </a:lnTo>
                  <a:lnTo>
                    <a:pt x="0" y="353834"/>
                  </a:lnTo>
                  <a:lnTo>
                    <a:pt x="0" y="472427"/>
                  </a:lnTo>
                  <a:lnTo>
                    <a:pt x="49250" y="466598"/>
                  </a:lnTo>
                  <a:lnTo>
                    <a:pt x="94437" y="450011"/>
                  </a:lnTo>
                  <a:lnTo>
                    <a:pt x="134200" y="424065"/>
                  </a:lnTo>
                  <a:lnTo>
                    <a:pt x="167259" y="390105"/>
                  </a:lnTo>
                  <a:lnTo>
                    <a:pt x="201498" y="327736"/>
                  </a:lnTo>
                  <a:lnTo>
                    <a:pt x="213360" y="257606"/>
                  </a:lnTo>
                  <a:lnTo>
                    <a:pt x="213360" y="243840"/>
                  </a:lnTo>
                  <a:close/>
                </a:path>
              </a:pathLst>
            </a:custGeom>
            <a:solidFill>
              <a:srgbClr val="E2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78012" y="3814571"/>
              <a:ext cx="467995" cy="1207135"/>
            </a:xfrm>
            <a:custGeom>
              <a:avLst/>
              <a:gdLst/>
              <a:ahLst/>
              <a:cxnLst/>
              <a:rect l="l" t="t" r="r" b="b"/>
              <a:pathLst>
                <a:path w="467995" h="1207135">
                  <a:moveTo>
                    <a:pt x="467868" y="0"/>
                  </a:moveTo>
                  <a:lnTo>
                    <a:pt x="344424" y="0"/>
                  </a:lnTo>
                  <a:lnTo>
                    <a:pt x="344424" y="725411"/>
                  </a:lnTo>
                  <a:lnTo>
                    <a:pt x="344932" y="725411"/>
                  </a:lnTo>
                  <a:lnTo>
                    <a:pt x="344932" y="738009"/>
                  </a:lnTo>
                  <a:lnTo>
                    <a:pt x="344678" y="738619"/>
                  </a:lnTo>
                  <a:lnTo>
                    <a:pt x="341376" y="785418"/>
                  </a:lnTo>
                  <a:lnTo>
                    <a:pt x="332143" y="830300"/>
                  </a:lnTo>
                  <a:lnTo>
                    <a:pt x="317360" y="872858"/>
                  </a:lnTo>
                  <a:lnTo>
                    <a:pt x="297446" y="912698"/>
                  </a:lnTo>
                  <a:lnTo>
                    <a:pt x="272808" y="949401"/>
                  </a:lnTo>
                  <a:lnTo>
                    <a:pt x="243827" y="982560"/>
                  </a:lnTo>
                  <a:lnTo>
                    <a:pt x="210934" y="1011770"/>
                  </a:lnTo>
                  <a:lnTo>
                    <a:pt x="174510" y="1036624"/>
                  </a:lnTo>
                  <a:lnTo>
                    <a:pt x="134962" y="1056716"/>
                  </a:lnTo>
                  <a:lnTo>
                    <a:pt x="92710" y="1071626"/>
                  </a:lnTo>
                  <a:lnTo>
                    <a:pt x="48133" y="1080973"/>
                  </a:lnTo>
                  <a:lnTo>
                    <a:pt x="0" y="1084414"/>
                  </a:lnTo>
                  <a:lnTo>
                    <a:pt x="0" y="1207008"/>
                  </a:lnTo>
                  <a:lnTo>
                    <a:pt x="53340" y="1203972"/>
                  </a:lnTo>
                  <a:lnTo>
                    <a:pt x="99225" y="1196352"/>
                  </a:lnTo>
                  <a:lnTo>
                    <a:pt x="143497" y="1184338"/>
                  </a:lnTo>
                  <a:lnTo>
                    <a:pt x="185928" y="1168184"/>
                  </a:lnTo>
                  <a:lnTo>
                    <a:pt x="226301" y="1148105"/>
                  </a:lnTo>
                  <a:lnTo>
                    <a:pt x="264375" y="1124343"/>
                  </a:lnTo>
                  <a:lnTo>
                    <a:pt x="299923" y="1097127"/>
                  </a:lnTo>
                  <a:lnTo>
                    <a:pt x="332701" y="1066698"/>
                  </a:lnTo>
                  <a:lnTo>
                    <a:pt x="362496" y="1033297"/>
                  </a:lnTo>
                  <a:lnTo>
                    <a:pt x="389064" y="997140"/>
                  </a:lnTo>
                  <a:lnTo>
                    <a:pt x="412178" y="958469"/>
                  </a:lnTo>
                  <a:lnTo>
                    <a:pt x="431609" y="917524"/>
                  </a:lnTo>
                  <a:lnTo>
                    <a:pt x="447116" y="874547"/>
                  </a:lnTo>
                  <a:lnTo>
                    <a:pt x="458495" y="829741"/>
                  </a:lnTo>
                  <a:lnTo>
                    <a:pt x="465480" y="783374"/>
                  </a:lnTo>
                  <a:lnTo>
                    <a:pt x="467868" y="735660"/>
                  </a:lnTo>
                  <a:lnTo>
                    <a:pt x="467868" y="725411"/>
                  </a:lnTo>
                  <a:lnTo>
                    <a:pt x="467868" y="720852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859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78012" y="4076712"/>
              <a:ext cx="344805" cy="821690"/>
            </a:xfrm>
            <a:custGeom>
              <a:avLst/>
              <a:gdLst/>
              <a:ahLst/>
              <a:cxnLst/>
              <a:rect l="l" t="t" r="r" b="b"/>
              <a:pathLst>
                <a:path w="344804" h="821689">
                  <a:moveTo>
                    <a:pt x="344424" y="0"/>
                  </a:moveTo>
                  <a:lnTo>
                    <a:pt x="213360" y="0"/>
                  </a:lnTo>
                  <a:lnTo>
                    <a:pt x="213360" y="460235"/>
                  </a:lnTo>
                  <a:lnTo>
                    <a:pt x="212852" y="460235"/>
                  </a:lnTo>
                  <a:lnTo>
                    <a:pt x="212852" y="475424"/>
                  </a:lnTo>
                  <a:lnTo>
                    <a:pt x="209854" y="511073"/>
                  </a:lnTo>
                  <a:lnTo>
                    <a:pt x="186651" y="577951"/>
                  </a:lnTo>
                  <a:lnTo>
                    <a:pt x="133870" y="641692"/>
                  </a:lnTo>
                  <a:lnTo>
                    <a:pt x="94195" y="667626"/>
                  </a:lnTo>
                  <a:lnTo>
                    <a:pt x="49149" y="684187"/>
                  </a:lnTo>
                  <a:lnTo>
                    <a:pt x="0" y="690003"/>
                  </a:lnTo>
                  <a:lnTo>
                    <a:pt x="0" y="821410"/>
                  </a:lnTo>
                  <a:lnTo>
                    <a:pt x="48094" y="818032"/>
                  </a:lnTo>
                  <a:lnTo>
                    <a:pt x="92646" y="808723"/>
                  </a:lnTo>
                  <a:lnTo>
                    <a:pt x="134874" y="793838"/>
                  </a:lnTo>
                  <a:lnTo>
                    <a:pt x="174383" y="773798"/>
                  </a:lnTo>
                  <a:lnTo>
                    <a:pt x="210781" y="748995"/>
                  </a:lnTo>
                  <a:lnTo>
                    <a:pt x="243662" y="719861"/>
                  </a:lnTo>
                  <a:lnTo>
                    <a:pt x="272605" y="686777"/>
                  </a:lnTo>
                  <a:lnTo>
                    <a:pt x="297230" y="650163"/>
                  </a:lnTo>
                  <a:lnTo>
                    <a:pt x="317131" y="610425"/>
                  </a:lnTo>
                  <a:lnTo>
                    <a:pt x="331889" y="567969"/>
                  </a:lnTo>
                  <a:lnTo>
                    <a:pt x="341122" y="523189"/>
                  </a:lnTo>
                  <a:lnTo>
                    <a:pt x="344424" y="475094"/>
                  </a:lnTo>
                  <a:lnTo>
                    <a:pt x="344424" y="470890"/>
                  </a:lnTo>
                  <a:lnTo>
                    <a:pt x="344424" y="460235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CFD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4946903" y="348995"/>
            <a:ext cx="2749550" cy="871855"/>
            <a:chOff x="4946903" y="348995"/>
            <a:chExt cx="2749550" cy="871855"/>
          </a:xfrm>
        </p:grpSpPr>
        <p:sp>
          <p:nvSpPr>
            <p:cNvPr id="44" name="object 44"/>
            <p:cNvSpPr/>
            <p:nvPr/>
          </p:nvSpPr>
          <p:spPr>
            <a:xfrm>
              <a:off x="4946903" y="355091"/>
              <a:ext cx="2505710" cy="859790"/>
            </a:xfrm>
            <a:custGeom>
              <a:avLst/>
              <a:gdLst/>
              <a:ahLst/>
              <a:cxnLst/>
              <a:rect l="l" t="t" r="r" b="b"/>
              <a:pathLst>
                <a:path w="2505709" h="859790">
                  <a:moveTo>
                    <a:pt x="2505455" y="0"/>
                  </a:moveTo>
                  <a:lnTo>
                    <a:pt x="0" y="429768"/>
                  </a:lnTo>
                  <a:lnTo>
                    <a:pt x="2505455" y="859536"/>
                  </a:lnTo>
                  <a:lnTo>
                    <a:pt x="2476719" y="844807"/>
                  </a:lnTo>
                  <a:lnTo>
                    <a:pt x="2449693" y="822082"/>
                  </a:lnTo>
                  <a:lnTo>
                    <a:pt x="2424689" y="792005"/>
                  </a:lnTo>
                  <a:lnTo>
                    <a:pt x="2402015" y="755221"/>
                  </a:lnTo>
                  <a:lnTo>
                    <a:pt x="2381980" y="712374"/>
                  </a:lnTo>
                  <a:lnTo>
                    <a:pt x="2364894" y="664110"/>
                  </a:lnTo>
                  <a:lnTo>
                    <a:pt x="2351066" y="611072"/>
                  </a:lnTo>
                  <a:lnTo>
                    <a:pt x="2340807" y="553906"/>
                  </a:lnTo>
                  <a:lnTo>
                    <a:pt x="2334424" y="493257"/>
                  </a:lnTo>
                  <a:lnTo>
                    <a:pt x="2332228" y="429768"/>
                  </a:lnTo>
                  <a:lnTo>
                    <a:pt x="2334424" y="366275"/>
                  </a:lnTo>
                  <a:lnTo>
                    <a:pt x="2340807" y="305616"/>
                  </a:lnTo>
                  <a:lnTo>
                    <a:pt x="2351066" y="248439"/>
                  </a:lnTo>
                  <a:lnTo>
                    <a:pt x="2364894" y="195388"/>
                  </a:lnTo>
                  <a:lnTo>
                    <a:pt x="2381980" y="147113"/>
                  </a:lnTo>
                  <a:lnTo>
                    <a:pt x="2402015" y="104259"/>
                  </a:lnTo>
                  <a:lnTo>
                    <a:pt x="2424689" y="67474"/>
                  </a:lnTo>
                  <a:lnTo>
                    <a:pt x="2449693" y="37405"/>
                  </a:lnTo>
                  <a:lnTo>
                    <a:pt x="2476719" y="14697"/>
                  </a:lnTo>
                  <a:lnTo>
                    <a:pt x="2505455" y="0"/>
                  </a:lnTo>
                  <a:close/>
                </a:path>
              </a:pathLst>
            </a:custGeom>
            <a:solidFill>
              <a:srgbClr val="E2E9EC">
                <a:alpha val="435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11012" y="539495"/>
              <a:ext cx="688975" cy="490855"/>
            </a:xfrm>
            <a:custGeom>
              <a:avLst/>
              <a:gdLst/>
              <a:ahLst/>
              <a:cxnLst/>
              <a:rect l="l" t="t" r="r" b="b"/>
              <a:pathLst>
                <a:path w="688975" h="490855">
                  <a:moveTo>
                    <a:pt x="169164" y="245364"/>
                  </a:moveTo>
                  <a:lnTo>
                    <a:pt x="162509" y="182511"/>
                  </a:lnTo>
                  <a:lnTo>
                    <a:pt x="144399" y="131165"/>
                  </a:lnTo>
                  <a:lnTo>
                    <a:pt x="117513" y="96532"/>
                  </a:lnTo>
                  <a:lnTo>
                    <a:pt x="84582" y="83820"/>
                  </a:lnTo>
                  <a:lnTo>
                    <a:pt x="51638" y="96532"/>
                  </a:lnTo>
                  <a:lnTo>
                    <a:pt x="24765" y="131165"/>
                  </a:lnTo>
                  <a:lnTo>
                    <a:pt x="6642" y="182511"/>
                  </a:lnTo>
                  <a:lnTo>
                    <a:pt x="0" y="245364"/>
                  </a:lnTo>
                  <a:lnTo>
                    <a:pt x="6642" y="308229"/>
                  </a:lnTo>
                  <a:lnTo>
                    <a:pt x="24765" y="359575"/>
                  </a:lnTo>
                  <a:lnTo>
                    <a:pt x="51638" y="394208"/>
                  </a:lnTo>
                  <a:lnTo>
                    <a:pt x="84582" y="406908"/>
                  </a:lnTo>
                  <a:lnTo>
                    <a:pt x="117513" y="394208"/>
                  </a:lnTo>
                  <a:lnTo>
                    <a:pt x="144399" y="359575"/>
                  </a:lnTo>
                  <a:lnTo>
                    <a:pt x="162509" y="308229"/>
                  </a:lnTo>
                  <a:lnTo>
                    <a:pt x="169164" y="245364"/>
                  </a:lnTo>
                  <a:close/>
                </a:path>
                <a:path w="688975" h="490855">
                  <a:moveTo>
                    <a:pt x="688848" y="245364"/>
                  </a:moveTo>
                  <a:lnTo>
                    <a:pt x="686574" y="197243"/>
                  </a:lnTo>
                  <a:lnTo>
                    <a:pt x="679945" y="151434"/>
                  </a:lnTo>
                  <a:lnTo>
                    <a:pt x="669226" y="109232"/>
                  </a:lnTo>
                  <a:lnTo>
                    <a:pt x="654685" y="71882"/>
                  </a:lnTo>
                  <a:lnTo>
                    <a:pt x="616851" y="18707"/>
                  </a:lnTo>
                  <a:lnTo>
                    <a:pt x="572262" y="0"/>
                  </a:lnTo>
                  <a:lnTo>
                    <a:pt x="549376" y="4775"/>
                  </a:lnTo>
                  <a:lnTo>
                    <a:pt x="507568" y="41262"/>
                  </a:lnTo>
                  <a:lnTo>
                    <a:pt x="475284" y="109232"/>
                  </a:lnTo>
                  <a:lnTo>
                    <a:pt x="464566" y="151434"/>
                  </a:lnTo>
                  <a:lnTo>
                    <a:pt x="457936" y="197243"/>
                  </a:lnTo>
                  <a:lnTo>
                    <a:pt x="455676" y="245364"/>
                  </a:lnTo>
                  <a:lnTo>
                    <a:pt x="457936" y="293446"/>
                  </a:lnTo>
                  <a:lnTo>
                    <a:pt x="464566" y="339255"/>
                  </a:lnTo>
                  <a:lnTo>
                    <a:pt x="475284" y="381495"/>
                  </a:lnTo>
                  <a:lnTo>
                    <a:pt x="489839" y="418846"/>
                  </a:lnTo>
                  <a:lnTo>
                    <a:pt x="527621" y="472033"/>
                  </a:lnTo>
                  <a:lnTo>
                    <a:pt x="572262" y="490728"/>
                  </a:lnTo>
                  <a:lnTo>
                    <a:pt x="595083" y="485965"/>
                  </a:lnTo>
                  <a:lnTo>
                    <a:pt x="636930" y="449478"/>
                  </a:lnTo>
                  <a:lnTo>
                    <a:pt x="669226" y="381495"/>
                  </a:lnTo>
                  <a:lnTo>
                    <a:pt x="679958" y="339255"/>
                  </a:lnTo>
                  <a:lnTo>
                    <a:pt x="686574" y="293446"/>
                  </a:lnTo>
                  <a:lnTo>
                    <a:pt x="688848" y="245364"/>
                  </a:lnTo>
                  <a:close/>
                </a:path>
              </a:pathLst>
            </a:custGeom>
            <a:solidFill>
              <a:srgbClr val="A4B7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80275" y="445007"/>
              <a:ext cx="317500" cy="680085"/>
            </a:xfrm>
            <a:custGeom>
              <a:avLst/>
              <a:gdLst/>
              <a:ahLst/>
              <a:cxnLst/>
              <a:rect l="l" t="t" r="r" b="b"/>
              <a:pathLst>
                <a:path w="317500" h="680085">
                  <a:moveTo>
                    <a:pt x="158496" y="0"/>
                  </a:moveTo>
                  <a:lnTo>
                    <a:pt x="97853" y="25876"/>
                  </a:lnTo>
                  <a:lnTo>
                    <a:pt x="70556" y="57114"/>
                  </a:lnTo>
                  <a:lnTo>
                    <a:pt x="46354" y="99567"/>
                  </a:lnTo>
                  <a:lnTo>
                    <a:pt x="30122" y="140382"/>
                  </a:lnTo>
                  <a:lnTo>
                    <a:pt x="17199" y="185720"/>
                  </a:lnTo>
                  <a:lnTo>
                    <a:pt x="7758" y="234679"/>
                  </a:lnTo>
                  <a:lnTo>
                    <a:pt x="1967" y="286357"/>
                  </a:lnTo>
                  <a:lnTo>
                    <a:pt x="0" y="339851"/>
                  </a:lnTo>
                  <a:lnTo>
                    <a:pt x="1967" y="393346"/>
                  </a:lnTo>
                  <a:lnTo>
                    <a:pt x="7758" y="445024"/>
                  </a:lnTo>
                  <a:lnTo>
                    <a:pt x="17199" y="493983"/>
                  </a:lnTo>
                  <a:lnTo>
                    <a:pt x="30122" y="539321"/>
                  </a:lnTo>
                  <a:lnTo>
                    <a:pt x="46354" y="580136"/>
                  </a:lnTo>
                  <a:lnTo>
                    <a:pt x="70556" y="622589"/>
                  </a:lnTo>
                  <a:lnTo>
                    <a:pt x="97853" y="653827"/>
                  </a:lnTo>
                  <a:lnTo>
                    <a:pt x="158496" y="679703"/>
                  </a:lnTo>
                  <a:lnTo>
                    <a:pt x="189553" y="673111"/>
                  </a:lnTo>
                  <a:lnTo>
                    <a:pt x="246381" y="622589"/>
                  </a:lnTo>
                  <a:lnTo>
                    <a:pt x="270509" y="580136"/>
                  </a:lnTo>
                  <a:lnTo>
                    <a:pt x="286755" y="539321"/>
                  </a:lnTo>
                  <a:lnTo>
                    <a:pt x="299709" y="493983"/>
                  </a:lnTo>
                  <a:lnTo>
                    <a:pt x="309189" y="445024"/>
                  </a:lnTo>
                  <a:lnTo>
                    <a:pt x="315010" y="393346"/>
                  </a:lnTo>
                  <a:lnTo>
                    <a:pt x="316992" y="339851"/>
                  </a:lnTo>
                  <a:lnTo>
                    <a:pt x="315010" y="286357"/>
                  </a:lnTo>
                  <a:lnTo>
                    <a:pt x="309189" y="234679"/>
                  </a:lnTo>
                  <a:lnTo>
                    <a:pt x="299709" y="185720"/>
                  </a:lnTo>
                  <a:lnTo>
                    <a:pt x="286755" y="140382"/>
                  </a:lnTo>
                  <a:lnTo>
                    <a:pt x="270509" y="99567"/>
                  </a:lnTo>
                  <a:lnTo>
                    <a:pt x="246381" y="57114"/>
                  </a:lnTo>
                  <a:lnTo>
                    <a:pt x="219122" y="25876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859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280148" y="348995"/>
              <a:ext cx="416559" cy="871855"/>
            </a:xfrm>
            <a:custGeom>
              <a:avLst/>
              <a:gdLst/>
              <a:ahLst/>
              <a:cxnLst/>
              <a:rect l="l" t="t" r="r" b="b"/>
              <a:pathLst>
                <a:path w="416559" h="871855">
                  <a:moveTo>
                    <a:pt x="208788" y="0"/>
                  </a:moveTo>
                  <a:lnTo>
                    <a:pt x="207772" y="0"/>
                  </a:lnTo>
                  <a:lnTo>
                    <a:pt x="198742" y="381"/>
                  </a:lnTo>
                  <a:lnTo>
                    <a:pt x="189801" y="1524"/>
                  </a:lnTo>
                  <a:lnTo>
                    <a:pt x="180936" y="3429"/>
                  </a:lnTo>
                  <a:lnTo>
                    <a:pt x="172212" y="6096"/>
                  </a:lnTo>
                  <a:lnTo>
                    <a:pt x="208788" y="0"/>
                  </a:lnTo>
                  <a:close/>
                </a:path>
                <a:path w="416559" h="871855">
                  <a:moveTo>
                    <a:pt x="416052" y="435864"/>
                  </a:moveTo>
                  <a:lnTo>
                    <a:pt x="413804" y="371640"/>
                  </a:lnTo>
                  <a:lnTo>
                    <a:pt x="407289" y="310337"/>
                  </a:lnTo>
                  <a:lnTo>
                    <a:pt x="396824" y="252603"/>
                  </a:lnTo>
                  <a:lnTo>
                    <a:pt x="382714" y="199136"/>
                  </a:lnTo>
                  <a:lnTo>
                    <a:pt x="365302" y="150583"/>
                  </a:lnTo>
                  <a:lnTo>
                    <a:pt x="344893" y="107619"/>
                  </a:lnTo>
                  <a:lnTo>
                    <a:pt x="321792" y="70904"/>
                  </a:lnTo>
                  <a:lnTo>
                    <a:pt x="296354" y="41122"/>
                  </a:lnTo>
                  <a:lnTo>
                    <a:pt x="239649" y="5003"/>
                  </a:lnTo>
                  <a:lnTo>
                    <a:pt x="209042" y="0"/>
                  </a:lnTo>
                  <a:lnTo>
                    <a:pt x="208915" y="0"/>
                  </a:lnTo>
                  <a:lnTo>
                    <a:pt x="144170" y="20955"/>
                  </a:lnTo>
                  <a:lnTo>
                    <a:pt x="92265" y="73761"/>
                  </a:lnTo>
                  <a:lnTo>
                    <a:pt x="69646" y="110540"/>
                  </a:lnTo>
                  <a:lnTo>
                    <a:pt x="49657" y="153377"/>
                  </a:lnTo>
                  <a:lnTo>
                    <a:pt x="32600" y="201625"/>
                  </a:lnTo>
                  <a:lnTo>
                    <a:pt x="18796" y="254647"/>
                  </a:lnTo>
                  <a:lnTo>
                    <a:pt x="8559" y="311797"/>
                  </a:lnTo>
                  <a:lnTo>
                    <a:pt x="2184" y="372414"/>
                  </a:lnTo>
                  <a:lnTo>
                    <a:pt x="0" y="435864"/>
                  </a:lnTo>
                  <a:lnTo>
                    <a:pt x="2184" y="499325"/>
                  </a:lnTo>
                  <a:lnTo>
                    <a:pt x="8559" y="559943"/>
                  </a:lnTo>
                  <a:lnTo>
                    <a:pt x="18796" y="617093"/>
                  </a:lnTo>
                  <a:lnTo>
                    <a:pt x="32600" y="670115"/>
                  </a:lnTo>
                  <a:lnTo>
                    <a:pt x="49657" y="718362"/>
                  </a:lnTo>
                  <a:lnTo>
                    <a:pt x="69646" y="761199"/>
                  </a:lnTo>
                  <a:lnTo>
                    <a:pt x="92265" y="797979"/>
                  </a:lnTo>
                  <a:lnTo>
                    <a:pt x="117221" y="828052"/>
                  </a:lnTo>
                  <a:lnTo>
                    <a:pt x="172847" y="865505"/>
                  </a:lnTo>
                  <a:lnTo>
                    <a:pt x="178308" y="866457"/>
                  </a:lnTo>
                  <a:lnTo>
                    <a:pt x="180936" y="867448"/>
                  </a:lnTo>
                  <a:lnTo>
                    <a:pt x="189801" y="869823"/>
                  </a:lnTo>
                  <a:lnTo>
                    <a:pt x="198742" y="871258"/>
                  </a:lnTo>
                  <a:lnTo>
                    <a:pt x="207772" y="871728"/>
                  </a:lnTo>
                  <a:lnTo>
                    <a:pt x="208788" y="871728"/>
                  </a:lnTo>
                  <a:lnTo>
                    <a:pt x="207581" y="871486"/>
                  </a:lnTo>
                  <a:lnTo>
                    <a:pt x="209042" y="871728"/>
                  </a:lnTo>
                  <a:lnTo>
                    <a:pt x="268859" y="852805"/>
                  </a:lnTo>
                  <a:lnTo>
                    <a:pt x="321792" y="800836"/>
                  </a:lnTo>
                  <a:lnTo>
                    <a:pt x="344893" y="764120"/>
                  </a:lnTo>
                  <a:lnTo>
                    <a:pt x="365302" y="721156"/>
                  </a:lnTo>
                  <a:lnTo>
                    <a:pt x="382714" y="672604"/>
                  </a:lnTo>
                  <a:lnTo>
                    <a:pt x="396824" y="619137"/>
                  </a:lnTo>
                  <a:lnTo>
                    <a:pt x="407289" y="561403"/>
                  </a:lnTo>
                  <a:lnTo>
                    <a:pt x="413804" y="500100"/>
                  </a:lnTo>
                  <a:lnTo>
                    <a:pt x="416052" y="435864"/>
                  </a:lnTo>
                  <a:close/>
                </a:path>
              </a:pathLst>
            </a:custGeom>
            <a:solidFill>
              <a:srgbClr val="CFD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7631" y="691895"/>
              <a:ext cx="112775" cy="185927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C52977A-7728-D446-45B4-22521D9720D8}"/>
              </a:ext>
            </a:extLst>
          </p:cNvPr>
          <p:cNvSpPr txBox="1"/>
          <p:nvPr/>
        </p:nvSpPr>
        <p:spPr>
          <a:xfrm>
            <a:off x="6079364" y="1252778"/>
            <a:ext cx="20368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spc="60" dirty="0">
                <a:solidFill>
                  <a:srgbClr val="275A9F"/>
                </a:solidFill>
                <a:latin typeface="Tahoma"/>
                <a:cs typeface="Tahoma"/>
              </a:rPr>
              <a:t>02</a:t>
            </a:r>
            <a:endParaRPr lang="en-IN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4655" y="0"/>
            <a:ext cx="3630295" cy="445134"/>
            <a:chOff x="3724655" y="0"/>
            <a:chExt cx="3630295" cy="445134"/>
          </a:xfrm>
        </p:grpSpPr>
        <p:sp>
          <p:nvSpPr>
            <p:cNvPr id="3" name="object 3"/>
            <p:cNvSpPr/>
            <p:nvPr/>
          </p:nvSpPr>
          <p:spPr>
            <a:xfrm>
              <a:off x="4982083" y="0"/>
              <a:ext cx="2372995" cy="445134"/>
            </a:xfrm>
            <a:custGeom>
              <a:avLst/>
              <a:gdLst/>
              <a:ahLst/>
              <a:cxnLst/>
              <a:rect l="l" t="t" r="r" b="b"/>
              <a:pathLst>
                <a:path w="2372995" h="445134">
                  <a:moveTo>
                    <a:pt x="121666" y="445008"/>
                  </a:moveTo>
                  <a:lnTo>
                    <a:pt x="0" y="252984"/>
                  </a:lnTo>
                  <a:lnTo>
                    <a:pt x="0" y="364744"/>
                  </a:lnTo>
                  <a:lnTo>
                    <a:pt x="50800" y="445008"/>
                  </a:lnTo>
                  <a:lnTo>
                    <a:pt x="121666" y="445008"/>
                  </a:lnTo>
                  <a:close/>
                </a:path>
                <a:path w="2372995" h="445134">
                  <a:moveTo>
                    <a:pt x="265049" y="445008"/>
                  </a:moveTo>
                  <a:lnTo>
                    <a:pt x="0" y="28956"/>
                  </a:lnTo>
                  <a:lnTo>
                    <a:pt x="0" y="140843"/>
                  </a:lnTo>
                  <a:lnTo>
                    <a:pt x="193675" y="445008"/>
                  </a:lnTo>
                  <a:lnTo>
                    <a:pt x="265049" y="445008"/>
                  </a:lnTo>
                  <a:close/>
                </a:path>
                <a:path w="2372995" h="445134">
                  <a:moveTo>
                    <a:pt x="409702" y="445008"/>
                  </a:moveTo>
                  <a:lnTo>
                    <a:pt x="124802" y="0"/>
                  </a:lnTo>
                  <a:lnTo>
                    <a:pt x="53162" y="0"/>
                  </a:lnTo>
                  <a:lnTo>
                    <a:pt x="338074" y="445008"/>
                  </a:lnTo>
                  <a:lnTo>
                    <a:pt x="409702" y="445008"/>
                  </a:lnTo>
                  <a:close/>
                </a:path>
                <a:path w="2372995" h="445134">
                  <a:moveTo>
                    <a:pt x="553085" y="445008"/>
                  </a:moveTo>
                  <a:lnTo>
                    <a:pt x="268249" y="0"/>
                  </a:lnTo>
                  <a:lnTo>
                    <a:pt x="196570" y="0"/>
                  </a:lnTo>
                  <a:lnTo>
                    <a:pt x="481457" y="445008"/>
                  </a:lnTo>
                  <a:lnTo>
                    <a:pt x="553085" y="445008"/>
                  </a:lnTo>
                  <a:close/>
                </a:path>
                <a:path w="2372995" h="445134">
                  <a:moveTo>
                    <a:pt x="694817" y="445008"/>
                  </a:moveTo>
                  <a:lnTo>
                    <a:pt x="410629" y="0"/>
                  </a:lnTo>
                  <a:lnTo>
                    <a:pt x="339382" y="0"/>
                  </a:lnTo>
                  <a:lnTo>
                    <a:pt x="623824" y="445008"/>
                  </a:lnTo>
                  <a:lnTo>
                    <a:pt x="694817" y="445008"/>
                  </a:lnTo>
                  <a:close/>
                </a:path>
                <a:path w="2372995" h="445134">
                  <a:moveTo>
                    <a:pt x="839470" y="445008"/>
                  </a:moveTo>
                  <a:lnTo>
                    <a:pt x="554431" y="0"/>
                  </a:lnTo>
                  <a:lnTo>
                    <a:pt x="483069" y="0"/>
                  </a:lnTo>
                  <a:lnTo>
                    <a:pt x="767842" y="445008"/>
                  </a:lnTo>
                  <a:lnTo>
                    <a:pt x="839470" y="445008"/>
                  </a:lnTo>
                  <a:close/>
                </a:path>
                <a:path w="2372995" h="445134">
                  <a:moveTo>
                    <a:pt x="982853" y="445008"/>
                  </a:moveTo>
                  <a:lnTo>
                    <a:pt x="698017" y="0"/>
                  </a:lnTo>
                  <a:lnTo>
                    <a:pt x="626262" y="0"/>
                  </a:lnTo>
                  <a:lnTo>
                    <a:pt x="911098" y="445008"/>
                  </a:lnTo>
                  <a:lnTo>
                    <a:pt x="982853" y="445008"/>
                  </a:lnTo>
                  <a:close/>
                </a:path>
                <a:path w="2372995" h="445134">
                  <a:moveTo>
                    <a:pt x="1125982" y="445008"/>
                  </a:moveTo>
                  <a:lnTo>
                    <a:pt x="841209" y="0"/>
                  </a:lnTo>
                  <a:lnTo>
                    <a:pt x="769581" y="0"/>
                  </a:lnTo>
                  <a:lnTo>
                    <a:pt x="1054354" y="445008"/>
                  </a:lnTo>
                  <a:lnTo>
                    <a:pt x="1125982" y="445008"/>
                  </a:lnTo>
                  <a:close/>
                </a:path>
                <a:path w="2372995" h="445134">
                  <a:moveTo>
                    <a:pt x="1269365" y="445008"/>
                  </a:moveTo>
                  <a:lnTo>
                    <a:pt x="984529" y="0"/>
                  </a:lnTo>
                  <a:lnTo>
                    <a:pt x="912825" y="0"/>
                  </a:lnTo>
                  <a:lnTo>
                    <a:pt x="1197737" y="445008"/>
                  </a:lnTo>
                  <a:lnTo>
                    <a:pt x="1269365" y="445008"/>
                  </a:lnTo>
                  <a:close/>
                </a:path>
                <a:path w="2372995" h="445134">
                  <a:moveTo>
                    <a:pt x="1412494" y="445008"/>
                  </a:moveTo>
                  <a:lnTo>
                    <a:pt x="1127658" y="0"/>
                  </a:lnTo>
                  <a:lnTo>
                    <a:pt x="1056030" y="0"/>
                  </a:lnTo>
                  <a:lnTo>
                    <a:pt x="1340866" y="445008"/>
                  </a:lnTo>
                  <a:lnTo>
                    <a:pt x="1412494" y="445008"/>
                  </a:lnTo>
                  <a:close/>
                </a:path>
                <a:path w="2372995" h="445134">
                  <a:moveTo>
                    <a:pt x="1555864" y="445008"/>
                  </a:moveTo>
                  <a:lnTo>
                    <a:pt x="1271041" y="0"/>
                  </a:lnTo>
                  <a:lnTo>
                    <a:pt x="1199413" y="0"/>
                  </a:lnTo>
                  <a:lnTo>
                    <a:pt x="1484249" y="445008"/>
                  </a:lnTo>
                  <a:lnTo>
                    <a:pt x="1555864" y="445008"/>
                  </a:lnTo>
                  <a:close/>
                </a:path>
                <a:path w="2372995" h="445134">
                  <a:moveTo>
                    <a:pt x="1699133" y="445008"/>
                  </a:moveTo>
                  <a:lnTo>
                    <a:pt x="1414221" y="0"/>
                  </a:lnTo>
                  <a:lnTo>
                    <a:pt x="1342542" y="0"/>
                  </a:lnTo>
                  <a:lnTo>
                    <a:pt x="1627365" y="445008"/>
                  </a:lnTo>
                  <a:lnTo>
                    <a:pt x="1699133" y="445008"/>
                  </a:lnTo>
                  <a:close/>
                </a:path>
                <a:path w="2372995" h="445134">
                  <a:moveTo>
                    <a:pt x="1842262" y="445008"/>
                  </a:moveTo>
                  <a:lnTo>
                    <a:pt x="1557489" y="0"/>
                  </a:lnTo>
                  <a:lnTo>
                    <a:pt x="1485861" y="0"/>
                  </a:lnTo>
                  <a:lnTo>
                    <a:pt x="1770634" y="445008"/>
                  </a:lnTo>
                  <a:lnTo>
                    <a:pt x="1842262" y="445008"/>
                  </a:lnTo>
                  <a:close/>
                </a:path>
                <a:path w="2372995" h="445134">
                  <a:moveTo>
                    <a:pt x="1985645" y="445008"/>
                  </a:moveTo>
                  <a:lnTo>
                    <a:pt x="1700809" y="0"/>
                  </a:lnTo>
                  <a:lnTo>
                    <a:pt x="1629054" y="0"/>
                  </a:lnTo>
                  <a:lnTo>
                    <a:pt x="1913890" y="445008"/>
                  </a:lnTo>
                  <a:lnTo>
                    <a:pt x="1985645" y="445008"/>
                  </a:lnTo>
                  <a:close/>
                </a:path>
                <a:path w="2372995" h="445134">
                  <a:moveTo>
                    <a:pt x="2128774" y="445008"/>
                  </a:moveTo>
                  <a:lnTo>
                    <a:pt x="1844001" y="0"/>
                  </a:lnTo>
                  <a:lnTo>
                    <a:pt x="1772615" y="0"/>
                  </a:lnTo>
                  <a:lnTo>
                    <a:pt x="2057654" y="445008"/>
                  </a:lnTo>
                  <a:lnTo>
                    <a:pt x="2128774" y="445008"/>
                  </a:lnTo>
                  <a:close/>
                </a:path>
                <a:path w="2372995" h="445134">
                  <a:moveTo>
                    <a:pt x="2272157" y="445008"/>
                  </a:moveTo>
                  <a:lnTo>
                    <a:pt x="1987054" y="0"/>
                  </a:lnTo>
                  <a:lnTo>
                    <a:pt x="1915566" y="0"/>
                  </a:lnTo>
                  <a:lnTo>
                    <a:pt x="2200402" y="445008"/>
                  </a:lnTo>
                  <a:lnTo>
                    <a:pt x="2272157" y="445008"/>
                  </a:lnTo>
                  <a:close/>
                </a:path>
                <a:path w="2372995" h="445134">
                  <a:moveTo>
                    <a:pt x="2372614" y="376809"/>
                  </a:moveTo>
                  <a:lnTo>
                    <a:pt x="2131022" y="0"/>
                  </a:lnTo>
                  <a:lnTo>
                    <a:pt x="2059305" y="0"/>
                  </a:lnTo>
                  <a:lnTo>
                    <a:pt x="2344674" y="445008"/>
                  </a:lnTo>
                  <a:lnTo>
                    <a:pt x="2372614" y="445008"/>
                  </a:lnTo>
                  <a:lnTo>
                    <a:pt x="2372614" y="376809"/>
                  </a:lnTo>
                  <a:close/>
                </a:path>
                <a:path w="2372995" h="445134">
                  <a:moveTo>
                    <a:pt x="2372614" y="151765"/>
                  </a:moveTo>
                  <a:lnTo>
                    <a:pt x="2275065" y="0"/>
                  </a:lnTo>
                  <a:lnTo>
                    <a:pt x="2203259" y="0"/>
                  </a:lnTo>
                  <a:lnTo>
                    <a:pt x="2372614" y="263525"/>
                  </a:lnTo>
                  <a:lnTo>
                    <a:pt x="2372614" y="151765"/>
                  </a:lnTo>
                  <a:close/>
                </a:path>
                <a:path w="2372995" h="445134">
                  <a:moveTo>
                    <a:pt x="2372614" y="0"/>
                  </a:moveTo>
                  <a:lnTo>
                    <a:pt x="2346185" y="0"/>
                  </a:lnTo>
                  <a:lnTo>
                    <a:pt x="2372614" y="41148"/>
                  </a:lnTo>
                  <a:lnTo>
                    <a:pt x="2372614" y="0"/>
                  </a:lnTo>
                  <a:close/>
                </a:path>
              </a:pathLst>
            </a:custGeom>
            <a:solidFill>
              <a:srgbClr val="C8DFE9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24656" y="102107"/>
              <a:ext cx="1617345" cy="144780"/>
            </a:xfrm>
            <a:custGeom>
              <a:avLst/>
              <a:gdLst/>
              <a:ahLst/>
              <a:cxnLst/>
              <a:rect l="l" t="t" r="r" b="b"/>
              <a:pathLst>
                <a:path w="1617345" h="144779">
                  <a:moveTo>
                    <a:pt x="1616951" y="88392"/>
                  </a:moveTo>
                  <a:lnTo>
                    <a:pt x="0" y="88392"/>
                  </a:lnTo>
                  <a:lnTo>
                    <a:pt x="0" y="144780"/>
                  </a:lnTo>
                  <a:lnTo>
                    <a:pt x="1616951" y="144780"/>
                  </a:lnTo>
                  <a:lnTo>
                    <a:pt x="1616951" y="88392"/>
                  </a:lnTo>
                  <a:close/>
                </a:path>
                <a:path w="1617345" h="144779">
                  <a:moveTo>
                    <a:pt x="1616951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616951" y="56388"/>
                  </a:lnTo>
                  <a:lnTo>
                    <a:pt x="1616951" y="0"/>
                  </a:lnTo>
                  <a:close/>
                </a:path>
              </a:pathLst>
            </a:custGeom>
            <a:solidFill>
              <a:srgbClr val="27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4762" y="4689157"/>
            <a:ext cx="2341245" cy="381635"/>
            <a:chOff x="-4762" y="4689157"/>
            <a:chExt cx="2341245" cy="381635"/>
          </a:xfrm>
        </p:grpSpPr>
        <p:sp>
          <p:nvSpPr>
            <p:cNvPr id="6" name="object 6"/>
            <p:cNvSpPr/>
            <p:nvPr/>
          </p:nvSpPr>
          <p:spPr>
            <a:xfrm>
              <a:off x="0" y="4693920"/>
              <a:ext cx="2298700" cy="338455"/>
            </a:xfrm>
            <a:custGeom>
              <a:avLst/>
              <a:gdLst/>
              <a:ahLst/>
              <a:cxnLst/>
              <a:rect l="l" t="t" r="r" b="b"/>
              <a:pathLst>
                <a:path w="2298700" h="338454">
                  <a:moveTo>
                    <a:pt x="0" y="0"/>
                  </a:moveTo>
                  <a:lnTo>
                    <a:pt x="765200" y="0"/>
                  </a:lnTo>
                  <a:lnTo>
                    <a:pt x="1374774" y="338327"/>
                  </a:lnTo>
                  <a:lnTo>
                    <a:pt x="2298191" y="338327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0092" y="4994148"/>
              <a:ext cx="76200" cy="7620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8747759" y="4195571"/>
            <a:ext cx="120650" cy="119380"/>
          </a:xfrm>
          <a:custGeom>
            <a:avLst/>
            <a:gdLst/>
            <a:ahLst/>
            <a:cxnLst/>
            <a:rect l="l" t="t" r="r" b="b"/>
            <a:pathLst>
              <a:path w="120650" h="119379">
                <a:moveTo>
                  <a:pt x="120396" y="0"/>
                </a:moveTo>
                <a:lnTo>
                  <a:pt x="0" y="0"/>
                </a:lnTo>
                <a:lnTo>
                  <a:pt x="0" y="118871"/>
                </a:lnTo>
                <a:lnTo>
                  <a:pt x="120396" y="118871"/>
                </a:lnTo>
                <a:lnTo>
                  <a:pt x="120396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47759" y="4366259"/>
            <a:ext cx="120650" cy="119380"/>
          </a:xfrm>
          <a:custGeom>
            <a:avLst/>
            <a:gdLst/>
            <a:ahLst/>
            <a:cxnLst/>
            <a:rect l="l" t="t" r="r" b="b"/>
            <a:pathLst>
              <a:path w="120650" h="119379">
                <a:moveTo>
                  <a:pt x="120396" y="0"/>
                </a:moveTo>
                <a:lnTo>
                  <a:pt x="0" y="0"/>
                </a:lnTo>
                <a:lnTo>
                  <a:pt x="0" y="118871"/>
                </a:lnTo>
                <a:lnTo>
                  <a:pt x="120396" y="118871"/>
                </a:lnTo>
                <a:lnTo>
                  <a:pt x="120396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47759" y="4535423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396" y="0"/>
                </a:moveTo>
                <a:lnTo>
                  <a:pt x="0" y="0"/>
                </a:lnTo>
                <a:lnTo>
                  <a:pt x="0" y="120395"/>
                </a:lnTo>
                <a:lnTo>
                  <a:pt x="120396" y="120395"/>
                </a:lnTo>
                <a:lnTo>
                  <a:pt x="120396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48737" y="3479291"/>
            <a:ext cx="9525" cy="1664335"/>
          </a:xfrm>
          <a:custGeom>
            <a:avLst/>
            <a:gdLst/>
            <a:ahLst/>
            <a:cxnLst/>
            <a:rect l="l" t="t" r="r" b="b"/>
            <a:pathLst>
              <a:path w="9525" h="1664335">
                <a:moveTo>
                  <a:pt x="9525" y="0"/>
                </a:moveTo>
                <a:lnTo>
                  <a:pt x="0" y="0"/>
                </a:lnTo>
                <a:lnTo>
                  <a:pt x="0" y="1664207"/>
                </a:lnTo>
                <a:lnTo>
                  <a:pt x="9525" y="1664207"/>
                </a:lnTo>
                <a:lnTo>
                  <a:pt x="9525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871089" y="451484"/>
            <a:ext cx="307593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710" dirty="0">
                <a:solidFill>
                  <a:srgbClr val="121F33"/>
                </a:solidFill>
                <a:latin typeface="Tahoma"/>
                <a:cs typeface="Tahoma"/>
              </a:rPr>
              <a:t>I</a:t>
            </a:r>
            <a:r>
              <a:rPr lang="en-IN" sz="3200" b="1" spc="-710" dirty="0">
                <a:solidFill>
                  <a:srgbClr val="121F33"/>
                </a:solidFill>
                <a:latin typeface="Tahoma"/>
                <a:cs typeface="Tahoma"/>
              </a:rPr>
              <a:t> </a:t>
            </a:r>
            <a:r>
              <a:rPr sz="3200" b="1" spc="-350" dirty="0">
                <a:solidFill>
                  <a:srgbClr val="121F33"/>
                </a:solidFill>
                <a:latin typeface="Tahoma"/>
                <a:cs typeface="Tahoma"/>
              </a:rPr>
              <a:t>NTRODUCTION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033" y="1227963"/>
            <a:ext cx="1956016" cy="26930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u="sng" spc="-10" dirty="0"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BACKGR</a:t>
            </a:r>
            <a:r>
              <a:rPr sz="1800" b="1" spc="-10" dirty="0">
                <a:latin typeface="Arial"/>
                <a:cs typeface="Arial"/>
              </a:rPr>
              <a:t>OUND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:-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501010" y="1227963"/>
            <a:ext cx="4965700" cy="2806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company</a:t>
            </a:r>
            <a:r>
              <a:rPr sz="18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operates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 in</a:t>
            </a:r>
            <a:r>
              <a:rPr sz="18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70AD2"/>
                </a:solidFill>
                <a:latin typeface="Calibri"/>
                <a:cs typeface="Calibri"/>
              </a:rPr>
              <a:t>California</a:t>
            </a:r>
            <a:r>
              <a:rPr sz="1800" spc="25" dirty="0">
                <a:solidFill>
                  <a:srgbClr val="E70AD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serves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D115"/>
                </a:solidFill>
                <a:latin typeface="Calibri"/>
                <a:cs typeface="Calibri"/>
              </a:rPr>
              <a:t>7,043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949" y="1508378"/>
            <a:ext cx="7777480" cy="2717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</a:pPr>
            <a:r>
              <a:rPr sz="1800" spc="-5" dirty="0">
                <a:solidFill>
                  <a:srgbClr val="21D115"/>
                </a:solidFill>
                <a:latin typeface="Calibri"/>
                <a:cs typeface="Calibri"/>
              </a:rPr>
              <a:t>customers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, offering</a:t>
            </a:r>
            <a:r>
              <a:rPr sz="18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phone</a:t>
            </a:r>
            <a:r>
              <a:rPr sz="18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internet</a:t>
            </a:r>
            <a:r>
              <a:rPr sz="18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services.</a:t>
            </a:r>
            <a:r>
              <a:rPr sz="18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dataset</a:t>
            </a:r>
            <a:r>
              <a:rPr sz="18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covers</a:t>
            </a:r>
            <a:r>
              <a:rPr sz="18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97FF"/>
                </a:solidFill>
                <a:latin typeface="Calibri"/>
                <a:cs typeface="Calibri"/>
              </a:rPr>
              <a:t>one</a:t>
            </a:r>
            <a:r>
              <a:rPr sz="1800" spc="15" dirty="0">
                <a:solidFill>
                  <a:srgbClr val="0097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97FF"/>
                </a:solidFill>
                <a:latin typeface="Calibri"/>
                <a:cs typeface="Calibri"/>
              </a:rPr>
              <a:t>quarter</a:t>
            </a:r>
            <a:r>
              <a:rPr sz="1800" spc="15" dirty="0">
                <a:solidFill>
                  <a:srgbClr val="0097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97FF"/>
                </a:solidFill>
                <a:latin typeface="Calibri"/>
                <a:cs typeface="Calibri"/>
              </a:rPr>
              <a:t>of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949" y="1779651"/>
            <a:ext cx="7519670" cy="2743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5"/>
              </a:lnSpc>
            </a:pPr>
            <a:r>
              <a:rPr sz="1800" spc="-5" dirty="0">
                <a:solidFill>
                  <a:srgbClr val="0097FF"/>
                </a:solidFill>
                <a:latin typeface="Calibri"/>
                <a:cs typeface="Calibri"/>
              </a:rPr>
              <a:t>2022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, containing</a:t>
            </a:r>
            <a:r>
              <a:rPr sz="18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information</a:t>
            </a:r>
            <a:r>
              <a:rPr sz="18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customer</a:t>
            </a:r>
            <a:r>
              <a:rPr sz="18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demographics,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location,</a:t>
            </a:r>
            <a:r>
              <a:rPr sz="18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services,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949" y="2053970"/>
            <a:ext cx="7876540" cy="2743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5"/>
              </a:lnSpc>
            </a:pP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current</a:t>
            </a:r>
            <a:r>
              <a:rPr sz="18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status.</a:t>
            </a:r>
            <a:r>
              <a:rPr sz="18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However,</a:t>
            </a:r>
            <a:r>
              <a:rPr sz="18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data quality</a:t>
            </a:r>
            <a:r>
              <a:rPr sz="18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issues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such</a:t>
            </a:r>
            <a:r>
              <a:rPr sz="18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duplicates,</a:t>
            </a:r>
            <a:r>
              <a:rPr sz="18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outliers,</a:t>
            </a:r>
            <a:r>
              <a:rPr sz="18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missing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7949" y="2328291"/>
            <a:ext cx="5252085" cy="2774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values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 need</a:t>
            </a:r>
            <a:r>
              <a:rPr sz="18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 be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 addressed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before</a:t>
            </a:r>
            <a:r>
              <a:rPr sz="18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conducting</a:t>
            </a:r>
            <a:r>
              <a:rPr sz="18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analysis.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949" y="2993898"/>
            <a:ext cx="1409700" cy="2717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800" b="1" u="sng" dirty="0"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PROB</a:t>
            </a:r>
            <a:r>
              <a:rPr sz="1800" b="1" dirty="0">
                <a:latin typeface="Arial"/>
                <a:cs typeface="Arial"/>
              </a:rPr>
              <a:t>LEM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:-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67610" y="2993898"/>
            <a:ext cx="6417945" cy="2717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The Telecommunications</a:t>
            </a:r>
            <a:r>
              <a:rPr sz="18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company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has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 been</a:t>
            </a:r>
            <a:r>
              <a:rPr sz="18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experiencing</a:t>
            </a:r>
            <a:r>
              <a:rPr sz="18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customer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949" y="3265170"/>
            <a:ext cx="7827645" cy="11068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R="49530" algn="just">
              <a:lnSpc>
                <a:spcPts val="216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churn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, impacting its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revenue and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growth potential. To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address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this issue effectively, </a:t>
            </a:r>
            <a:r>
              <a:rPr sz="1800" spc="-3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it's essential to understand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reasons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behind churn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,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customer demographics, and </a:t>
            </a:r>
            <a:r>
              <a:rPr sz="1800" spc="-3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preferences. Additionally,</a:t>
            </a:r>
            <a:r>
              <a:rPr sz="18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improving</a:t>
            </a:r>
            <a:r>
              <a:rPr sz="18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quality</a:t>
            </a:r>
            <a:r>
              <a:rPr sz="18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8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FB01B"/>
                </a:solidFill>
                <a:latin typeface="Calibri"/>
                <a:cs typeface="Calibri"/>
              </a:rPr>
              <a:t>conducting</a:t>
            </a:r>
            <a:r>
              <a:rPr sz="1800" spc="45" dirty="0">
                <a:solidFill>
                  <a:srgbClr val="CFB0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FB01B"/>
                </a:solidFill>
                <a:latin typeface="Calibri"/>
                <a:cs typeface="Calibri"/>
              </a:rPr>
              <a:t>thorough</a:t>
            </a:r>
            <a:r>
              <a:rPr sz="1800" spc="20" dirty="0">
                <a:solidFill>
                  <a:srgbClr val="CFB0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FB01B"/>
                </a:solidFill>
                <a:latin typeface="Calibri"/>
                <a:cs typeface="Calibri"/>
              </a:rPr>
              <a:t>analysis</a:t>
            </a:r>
            <a:endParaRPr sz="1800" dirty="0">
              <a:latin typeface="Calibri"/>
              <a:cs typeface="Calibri"/>
            </a:endParaRPr>
          </a:p>
          <a:p>
            <a:pPr algn="just">
              <a:lnSpc>
                <a:spcPts val="2115"/>
              </a:lnSpc>
            </a:pP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sz="18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provide</a:t>
            </a:r>
            <a:r>
              <a:rPr sz="18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insights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 into</a:t>
            </a:r>
            <a:r>
              <a:rPr sz="18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retaining</a:t>
            </a:r>
            <a:r>
              <a:rPr sz="18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existing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 customers and</a:t>
            </a:r>
            <a:r>
              <a:rPr sz="18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attracting</a:t>
            </a:r>
            <a:r>
              <a:rPr sz="18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new</a:t>
            </a:r>
            <a:r>
              <a:rPr sz="18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ones.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1376" y="188976"/>
            <a:ext cx="1053083" cy="10515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033" y="0"/>
            <a:ext cx="1831390" cy="687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1" y="4303585"/>
            <a:ext cx="3107690" cy="808355"/>
            <a:chOff x="-4761" y="4303585"/>
            <a:chExt cx="3107690" cy="808355"/>
          </a:xfrm>
        </p:grpSpPr>
        <p:sp>
          <p:nvSpPr>
            <p:cNvPr id="3" name="object 3"/>
            <p:cNvSpPr/>
            <p:nvPr/>
          </p:nvSpPr>
          <p:spPr>
            <a:xfrm>
              <a:off x="0" y="4308347"/>
              <a:ext cx="3028315" cy="574675"/>
            </a:xfrm>
            <a:custGeom>
              <a:avLst/>
              <a:gdLst/>
              <a:ahLst/>
              <a:cxnLst/>
              <a:rect l="l" t="t" r="r" b="b"/>
              <a:pathLst>
                <a:path w="3028315" h="574675">
                  <a:moveTo>
                    <a:pt x="0" y="0"/>
                  </a:moveTo>
                  <a:lnTo>
                    <a:pt x="979220" y="0"/>
                  </a:lnTo>
                  <a:lnTo>
                    <a:pt x="1467992" y="377710"/>
                  </a:lnTo>
                  <a:lnTo>
                    <a:pt x="2305049" y="377710"/>
                  </a:lnTo>
                  <a:lnTo>
                    <a:pt x="2552699" y="574547"/>
                  </a:lnTo>
                  <a:lnTo>
                    <a:pt x="3028187" y="574547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8187" y="4847843"/>
              <a:ext cx="74675" cy="746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1515" y="4680203"/>
              <a:ext cx="1242060" cy="384175"/>
            </a:xfrm>
            <a:custGeom>
              <a:avLst/>
              <a:gdLst/>
              <a:ahLst/>
              <a:cxnLst/>
              <a:rect l="l" t="t" r="r" b="b"/>
              <a:pathLst>
                <a:path w="1242060" h="384175">
                  <a:moveTo>
                    <a:pt x="0" y="0"/>
                  </a:moveTo>
                  <a:lnTo>
                    <a:pt x="466597" y="384048"/>
                  </a:lnTo>
                  <a:lnTo>
                    <a:pt x="1242060" y="384048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3576" y="5036819"/>
              <a:ext cx="76200" cy="7467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704332" y="0"/>
            <a:ext cx="3439795" cy="586740"/>
            <a:chOff x="5704332" y="0"/>
            <a:chExt cx="3439795" cy="586740"/>
          </a:xfrm>
        </p:grpSpPr>
        <p:sp>
          <p:nvSpPr>
            <p:cNvPr id="8" name="object 8"/>
            <p:cNvSpPr/>
            <p:nvPr/>
          </p:nvSpPr>
          <p:spPr>
            <a:xfrm>
              <a:off x="6835267" y="0"/>
              <a:ext cx="2308860" cy="586740"/>
            </a:xfrm>
            <a:custGeom>
              <a:avLst/>
              <a:gdLst/>
              <a:ahLst/>
              <a:cxnLst/>
              <a:rect l="l" t="t" r="r" b="b"/>
              <a:pathLst>
                <a:path w="2308859" h="586740">
                  <a:moveTo>
                    <a:pt x="121666" y="586740"/>
                  </a:moveTo>
                  <a:lnTo>
                    <a:pt x="0" y="394716"/>
                  </a:lnTo>
                  <a:lnTo>
                    <a:pt x="0" y="506476"/>
                  </a:lnTo>
                  <a:lnTo>
                    <a:pt x="50800" y="586740"/>
                  </a:lnTo>
                  <a:lnTo>
                    <a:pt x="121666" y="586740"/>
                  </a:lnTo>
                  <a:close/>
                </a:path>
                <a:path w="2308859" h="586740">
                  <a:moveTo>
                    <a:pt x="265049" y="586740"/>
                  </a:moveTo>
                  <a:lnTo>
                    <a:pt x="0" y="170688"/>
                  </a:lnTo>
                  <a:lnTo>
                    <a:pt x="0" y="282575"/>
                  </a:lnTo>
                  <a:lnTo>
                    <a:pt x="193675" y="586740"/>
                  </a:lnTo>
                  <a:lnTo>
                    <a:pt x="265049" y="586740"/>
                  </a:lnTo>
                  <a:close/>
                </a:path>
                <a:path w="2308859" h="586740">
                  <a:moveTo>
                    <a:pt x="409702" y="586740"/>
                  </a:moveTo>
                  <a:lnTo>
                    <a:pt x="34061" y="0"/>
                  </a:lnTo>
                  <a:lnTo>
                    <a:pt x="0" y="0"/>
                  </a:lnTo>
                  <a:lnTo>
                    <a:pt x="0" y="58674"/>
                  </a:lnTo>
                  <a:lnTo>
                    <a:pt x="338074" y="586740"/>
                  </a:lnTo>
                  <a:lnTo>
                    <a:pt x="409702" y="586740"/>
                  </a:lnTo>
                  <a:close/>
                </a:path>
                <a:path w="2308859" h="586740">
                  <a:moveTo>
                    <a:pt x="553085" y="586740"/>
                  </a:moveTo>
                  <a:lnTo>
                    <a:pt x="177533" y="0"/>
                  </a:lnTo>
                  <a:lnTo>
                    <a:pt x="105841" y="0"/>
                  </a:lnTo>
                  <a:lnTo>
                    <a:pt x="481457" y="586740"/>
                  </a:lnTo>
                  <a:lnTo>
                    <a:pt x="553085" y="586740"/>
                  </a:lnTo>
                  <a:close/>
                </a:path>
                <a:path w="2308859" h="586740">
                  <a:moveTo>
                    <a:pt x="694817" y="586740"/>
                  </a:moveTo>
                  <a:lnTo>
                    <a:pt x="320116" y="0"/>
                  </a:lnTo>
                  <a:lnTo>
                    <a:pt x="248780" y="0"/>
                  </a:lnTo>
                  <a:lnTo>
                    <a:pt x="623824" y="586740"/>
                  </a:lnTo>
                  <a:lnTo>
                    <a:pt x="694817" y="586740"/>
                  </a:lnTo>
                  <a:close/>
                </a:path>
                <a:path w="2308859" h="586740">
                  <a:moveTo>
                    <a:pt x="839470" y="586740"/>
                  </a:moveTo>
                  <a:lnTo>
                    <a:pt x="463651" y="0"/>
                  </a:lnTo>
                  <a:lnTo>
                    <a:pt x="392366" y="0"/>
                  </a:lnTo>
                  <a:lnTo>
                    <a:pt x="767842" y="586740"/>
                  </a:lnTo>
                  <a:lnTo>
                    <a:pt x="839470" y="586740"/>
                  </a:lnTo>
                  <a:close/>
                </a:path>
                <a:path w="2308859" h="586740">
                  <a:moveTo>
                    <a:pt x="982853" y="586740"/>
                  </a:moveTo>
                  <a:lnTo>
                    <a:pt x="607301" y="0"/>
                  </a:lnTo>
                  <a:lnTo>
                    <a:pt x="535546" y="0"/>
                  </a:lnTo>
                  <a:lnTo>
                    <a:pt x="911098" y="586740"/>
                  </a:lnTo>
                  <a:lnTo>
                    <a:pt x="982853" y="586740"/>
                  </a:lnTo>
                  <a:close/>
                </a:path>
                <a:path w="2308859" h="586740">
                  <a:moveTo>
                    <a:pt x="1125982" y="586740"/>
                  </a:moveTo>
                  <a:lnTo>
                    <a:pt x="750506" y="0"/>
                  </a:lnTo>
                  <a:lnTo>
                    <a:pt x="678878" y="0"/>
                  </a:lnTo>
                  <a:lnTo>
                    <a:pt x="1054354" y="586740"/>
                  </a:lnTo>
                  <a:lnTo>
                    <a:pt x="1125982" y="586740"/>
                  </a:lnTo>
                  <a:close/>
                </a:path>
                <a:path w="2308859" h="586740">
                  <a:moveTo>
                    <a:pt x="1269365" y="586740"/>
                  </a:moveTo>
                  <a:lnTo>
                    <a:pt x="893813" y="0"/>
                  </a:lnTo>
                  <a:lnTo>
                    <a:pt x="822096" y="0"/>
                  </a:lnTo>
                  <a:lnTo>
                    <a:pt x="1197737" y="586740"/>
                  </a:lnTo>
                  <a:lnTo>
                    <a:pt x="1269365" y="586740"/>
                  </a:lnTo>
                  <a:close/>
                </a:path>
                <a:path w="2308859" h="586740">
                  <a:moveTo>
                    <a:pt x="1412494" y="586740"/>
                  </a:moveTo>
                  <a:lnTo>
                    <a:pt x="1036942" y="0"/>
                  </a:lnTo>
                  <a:lnTo>
                    <a:pt x="965314" y="0"/>
                  </a:lnTo>
                  <a:lnTo>
                    <a:pt x="1340866" y="586740"/>
                  </a:lnTo>
                  <a:lnTo>
                    <a:pt x="1412494" y="586740"/>
                  </a:lnTo>
                  <a:close/>
                </a:path>
                <a:path w="2308859" h="586740">
                  <a:moveTo>
                    <a:pt x="1555877" y="586740"/>
                  </a:moveTo>
                  <a:lnTo>
                    <a:pt x="1180325" y="0"/>
                  </a:lnTo>
                  <a:lnTo>
                    <a:pt x="1108697" y="0"/>
                  </a:lnTo>
                  <a:lnTo>
                    <a:pt x="1484249" y="586740"/>
                  </a:lnTo>
                  <a:lnTo>
                    <a:pt x="1555877" y="586740"/>
                  </a:lnTo>
                  <a:close/>
                </a:path>
                <a:path w="2308859" h="586740">
                  <a:moveTo>
                    <a:pt x="1699133" y="586740"/>
                  </a:moveTo>
                  <a:lnTo>
                    <a:pt x="1323492" y="0"/>
                  </a:lnTo>
                  <a:lnTo>
                    <a:pt x="1251826" y="0"/>
                  </a:lnTo>
                  <a:lnTo>
                    <a:pt x="1627378" y="586740"/>
                  </a:lnTo>
                  <a:lnTo>
                    <a:pt x="1699133" y="586740"/>
                  </a:lnTo>
                  <a:close/>
                </a:path>
                <a:path w="2308859" h="586740">
                  <a:moveTo>
                    <a:pt x="1842262" y="586740"/>
                  </a:moveTo>
                  <a:lnTo>
                    <a:pt x="1466786" y="0"/>
                  </a:lnTo>
                  <a:lnTo>
                    <a:pt x="1395158" y="0"/>
                  </a:lnTo>
                  <a:lnTo>
                    <a:pt x="1770634" y="586740"/>
                  </a:lnTo>
                  <a:lnTo>
                    <a:pt x="1842262" y="586740"/>
                  </a:lnTo>
                  <a:close/>
                </a:path>
                <a:path w="2308859" h="586740">
                  <a:moveTo>
                    <a:pt x="1985645" y="586740"/>
                  </a:moveTo>
                  <a:lnTo>
                    <a:pt x="1610093" y="0"/>
                  </a:lnTo>
                  <a:lnTo>
                    <a:pt x="1538338" y="0"/>
                  </a:lnTo>
                  <a:lnTo>
                    <a:pt x="1913890" y="586740"/>
                  </a:lnTo>
                  <a:lnTo>
                    <a:pt x="1985645" y="586740"/>
                  </a:lnTo>
                  <a:close/>
                </a:path>
                <a:path w="2308859" h="586740">
                  <a:moveTo>
                    <a:pt x="2128774" y="586740"/>
                  </a:moveTo>
                  <a:lnTo>
                    <a:pt x="1753298" y="0"/>
                  </a:lnTo>
                  <a:lnTo>
                    <a:pt x="1681835" y="0"/>
                  </a:lnTo>
                  <a:lnTo>
                    <a:pt x="2057654" y="586740"/>
                  </a:lnTo>
                  <a:lnTo>
                    <a:pt x="2128774" y="586740"/>
                  </a:lnTo>
                  <a:close/>
                </a:path>
                <a:path w="2308859" h="586740">
                  <a:moveTo>
                    <a:pt x="2272157" y="586740"/>
                  </a:moveTo>
                  <a:lnTo>
                    <a:pt x="1896249" y="0"/>
                  </a:lnTo>
                  <a:lnTo>
                    <a:pt x="1824850" y="0"/>
                  </a:lnTo>
                  <a:lnTo>
                    <a:pt x="2200402" y="586740"/>
                  </a:lnTo>
                  <a:lnTo>
                    <a:pt x="2272157" y="586740"/>
                  </a:lnTo>
                  <a:close/>
                </a:path>
                <a:path w="2308859" h="586740">
                  <a:moveTo>
                    <a:pt x="2308733" y="418909"/>
                  </a:moveTo>
                  <a:lnTo>
                    <a:pt x="2040153" y="0"/>
                  </a:lnTo>
                  <a:lnTo>
                    <a:pt x="1968423" y="0"/>
                  </a:lnTo>
                  <a:lnTo>
                    <a:pt x="2308733" y="530694"/>
                  </a:lnTo>
                  <a:lnTo>
                    <a:pt x="2308733" y="418909"/>
                  </a:lnTo>
                  <a:close/>
                </a:path>
                <a:path w="2308859" h="586740">
                  <a:moveTo>
                    <a:pt x="2308733" y="194106"/>
                  </a:moveTo>
                  <a:lnTo>
                    <a:pt x="2183968" y="0"/>
                  </a:lnTo>
                  <a:lnTo>
                    <a:pt x="2112187" y="0"/>
                  </a:lnTo>
                  <a:lnTo>
                    <a:pt x="2308733" y="305854"/>
                  </a:lnTo>
                  <a:lnTo>
                    <a:pt x="2308733" y="194106"/>
                  </a:lnTo>
                  <a:close/>
                </a:path>
                <a:path w="2308859" h="586740">
                  <a:moveTo>
                    <a:pt x="2308733" y="0"/>
                  </a:moveTo>
                  <a:lnTo>
                    <a:pt x="2255177" y="0"/>
                  </a:lnTo>
                  <a:lnTo>
                    <a:pt x="2308733" y="83400"/>
                  </a:lnTo>
                  <a:lnTo>
                    <a:pt x="2308733" y="0"/>
                  </a:lnTo>
                  <a:close/>
                </a:path>
              </a:pathLst>
            </a:custGeom>
            <a:solidFill>
              <a:srgbClr val="C8DFE9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4332" y="155447"/>
              <a:ext cx="1617345" cy="144780"/>
            </a:xfrm>
            <a:custGeom>
              <a:avLst/>
              <a:gdLst/>
              <a:ahLst/>
              <a:cxnLst/>
              <a:rect l="l" t="t" r="r" b="b"/>
              <a:pathLst>
                <a:path w="1617345" h="144779">
                  <a:moveTo>
                    <a:pt x="1616964" y="88392"/>
                  </a:moveTo>
                  <a:lnTo>
                    <a:pt x="0" y="88392"/>
                  </a:lnTo>
                  <a:lnTo>
                    <a:pt x="0" y="144780"/>
                  </a:lnTo>
                  <a:lnTo>
                    <a:pt x="1616964" y="144780"/>
                  </a:lnTo>
                  <a:lnTo>
                    <a:pt x="1616964" y="88392"/>
                  </a:lnTo>
                  <a:close/>
                </a:path>
                <a:path w="1617345" h="144779">
                  <a:moveTo>
                    <a:pt x="1616964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616964" y="56388"/>
                  </a:lnTo>
                  <a:lnTo>
                    <a:pt x="1616964" y="0"/>
                  </a:lnTo>
                  <a:close/>
                </a:path>
              </a:pathLst>
            </a:custGeom>
            <a:solidFill>
              <a:srgbClr val="27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029455" y="0"/>
            <a:ext cx="361950" cy="890269"/>
            <a:chOff x="4029455" y="0"/>
            <a:chExt cx="361950" cy="890269"/>
          </a:xfrm>
        </p:grpSpPr>
        <p:sp>
          <p:nvSpPr>
            <p:cNvPr id="11" name="object 11"/>
            <p:cNvSpPr/>
            <p:nvPr/>
          </p:nvSpPr>
          <p:spPr>
            <a:xfrm>
              <a:off x="4056887" y="0"/>
              <a:ext cx="329565" cy="861060"/>
            </a:xfrm>
            <a:custGeom>
              <a:avLst/>
              <a:gdLst/>
              <a:ahLst/>
              <a:cxnLst/>
              <a:rect l="l" t="t" r="r" b="b"/>
              <a:pathLst>
                <a:path w="329564" h="861060">
                  <a:moveTo>
                    <a:pt x="0" y="861060"/>
                  </a:moveTo>
                  <a:lnTo>
                    <a:pt x="329184" y="229870"/>
                  </a:lnTo>
                  <a:lnTo>
                    <a:pt x="328406" y="0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9455" y="809244"/>
              <a:ext cx="76200" cy="7620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036189" y="451484"/>
            <a:ext cx="3034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65" dirty="0">
                <a:solidFill>
                  <a:srgbClr val="121F33"/>
                </a:solidFill>
                <a:latin typeface="Tahoma"/>
                <a:cs typeface="Tahoma"/>
              </a:rPr>
              <a:t>PROJECT</a:t>
            </a:r>
            <a:r>
              <a:rPr sz="3200" b="1" spc="-300" dirty="0">
                <a:solidFill>
                  <a:srgbClr val="121F33"/>
                </a:solidFill>
                <a:latin typeface="Tahoma"/>
                <a:cs typeface="Tahoma"/>
              </a:rPr>
              <a:t> </a:t>
            </a:r>
            <a:r>
              <a:rPr sz="3200" b="1" spc="-150" dirty="0">
                <a:solidFill>
                  <a:srgbClr val="121F33"/>
                </a:solidFill>
                <a:latin typeface="Tahoma"/>
                <a:cs typeface="Tahoma"/>
              </a:rPr>
              <a:t>S</a:t>
            </a:r>
            <a:r>
              <a:rPr sz="3200" b="1" spc="-170" dirty="0">
                <a:solidFill>
                  <a:srgbClr val="121F33"/>
                </a:solidFill>
                <a:latin typeface="Tahoma"/>
                <a:cs typeface="Tahoma"/>
              </a:rPr>
              <a:t>C</a:t>
            </a:r>
            <a:r>
              <a:rPr sz="3200" b="1" spc="-254" dirty="0">
                <a:solidFill>
                  <a:srgbClr val="121F33"/>
                </a:solidFill>
                <a:latin typeface="Tahoma"/>
                <a:cs typeface="Tahoma"/>
              </a:rPr>
              <a:t>OPE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904" y="1297558"/>
            <a:ext cx="7680959" cy="2184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0"/>
              </a:lnSpc>
            </a:pP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project</a:t>
            </a:r>
            <a:r>
              <a:rPr sz="14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starts</a:t>
            </a:r>
            <a:r>
              <a:rPr sz="14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by </a:t>
            </a:r>
            <a:r>
              <a:rPr sz="1400" b="1" dirty="0">
                <a:solidFill>
                  <a:srgbClr val="E70AD2"/>
                </a:solidFill>
                <a:latin typeface="Calibri"/>
                <a:cs typeface="Calibri"/>
              </a:rPr>
              <a:t>enhancing</a:t>
            </a:r>
            <a:r>
              <a:rPr sz="1400" b="1" spc="-45" dirty="0">
                <a:solidFill>
                  <a:srgbClr val="E70AD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E70AD2"/>
                </a:solidFill>
                <a:latin typeface="Calibri"/>
                <a:cs typeface="Calibri"/>
              </a:rPr>
              <a:t>the</a:t>
            </a:r>
            <a:r>
              <a:rPr sz="1400" b="1" spc="-20" dirty="0">
                <a:solidFill>
                  <a:srgbClr val="E70AD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E70AD2"/>
                </a:solidFill>
                <a:latin typeface="Calibri"/>
                <a:cs typeface="Calibri"/>
              </a:rPr>
              <a:t>dataset's</a:t>
            </a:r>
            <a:r>
              <a:rPr sz="1400" b="1" spc="-40" dirty="0">
                <a:solidFill>
                  <a:srgbClr val="E70AD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E70AD2"/>
                </a:solidFill>
                <a:latin typeface="Calibri"/>
                <a:cs typeface="Calibri"/>
              </a:rPr>
              <a:t>reliability</a:t>
            </a:r>
            <a:r>
              <a:rPr sz="1400" b="1" spc="-15" dirty="0">
                <a:solidFill>
                  <a:srgbClr val="E70AD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through</a:t>
            </a:r>
            <a:r>
              <a:rPr sz="14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measures</a:t>
            </a:r>
            <a:r>
              <a:rPr sz="1400" b="1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such</a:t>
            </a:r>
            <a:r>
              <a:rPr sz="14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as deduplication,</a:t>
            </a:r>
            <a:r>
              <a:rPr sz="14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outlier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904" y="1515491"/>
            <a:ext cx="7891780" cy="2133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removal,</a:t>
            </a:r>
            <a:r>
              <a:rPr sz="14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imputation</a:t>
            </a:r>
            <a:r>
              <a:rPr sz="1400" b="1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address</a:t>
            </a:r>
            <a:r>
              <a:rPr sz="1400" b="1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duplicates,</a:t>
            </a:r>
            <a:r>
              <a:rPr sz="14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outliers,</a:t>
            </a:r>
            <a:r>
              <a:rPr sz="14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400" b="1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missing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 values.</a:t>
            </a:r>
            <a:r>
              <a:rPr sz="14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This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step</a:t>
            </a:r>
            <a:r>
              <a:rPr sz="14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1400" b="1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vital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ensure</a:t>
            </a:r>
            <a:r>
              <a:rPr sz="14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8904" y="1728851"/>
            <a:ext cx="5317490" cy="2152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5"/>
              </a:lnSpc>
            </a:pPr>
            <a:r>
              <a:rPr sz="1400" b="1" dirty="0">
                <a:solidFill>
                  <a:srgbClr val="0097FF"/>
                </a:solidFill>
                <a:latin typeface="Calibri"/>
                <a:cs typeface="Calibri"/>
              </a:rPr>
              <a:t>accuracy</a:t>
            </a:r>
            <a:r>
              <a:rPr sz="1400" b="1" spc="-30" dirty="0">
                <a:solidFill>
                  <a:srgbClr val="0097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97FF"/>
                </a:solidFill>
                <a:latin typeface="Calibri"/>
                <a:cs typeface="Calibri"/>
              </a:rPr>
              <a:t>of</a:t>
            </a:r>
            <a:r>
              <a:rPr sz="1400" b="1" spc="-10" dirty="0">
                <a:solidFill>
                  <a:srgbClr val="0097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97FF"/>
                </a:solidFill>
                <a:latin typeface="Calibri"/>
                <a:cs typeface="Calibri"/>
              </a:rPr>
              <a:t>subsequent</a:t>
            </a:r>
            <a:r>
              <a:rPr sz="1400" b="1" spc="-45" dirty="0">
                <a:solidFill>
                  <a:srgbClr val="0097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97FF"/>
                </a:solidFill>
                <a:latin typeface="Calibri"/>
                <a:cs typeface="Calibri"/>
              </a:rPr>
              <a:t>analyses</a:t>
            </a:r>
            <a:r>
              <a:rPr sz="1400" b="1" spc="-15" dirty="0">
                <a:solidFill>
                  <a:srgbClr val="0097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sz="1400" b="1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customer</a:t>
            </a:r>
            <a:r>
              <a:rPr sz="14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churn</a:t>
            </a:r>
            <a:r>
              <a:rPr sz="1400" b="1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4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related</a:t>
            </a:r>
            <a:r>
              <a:rPr sz="1400" b="1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factors.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469" y="2251836"/>
            <a:ext cx="7666990" cy="2184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0"/>
              </a:lnSpc>
            </a:pP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4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analysis</a:t>
            </a:r>
            <a:r>
              <a:rPr sz="14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will</a:t>
            </a:r>
            <a:r>
              <a:rPr sz="1400" b="1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focus</a:t>
            </a:r>
            <a:r>
              <a:rPr sz="14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sz="14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understanding</a:t>
            </a:r>
            <a:r>
              <a:rPr sz="14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1D115"/>
                </a:solidFill>
                <a:latin typeface="Calibri"/>
                <a:cs typeface="Calibri"/>
              </a:rPr>
              <a:t>customer</a:t>
            </a:r>
            <a:r>
              <a:rPr sz="1400" b="1" spc="-30" dirty="0">
                <a:solidFill>
                  <a:srgbClr val="21D11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1D115"/>
                </a:solidFill>
                <a:latin typeface="Calibri"/>
                <a:cs typeface="Calibri"/>
              </a:rPr>
              <a:t>demographics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,</a:t>
            </a:r>
            <a:r>
              <a:rPr sz="1400" b="1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F2F9F"/>
                </a:solidFill>
                <a:latin typeface="Calibri"/>
                <a:cs typeface="Calibri"/>
              </a:rPr>
              <a:t>behaviors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,</a:t>
            </a:r>
            <a:r>
              <a:rPr sz="1400" b="1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CFB01B"/>
                </a:solidFill>
                <a:latin typeface="Calibri"/>
                <a:cs typeface="Calibri"/>
              </a:rPr>
              <a:t>preferences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,</a:t>
            </a:r>
            <a:r>
              <a:rPr sz="1400" b="1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including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1469" y="2469769"/>
            <a:ext cx="7823200" cy="2133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4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1400" b="1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14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new</a:t>
            </a:r>
            <a:r>
              <a:rPr sz="14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customers,</a:t>
            </a:r>
            <a:r>
              <a:rPr sz="14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gender</a:t>
            </a:r>
            <a:r>
              <a:rPr sz="1400" b="1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400" b="1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age</a:t>
            </a:r>
            <a:r>
              <a:rPr sz="14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distribution,</a:t>
            </a:r>
            <a:r>
              <a:rPr sz="1400" b="1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popular</a:t>
            </a:r>
            <a:r>
              <a:rPr sz="14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cities,</a:t>
            </a:r>
            <a:r>
              <a:rPr sz="14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400" b="1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usage</a:t>
            </a:r>
            <a:r>
              <a:rPr sz="1400" b="1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14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internet</a:t>
            </a:r>
            <a:r>
              <a:rPr sz="1400" b="1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services.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1469" y="2683129"/>
            <a:ext cx="7666990" cy="2133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Additionally,</a:t>
            </a:r>
            <a:r>
              <a:rPr sz="14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we'll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explore</a:t>
            </a:r>
            <a:r>
              <a:rPr sz="1400" b="1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average</a:t>
            </a:r>
            <a:r>
              <a:rPr sz="1400" b="1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revenue,</a:t>
            </a:r>
            <a:r>
              <a:rPr sz="1400" b="1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14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consumption,</a:t>
            </a:r>
            <a:r>
              <a:rPr sz="14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4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preferences</a:t>
            </a:r>
            <a:r>
              <a:rPr sz="14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14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unlimited</a:t>
            </a:r>
            <a:r>
              <a:rPr sz="14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1400" b="1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1469" y="2896489"/>
            <a:ext cx="7823200" cy="2133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streaming</a:t>
            </a:r>
            <a:r>
              <a:rPr sz="1400" b="1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services</a:t>
            </a:r>
            <a:r>
              <a:rPr sz="1400" b="1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1400" b="1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create</a:t>
            </a:r>
            <a:r>
              <a:rPr sz="1400" b="1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customer</a:t>
            </a:r>
            <a:r>
              <a:rPr sz="14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profiles</a:t>
            </a:r>
            <a:r>
              <a:rPr sz="1400" b="1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400" b="1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identify</a:t>
            </a:r>
            <a:r>
              <a:rPr sz="1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patterns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associated</a:t>
            </a:r>
            <a:r>
              <a:rPr sz="1400" b="1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sz="14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churn,</a:t>
            </a:r>
            <a:r>
              <a:rPr sz="1400" b="1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retention,</a:t>
            </a:r>
            <a:r>
              <a:rPr sz="1400" b="1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1469" y="3109848"/>
            <a:ext cx="861060" cy="2152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5"/>
              </a:lnSpc>
            </a:pP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acquis</a:t>
            </a:r>
            <a:r>
              <a:rPr sz="1400" b="1" spc="5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tion.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28904" y="3614546"/>
          <a:ext cx="7765414" cy="859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7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931">
                <a:tc gridSpan="3">
                  <a:txBody>
                    <a:bodyPr/>
                    <a:lstStyle/>
                    <a:p>
                      <a:pPr>
                        <a:lnSpc>
                          <a:spcPts val="1614"/>
                        </a:lnSpc>
                      </a:pPr>
                      <a:r>
                        <a:rPr sz="14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3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400" b="1" spc="-2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identify</a:t>
                      </a:r>
                      <a:r>
                        <a:rPr sz="1400" b="1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07B92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r>
                        <a:rPr sz="1400" b="1" spc="-10" dirty="0">
                          <a:solidFill>
                            <a:srgbClr val="007B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07B92"/>
                          </a:solidFill>
                          <a:latin typeface="Calibri"/>
                          <a:cs typeface="Calibri"/>
                        </a:rPr>
                        <a:t>drivers</a:t>
                      </a:r>
                      <a:r>
                        <a:rPr sz="1400" b="1" spc="-25" dirty="0">
                          <a:solidFill>
                            <a:srgbClr val="007B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07B92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-10" dirty="0">
                          <a:solidFill>
                            <a:srgbClr val="007B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07B92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400" b="1" spc="-20" dirty="0">
                          <a:solidFill>
                            <a:srgbClr val="007B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B92"/>
                          </a:solidFill>
                          <a:latin typeface="Calibri"/>
                          <a:cs typeface="Calibri"/>
                        </a:rPr>
                        <a:t>churn</a:t>
                      </a:r>
                      <a:r>
                        <a:rPr sz="1400" b="1" spc="-15" dirty="0">
                          <a:solidFill>
                            <a:srgbClr val="007B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3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E70AD2"/>
                          </a:solidFill>
                          <a:latin typeface="Calibri"/>
                          <a:cs typeface="Calibri"/>
                        </a:rPr>
                        <a:t>develop</a:t>
                      </a:r>
                      <a:r>
                        <a:rPr sz="1400" b="1" spc="-20" dirty="0">
                          <a:solidFill>
                            <a:srgbClr val="E70AD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E70AD2"/>
                          </a:solidFill>
                          <a:latin typeface="Calibri"/>
                          <a:cs typeface="Calibri"/>
                        </a:rPr>
                        <a:t>strategies</a:t>
                      </a:r>
                      <a:r>
                        <a:rPr sz="1400" b="1" spc="-25" dirty="0">
                          <a:solidFill>
                            <a:srgbClr val="E70AD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b="1" spc="-2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retention</a:t>
                      </a:r>
                      <a:r>
                        <a:rPr sz="1400" b="1" spc="-3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400" b="1" spc="-2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examining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72">
                <a:tc gridSpan="2">
                  <a:txBody>
                    <a:bodyPr/>
                    <a:lstStyle/>
                    <a:p>
                      <a:pPr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factors</a:t>
                      </a:r>
                      <a:r>
                        <a:rPr sz="1400" b="1" spc="-3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14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b="1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payment</a:t>
                      </a:r>
                      <a:r>
                        <a:rPr sz="1400" b="1" spc="-2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400" b="1" spc="-3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preferences,</a:t>
                      </a:r>
                      <a:r>
                        <a:rPr sz="1400" b="1" spc="-4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top</a:t>
                      </a:r>
                      <a:r>
                        <a:rPr sz="14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churned</a:t>
                      </a:r>
                      <a:r>
                        <a:rPr sz="1400" b="1" spc="-3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cities,</a:t>
                      </a:r>
                      <a:r>
                        <a:rPr sz="1400" b="1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preferred</a:t>
                      </a:r>
                      <a:r>
                        <a:rPr sz="1400" b="1" spc="-5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churn</a:t>
                      </a:r>
                      <a:r>
                        <a:rPr sz="1400" b="1" spc="-2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offers.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 gridSpan="3">
                  <a:txBody>
                    <a:bodyPr/>
                    <a:lstStyle/>
                    <a:p>
                      <a:pPr>
                        <a:lnSpc>
                          <a:spcPts val="1580"/>
                        </a:lnSpc>
                      </a:pP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1400" b="1" spc="-3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400" b="1" spc="-4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drivers</a:t>
                      </a:r>
                      <a:r>
                        <a:rPr sz="1400" b="1" spc="-1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2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400" b="1" spc="-2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preferences</a:t>
                      </a:r>
                      <a:r>
                        <a:rPr sz="1400" b="1" spc="-3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will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enable</a:t>
                      </a:r>
                      <a:r>
                        <a:rPr sz="1400" b="1" spc="-4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2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formulation</a:t>
                      </a:r>
                      <a:r>
                        <a:rPr sz="1400" b="1" spc="-4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2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21D115"/>
                          </a:solidFill>
                          <a:latin typeface="Calibri"/>
                          <a:cs typeface="Calibri"/>
                        </a:rPr>
                        <a:t>targeted</a:t>
                      </a:r>
                      <a:r>
                        <a:rPr sz="1400" b="1" spc="-40" dirty="0">
                          <a:solidFill>
                            <a:srgbClr val="21D11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21D115"/>
                          </a:solidFill>
                          <a:latin typeface="Calibri"/>
                          <a:cs typeface="Calibri"/>
                        </a:rPr>
                        <a:t>strategies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84">
                <a:tc>
                  <a:txBody>
                    <a:bodyPr/>
                    <a:lstStyle/>
                    <a:p>
                      <a:pPr>
                        <a:lnSpc>
                          <a:spcPts val="1590"/>
                        </a:lnSpc>
                      </a:pP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b="1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CFB01B"/>
                          </a:solidFill>
                          <a:latin typeface="Calibri"/>
                          <a:cs typeface="Calibri"/>
                        </a:rPr>
                        <a:t>mitigate</a:t>
                      </a:r>
                      <a:r>
                        <a:rPr sz="1400" b="1" spc="-25" dirty="0">
                          <a:solidFill>
                            <a:srgbClr val="CFB01B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CFB01B"/>
                          </a:solidFill>
                          <a:latin typeface="Calibri"/>
                          <a:cs typeface="Calibri"/>
                        </a:rPr>
                        <a:t>churn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400" b="1" spc="-1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retain</a:t>
                      </a:r>
                      <a:r>
                        <a:rPr sz="1400" b="1" spc="-3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valuable</a:t>
                      </a:r>
                      <a:r>
                        <a:rPr sz="1400" b="1" spc="-2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customers,</a:t>
                      </a:r>
                      <a:r>
                        <a:rPr sz="1400" b="1" spc="-3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improve</a:t>
                      </a:r>
                      <a:r>
                        <a:rPr sz="1400" b="1" spc="-2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2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company's</a:t>
                      </a:r>
                      <a:r>
                        <a:rPr sz="1400" b="1" spc="-2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bottom</a:t>
                      </a:r>
                      <a:r>
                        <a:rPr sz="1400" b="1" spc="-2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line.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0774" y="1550161"/>
            <a:ext cx="157988" cy="15036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0774" y="2728214"/>
            <a:ext cx="157988" cy="15036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0774" y="3927602"/>
            <a:ext cx="157988" cy="15036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0224" y="21335"/>
            <a:ext cx="1271015" cy="1269491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7574280" y="0"/>
            <a:ext cx="1569720" cy="591820"/>
            <a:chOff x="7574280" y="0"/>
            <a:chExt cx="1569720" cy="591820"/>
          </a:xfrm>
        </p:grpSpPr>
        <p:sp>
          <p:nvSpPr>
            <p:cNvPr id="28" name="object 28"/>
            <p:cNvSpPr/>
            <p:nvPr/>
          </p:nvSpPr>
          <p:spPr>
            <a:xfrm>
              <a:off x="7574280" y="0"/>
              <a:ext cx="1569720" cy="591820"/>
            </a:xfrm>
            <a:custGeom>
              <a:avLst/>
              <a:gdLst/>
              <a:ahLst/>
              <a:cxnLst/>
              <a:rect l="l" t="t" r="r" b="b"/>
              <a:pathLst>
                <a:path w="1569720" h="591820">
                  <a:moveTo>
                    <a:pt x="1569681" y="467906"/>
                  </a:moveTo>
                  <a:lnTo>
                    <a:pt x="606552" y="467906"/>
                  </a:lnTo>
                  <a:lnTo>
                    <a:pt x="606552" y="468249"/>
                  </a:lnTo>
                  <a:lnTo>
                    <a:pt x="593217" y="468249"/>
                  </a:lnTo>
                  <a:lnTo>
                    <a:pt x="545541" y="465874"/>
                  </a:lnTo>
                  <a:lnTo>
                    <a:pt x="499211" y="458876"/>
                  </a:lnTo>
                  <a:lnTo>
                    <a:pt x="454456" y="447497"/>
                  </a:lnTo>
                  <a:lnTo>
                    <a:pt x="411505" y="431977"/>
                  </a:lnTo>
                  <a:lnTo>
                    <a:pt x="370611" y="412534"/>
                  </a:lnTo>
                  <a:lnTo>
                    <a:pt x="331990" y="389407"/>
                  </a:lnTo>
                  <a:lnTo>
                    <a:pt x="295884" y="362813"/>
                  </a:lnTo>
                  <a:lnTo>
                    <a:pt x="262521" y="332994"/>
                  </a:lnTo>
                  <a:lnTo>
                    <a:pt x="232130" y="300189"/>
                  </a:lnTo>
                  <a:lnTo>
                    <a:pt x="204952" y="264617"/>
                  </a:lnTo>
                  <a:lnTo>
                    <a:pt x="181229" y="226517"/>
                  </a:lnTo>
                  <a:lnTo>
                    <a:pt x="161175" y="186118"/>
                  </a:lnTo>
                  <a:lnTo>
                    <a:pt x="145034" y="143637"/>
                  </a:lnTo>
                  <a:lnTo>
                    <a:pt x="133045" y="99326"/>
                  </a:lnTo>
                  <a:lnTo>
                    <a:pt x="125425" y="53403"/>
                  </a:lnTo>
                  <a:lnTo>
                    <a:pt x="122428" y="0"/>
                  </a:lnTo>
                  <a:lnTo>
                    <a:pt x="0" y="0"/>
                  </a:lnTo>
                  <a:lnTo>
                    <a:pt x="1968" y="48374"/>
                  </a:lnTo>
                  <a:lnTo>
                    <a:pt x="7772" y="95694"/>
                  </a:lnTo>
                  <a:lnTo>
                    <a:pt x="17272" y="141795"/>
                  </a:lnTo>
                  <a:lnTo>
                    <a:pt x="30289" y="186537"/>
                  </a:lnTo>
                  <a:lnTo>
                    <a:pt x="46697" y="229768"/>
                  </a:lnTo>
                  <a:lnTo>
                    <a:pt x="66319" y="271335"/>
                  </a:lnTo>
                  <a:lnTo>
                    <a:pt x="89014" y="311061"/>
                  </a:lnTo>
                  <a:lnTo>
                    <a:pt x="114617" y="348818"/>
                  </a:lnTo>
                  <a:lnTo>
                    <a:pt x="142989" y="384441"/>
                  </a:lnTo>
                  <a:lnTo>
                    <a:pt x="173964" y="417779"/>
                  </a:lnTo>
                  <a:lnTo>
                    <a:pt x="207391" y="448665"/>
                  </a:lnTo>
                  <a:lnTo>
                    <a:pt x="243128" y="476961"/>
                  </a:lnTo>
                  <a:lnTo>
                    <a:pt x="281000" y="502500"/>
                  </a:lnTo>
                  <a:lnTo>
                    <a:pt x="320852" y="525145"/>
                  </a:lnTo>
                  <a:lnTo>
                    <a:pt x="362559" y="544715"/>
                  </a:lnTo>
                  <a:lnTo>
                    <a:pt x="405942" y="561086"/>
                  </a:lnTo>
                  <a:lnTo>
                    <a:pt x="450850" y="574078"/>
                  </a:lnTo>
                  <a:lnTo>
                    <a:pt x="497128" y="583552"/>
                  </a:lnTo>
                  <a:lnTo>
                    <a:pt x="544639" y="589356"/>
                  </a:lnTo>
                  <a:lnTo>
                    <a:pt x="593217" y="591312"/>
                  </a:lnTo>
                  <a:lnTo>
                    <a:pt x="606552" y="591312"/>
                  </a:lnTo>
                  <a:lnTo>
                    <a:pt x="608076" y="591312"/>
                  </a:lnTo>
                  <a:lnTo>
                    <a:pt x="1569681" y="591312"/>
                  </a:lnTo>
                  <a:lnTo>
                    <a:pt x="1569681" y="467906"/>
                  </a:lnTo>
                  <a:close/>
                </a:path>
              </a:pathLst>
            </a:custGeom>
            <a:solidFill>
              <a:srgbClr val="445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50708" y="0"/>
              <a:ext cx="474345" cy="213360"/>
            </a:xfrm>
            <a:custGeom>
              <a:avLst/>
              <a:gdLst/>
              <a:ahLst/>
              <a:cxnLst/>
              <a:rect l="l" t="t" r="r" b="b"/>
              <a:pathLst>
                <a:path w="474345" h="213360">
                  <a:moveTo>
                    <a:pt x="473938" y="94513"/>
                  </a:moveTo>
                  <a:lnTo>
                    <a:pt x="228600" y="94513"/>
                  </a:lnTo>
                  <a:lnTo>
                    <a:pt x="228600" y="93726"/>
                  </a:lnTo>
                  <a:lnTo>
                    <a:pt x="213741" y="93726"/>
                  </a:lnTo>
                  <a:lnTo>
                    <a:pt x="177012" y="86410"/>
                  </a:lnTo>
                  <a:lnTo>
                    <a:pt x="146748" y="66395"/>
                  </a:lnTo>
                  <a:lnTo>
                    <a:pt x="126187" y="36614"/>
                  </a:lnTo>
                  <a:lnTo>
                    <a:pt x="118618" y="0"/>
                  </a:lnTo>
                  <a:lnTo>
                    <a:pt x="0" y="0"/>
                  </a:lnTo>
                  <a:lnTo>
                    <a:pt x="5829" y="49263"/>
                  </a:lnTo>
                  <a:lnTo>
                    <a:pt x="22428" y="94449"/>
                  </a:lnTo>
                  <a:lnTo>
                    <a:pt x="48374" y="134213"/>
                  </a:lnTo>
                  <a:lnTo>
                    <a:pt x="82296" y="167259"/>
                  </a:lnTo>
                  <a:lnTo>
                    <a:pt x="144678" y="201510"/>
                  </a:lnTo>
                  <a:lnTo>
                    <a:pt x="214884" y="213360"/>
                  </a:lnTo>
                  <a:lnTo>
                    <a:pt x="224028" y="213360"/>
                  </a:lnTo>
                  <a:lnTo>
                    <a:pt x="228600" y="213360"/>
                  </a:lnTo>
                  <a:lnTo>
                    <a:pt x="473938" y="213360"/>
                  </a:lnTo>
                  <a:lnTo>
                    <a:pt x="473938" y="94513"/>
                  </a:lnTo>
                  <a:close/>
                </a:path>
              </a:pathLst>
            </a:custGeom>
            <a:solidFill>
              <a:srgbClr val="E2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97724" y="0"/>
              <a:ext cx="1205865" cy="467995"/>
            </a:xfrm>
            <a:custGeom>
              <a:avLst/>
              <a:gdLst/>
              <a:ahLst/>
              <a:cxnLst/>
              <a:rect l="l" t="t" r="r" b="b"/>
              <a:pathLst>
                <a:path w="1205865" h="467995">
                  <a:moveTo>
                    <a:pt x="1205471" y="344424"/>
                  </a:moveTo>
                  <a:lnTo>
                    <a:pt x="481584" y="344424"/>
                  </a:lnTo>
                  <a:lnTo>
                    <a:pt x="481584" y="344932"/>
                  </a:lnTo>
                  <a:lnTo>
                    <a:pt x="467487" y="344932"/>
                  </a:lnTo>
                  <a:lnTo>
                    <a:pt x="466979" y="344678"/>
                  </a:lnTo>
                  <a:lnTo>
                    <a:pt x="420319" y="341388"/>
                  </a:lnTo>
                  <a:lnTo>
                    <a:pt x="375577" y="332155"/>
                  </a:lnTo>
                  <a:lnTo>
                    <a:pt x="333146" y="317373"/>
                  </a:lnTo>
                  <a:lnTo>
                    <a:pt x="293420" y="297459"/>
                  </a:lnTo>
                  <a:lnTo>
                    <a:pt x="256832" y="272821"/>
                  </a:lnTo>
                  <a:lnTo>
                    <a:pt x="223774" y="243840"/>
                  </a:lnTo>
                  <a:lnTo>
                    <a:pt x="194640" y="210947"/>
                  </a:lnTo>
                  <a:lnTo>
                    <a:pt x="169862" y="174523"/>
                  </a:lnTo>
                  <a:lnTo>
                    <a:pt x="149821" y="134975"/>
                  </a:lnTo>
                  <a:lnTo>
                    <a:pt x="134950" y="92722"/>
                  </a:lnTo>
                  <a:lnTo>
                    <a:pt x="125641" y="48145"/>
                  </a:lnTo>
                  <a:lnTo>
                    <a:pt x="122174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2997" y="53352"/>
                  </a:lnTo>
                  <a:lnTo>
                    <a:pt x="10604" y="99237"/>
                  </a:lnTo>
                  <a:lnTo>
                    <a:pt x="22580" y="143510"/>
                  </a:lnTo>
                  <a:lnTo>
                    <a:pt x="38696" y="185940"/>
                  </a:lnTo>
                  <a:lnTo>
                    <a:pt x="58724" y="226314"/>
                  </a:lnTo>
                  <a:lnTo>
                    <a:pt x="82410" y="264388"/>
                  </a:lnTo>
                  <a:lnTo>
                    <a:pt x="109550" y="299935"/>
                  </a:lnTo>
                  <a:lnTo>
                    <a:pt x="139890" y="332714"/>
                  </a:lnTo>
                  <a:lnTo>
                    <a:pt x="173189" y="362508"/>
                  </a:lnTo>
                  <a:lnTo>
                    <a:pt x="209232" y="389077"/>
                  </a:lnTo>
                  <a:lnTo>
                    <a:pt x="247789" y="412191"/>
                  </a:lnTo>
                  <a:lnTo>
                    <a:pt x="288594" y="431622"/>
                  </a:lnTo>
                  <a:lnTo>
                    <a:pt x="331457" y="447128"/>
                  </a:lnTo>
                  <a:lnTo>
                    <a:pt x="376110" y="458508"/>
                  </a:lnTo>
                  <a:lnTo>
                    <a:pt x="422338" y="465493"/>
                  </a:lnTo>
                  <a:lnTo>
                    <a:pt x="469900" y="467868"/>
                  </a:lnTo>
                  <a:lnTo>
                    <a:pt x="481584" y="467868"/>
                  </a:lnTo>
                  <a:lnTo>
                    <a:pt x="484632" y="467868"/>
                  </a:lnTo>
                  <a:lnTo>
                    <a:pt x="1205471" y="467868"/>
                  </a:lnTo>
                  <a:lnTo>
                    <a:pt x="1205471" y="344424"/>
                  </a:lnTo>
                  <a:close/>
                </a:path>
              </a:pathLst>
            </a:custGeom>
            <a:solidFill>
              <a:srgbClr val="859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19644" y="0"/>
              <a:ext cx="821690" cy="344805"/>
            </a:xfrm>
            <a:custGeom>
              <a:avLst/>
              <a:gdLst/>
              <a:ahLst/>
              <a:cxnLst/>
              <a:rect l="l" t="t" r="r" b="b"/>
              <a:pathLst>
                <a:path w="821690" h="344805">
                  <a:moveTo>
                    <a:pt x="821436" y="213360"/>
                  </a:moveTo>
                  <a:lnTo>
                    <a:pt x="362712" y="213360"/>
                  </a:lnTo>
                  <a:lnTo>
                    <a:pt x="362712" y="212852"/>
                  </a:lnTo>
                  <a:lnTo>
                    <a:pt x="347472" y="212852"/>
                  </a:lnTo>
                  <a:lnTo>
                    <a:pt x="277075" y="201066"/>
                  </a:lnTo>
                  <a:lnTo>
                    <a:pt x="214503" y="166878"/>
                  </a:lnTo>
                  <a:lnTo>
                    <a:pt x="180428" y="133883"/>
                  </a:lnTo>
                  <a:lnTo>
                    <a:pt x="154406" y="94208"/>
                  </a:lnTo>
                  <a:lnTo>
                    <a:pt x="137795" y="49149"/>
                  </a:lnTo>
                  <a:lnTo>
                    <a:pt x="131953" y="0"/>
                  </a:lnTo>
                  <a:lnTo>
                    <a:pt x="0" y="0"/>
                  </a:lnTo>
                  <a:lnTo>
                    <a:pt x="3352" y="48107"/>
                  </a:lnTo>
                  <a:lnTo>
                    <a:pt x="12712" y="92659"/>
                  </a:lnTo>
                  <a:lnTo>
                    <a:pt x="27660" y="134886"/>
                  </a:lnTo>
                  <a:lnTo>
                    <a:pt x="47790" y="174396"/>
                  </a:lnTo>
                  <a:lnTo>
                    <a:pt x="72694" y="210794"/>
                  </a:lnTo>
                  <a:lnTo>
                    <a:pt x="101955" y="243674"/>
                  </a:lnTo>
                  <a:lnTo>
                    <a:pt x="135178" y="272618"/>
                  </a:lnTo>
                  <a:lnTo>
                    <a:pt x="171958" y="297243"/>
                  </a:lnTo>
                  <a:lnTo>
                    <a:pt x="211861" y="317144"/>
                  </a:lnTo>
                  <a:lnTo>
                    <a:pt x="254495" y="331901"/>
                  </a:lnTo>
                  <a:lnTo>
                    <a:pt x="299453" y="341134"/>
                  </a:lnTo>
                  <a:lnTo>
                    <a:pt x="347726" y="344424"/>
                  </a:lnTo>
                  <a:lnTo>
                    <a:pt x="350520" y="344424"/>
                  </a:lnTo>
                  <a:lnTo>
                    <a:pt x="362712" y="344424"/>
                  </a:lnTo>
                  <a:lnTo>
                    <a:pt x="821436" y="344424"/>
                  </a:lnTo>
                  <a:lnTo>
                    <a:pt x="821436" y="213360"/>
                  </a:lnTo>
                  <a:close/>
                </a:path>
              </a:pathLst>
            </a:custGeom>
            <a:solidFill>
              <a:srgbClr val="CFD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14159" y="521208"/>
            <a:ext cx="717803" cy="7193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307" y="451484"/>
            <a:ext cx="3157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15" dirty="0">
                <a:solidFill>
                  <a:srgbClr val="121F33"/>
                </a:solidFill>
                <a:latin typeface="Tahoma"/>
                <a:cs typeface="Tahoma"/>
              </a:rPr>
              <a:t>GOALS</a:t>
            </a:r>
            <a:r>
              <a:rPr sz="3200" b="1" spc="-315" dirty="0">
                <a:solidFill>
                  <a:srgbClr val="121F33"/>
                </a:solidFill>
                <a:latin typeface="Tahoma"/>
                <a:cs typeface="Tahoma"/>
              </a:rPr>
              <a:t> </a:t>
            </a:r>
            <a:r>
              <a:rPr sz="3200" b="1" spc="-275" dirty="0">
                <a:solidFill>
                  <a:srgbClr val="121F33"/>
                </a:solidFill>
                <a:latin typeface="Tahoma"/>
                <a:cs typeface="Tahoma"/>
              </a:rPr>
              <a:t>AND</a:t>
            </a:r>
            <a:r>
              <a:rPr sz="3200" b="1" spc="-310" dirty="0">
                <a:solidFill>
                  <a:srgbClr val="121F33"/>
                </a:solidFill>
                <a:latin typeface="Tahoma"/>
                <a:cs typeface="Tahoma"/>
              </a:rPr>
              <a:t> </a:t>
            </a:r>
            <a:r>
              <a:rPr sz="3200" b="1" spc="-390" dirty="0">
                <a:solidFill>
                  <a:srgbClr val="121F33"/>
                </a:solidFill>
                <a:latin typeface="Tahoma"/>
                <a:cs typeface="Tahoma"/>
              </a:rPr>
              <a:t>KPI</a:t>
            </a:r>
            <a:r>
              <a:rPr sz="3200" b="1" spc="-200" dirty="0">
                <a:solidFill>
                  <a:srgbClr val="121F33"/>
                </a:solidFill>
                <a:latin typeface="Tahoma"/>
                <a:cs typeface="Tahoma"/>
              </a:rPr>
              <a:t>’</a:t>
            </a:r>
            <a:r>
              <a:rPr sz="3200" b="1" spc="-125" dirty="0">
                <a:solidFill>
                  <a:srgbClr val="121F33"/>
                </a:solidFill>
                <a:latin typeface="Tahoma"/>
                <a:cs typeface="Tahoma"/>
              </a:rPr>
              <a:t>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sz="half" idx="2"/>
          </p:nvPr>
        </p:nvSpPr>
        <p:spPr>
          <a:xfrm>
            <a:off x="536574" y="1414802"/>
            <a:ext cx="3081020" cy="34490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93750"/>
              <a:buAutoNum type="arabicPeriod"/>
              <a:tabLst>
                <a:tab pos="167005" algn="l"/>
              </a:tabLst>
            </a:pPr>
            <a:r>
              <a:rPr spc="-10" dirty="0"/>
              <a:t>Ensure</a:t>
            </a:r>
            <a:r>
              <a:rPr spc="5" dirty="0"/>
              <a:t> </a:t>
            </a:r>
            <a:r>
              <a:rPr spc="-5" dirty="0"/>
              <a:t>Data</a:t>
            </a:r>
            <a:r>
              <a:rPr spc="-25" dirty="0"/>
              <a:t> </a:t>
            </a:r>
            <a:r>
              <a:rPr spc="-10" dirty="0"/>
              <a:t>Accuracy.</a:t>
            </a:r>
          </a:p>
          <a:p>
            <a:pPr marL="12700" marR="5080">
              <a:lnSpc>
                <a:spcPct val="200000"/>
              </a:lnSpc>
              <a:buClr>
                <a:srgbClr val="000000"/>
              </a:buClr>
              <a:buSzPct val="93750"/>
              <a:buAutoNum type="arabicPeriod"/>
              <a:tabLst>
                <a:tab pos="167005" algn="l"/>
              </a:tabLst>
            </a:pPr>
            <a:r>
              <a:rPr spc="-5" dirty="0"/>
              <a:t>Understand </a:t>
            </a:r>
            <a:r>
              <a:rPr spc="-10" dirty="0"/>
              <a:t>Customer </a:t>
            </a:r>
            <a:r>
              <a:rPr spc="-5" dirty="0"/>
              <a:t>Preferences. </a:t>
            </a:r>
            <a:r>
              <a:rPr spc="-350" dirty="0"/>
              <a:t> </a:t>
            </a:r>
            <a:r>
              <a:rPr spc="-5" dirty="0">
                <a:solidFill>
                  <a:srgbClr val="000000"/>
                </a:solidFill>
              </a:rPr>
              <a:t>3.</a:t>
            </a:r>
            <a:r>
              <a:rPr spc="-5" dirty="0"/>
              <a:t>Identify</a:t>
            </a:r>
            <a:r>
              <a:rPr spc="-25" dirty="0"/>
              <a:t> </a:t>
            </a:r>
            <a:r>
              <a:rPr spc="-5" dirty="0"/>
              <a:t>Churn </a:t>
            </a:r>
            <a:r>
              <a:rPr spc="-10" dirty="0"/>
              <a:t>Drivers.</a:t>
            </a:r>
          </a:p>
          <a:p>
            <a:pPr marL="12700" marR="445134">
              <a:lnSpc>
                <a:spcPct val="200000"/>
              </a:lnSpc>
              <a:spcBef>
                <a:spcPts val="5"/>
              </a:spcBef>
            </a:pPr>
            <a:r>
              <a:rPr spc="-10" dirty="0">
                <a:solidFill>
                  <a:srgbClr val="000000"/>
                </a:solidFill>
              </a:rPr>
              <a:t>4.</a:t>
            </a:r>
            <a:r>
              <a:rPr spc="-10" dirty="0"/>
              <a:t>Develop</a:t>
            </a:r>
            <a:r>
              <a:rPr spc="15" dirty="0"/>
              <a:t> </a:t>
            </a:r>
            <a:r>
              <a:rPr spc="-5" dirty="0"/>
              <a:t>Retention</a:t>
            </a:r>
            <a:r>
              <a:rPr spc="20" dirty="0"/>
              <a:t> </a:t>
            </a:r>
            <a:r>
              <a:rPr spc="-5" dirty="0"/>
              <a:t>Strategies. </a:t>
            </a:r>
            <a:r>
              <a:rPr spc="-350" dirty="0"/>
              <a:t> </a:t>
            </a:r>
            <a:endParaRPr lang="en-IN" spc="-350" dirty="0"/>
          </a:p>
          <a:p>
            <a:pPr marL="12700" marR="445134">
              <a:lnSpc>
                <a:spcPct val="200000"/>
              </a:lnSpc>
              <a:spcBef>
                <a:spcPts val="5"/>
              </a:spcBef>
            </a:pPr>
            <a:r>
              <a:rPr spc="-5" dirty="0">
                <a:solidFill>
                  <a:srgbClr val="000000"/>
                </a:solidFill>
              </a:rPr>
              <a:t>5.</a:t>
            </a:r>
            <a:r>
              <a:rPr spc="-5" dirty="0"/>
              <a:t>Monitor Churn</a:t>
            </a:r>
            <a:r>
              <a:rPr spc="-10" dirty="0"/>
              <a:t> </a:t>
            </a:r>
            <a:r>
              <a:rPr spc="-5" dirty="0"/>
              <a:t>Rates.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000000"/>
                </a:solidFill>
              </a:rPr>
              <a:t>6.</a:t>
            </a:r>
            <a:r>
              <a:rPr spc="-10" dirty="0"/>
              <a:t>Improve</a:t>
            </a:r>
            <a:r>
              <a:rPr spc="15" dirty="0"/>
              <a:t> </a:t>
            </a:r>
            <a:r>
              <a:rPr spc="-10" dirty="0"/>
              <a:t>Customer</a:t>
            </a:r>
            <a:r>
              <a:rPr spc="30" dirty="0"/>
              <a:t> </a:t>
            </a:r>
            <a:r>
              <a:rPr spc="-5" dirty="0"/>
              <a:t>Satisfaction.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93750"/>
              <a:buAutoNum type="arabicPeriod"/>
              <a:tabLst>
                <a:tab pos="167005" algn="l"/>
              </a:tabLst>
            </a:pPr>
            <a:r>
              <a:rPr spc="-5" dirty="0"/>
              <a:t>Data</a:t>
            </a:r>
            <a:r>
              <a:rPr spc="-35" dirty="0"/>
              <a:t> </a:t>
            </a:r>
            <a:r>
              <a:rPr spc="-5" dirty="0"/>
              <a:t>Quality</a:t>
            </a:r>
            <a:r>
              <a:rPr spc="-40" dirty="0"/>
              <a:t> </a:t>
            </a:r>
            <a:r>
              <a:rPr spc="-10" dirty="0"/>
              <a:t>Score.</a:t>
            </a:r>
          </a:p>
          <a:p>
            <a:pPr marL="12700" marR="6350">
              <a:lnSpc>
                <a:spcPct val="200000"/>
              </a:lnSpc>
              <a:buClr>
                <a:srgbClr val="000000"/>
              </a:buClr>
              <a:buSzPct val="93750"/>
              <a:buAutoNum type="arabicPeriod"/>
              <a:tabLst>
                <a:tab pos="167005" algn="l"/>
              </a:tabLst>
            </a:pPr>
            <a:r>
              <a:rPr spc="-5" dirty="0"/>
              <a:t>New</a:t>
            </a:r>
            <a:r>
              <a:rPr spc="10" dirty="0"/>
              <a:t> </a:t>
            </a:r>
            <a:r>
              <a:rPr spc="-10" dirty="0"/>
              <a:t>Customer</a:t>
            </a:r>
            <a:r>
              <a:rPr spc="10" dirty="0"/>
              <a:t> </a:t>
            </a:r>
            <a:r>
              <a:rPr spc="-5" dirty="0"/>
              <a:t>Acquisition</a:t>
            </a:r>
            <a:r>
              <a:rPr spc="-15" dirty="0"/>
              <a:t> </a:t>
            </a:r>
            <a:r>
              <a:rPr spc="-5" dirty="0"/>
              <a:t>Rate. </a:t>
            </a:r>
            <a:r>
              <a:rPr spc="-350" dirty="0"/>
              <a:t> </a:t>
            </a:r>
            <a:r>
              <a:rPr spc="-5" dirty="0">
                <a:solidFill>
                  <a:srgbClr val="000000"/>
                </a:solidFill>
              </a:rPr>
              <a:t>3.</a:t>
            </a:r>
            <a:r>
              <a:rPr spc="-5" dirty="0"/>
              <a:t>Churn</a:t>
            </a:r>
            <a:r>
              <a:rPr spc="-10" dirty="0"/>
              <a:t> </a:t>
            </a:r>
            <a:r>
              <a:rPr spc="-5" dirty="0"/>
              <a:t>Rate.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/>
          </a:p>
          <a:p>
            <a:pPr marL="166370" indent="-154305">
              <a:lnSpc>
                <a:spcPct val="100000"/>
              </a:lnSpc>
              <a:buClr>
                <a:srgbClr val="000000"/>
              </a:buClr>
              <a:buSzPct val="93750"/>
              <a:buAutoNum type="arabicPeriod" startAt="4"/>
              <a:tabLst>
                <a:tab pos="167005" algn="l"/>
              </a:tabLst>
            </a:pPr>
            <a:r>
              <a:rPr spc="-5" dirty="0"/>
              <a:t>Retention Rate.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 startAt="4"/>
            </a:pPr>
            <a:endParaRPr sz="1550"/>
          </a:p>
          <a:p>
            <a:pPr marL="166370" indent="-154305">
              <a:lnSpc>
                <a:spcPct val="100000"/>
              </a:lnSpc>
              <a:buClr>
                <a:srgbClr val="000000"/>
              </a:buClr>
              <a:buSzPct val="93750"/>
              <a:buAutoNum type="arabicPeriod" startAt="4"/>
              <a:tabLst>
                <a:tab pos="167005" algn="l"/>
              </a:tabLst>
            </a:pPr>
            <a:r>
              <a:rPr spc="-5" dirty="0"/>
              <a:t>Average</a:t>
            </a:r>
            <a:r>
              <a:rPr spc="10" dirty="0"/>
              <a:t> </a:t>
            </a:r>
            <a:r>
              <a:rPr spc="-5" dirty="0"/>
              <a:t>Revenue</a:t>
            </a:r>
            <a:r>
              <a:rPr spc="25" dirty="0"/>
              <a:t> </a:t>
            </a:r>
            <a:r>
              <a:rPr spc="-10" dirty="0"/>
              <a:t>per</a:t>
            </a:r>
            <a:r>
              <a:rPr spc="5" dirty="0"/>
              <a:t> </a:t>
            </a:r>
            <a:r>
              <a:rPr spc="-10" dirty="0"/>
              <a:t>Customer.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4"/>
            </a:pPr>
            <a:endParaRPr sz="1550"/>
          </a:p>
          <a:p>
            <a:pPr marL="166370" indent="-15430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3750"/>
              <a:buAutoNum type="arabicPeriod" startAt="4"/>
              <a:tabLst>
                <a:tab pos="167005" algn="l"/>
              </a:tabLst>
            </a:pPr>
            <a:r>
              <a:rPr spc="-10" dirty="0"/>
              <a:t>Customer</a:t>
            </a:r>
            <a:r>
              <a:rPr spc="10" dirty="0"/>
              <a:t> </a:t>
            </a:r>
            <a:r>
              <a:rPr spc="-5" dirty="0"/>
              <a:t>Satisfaction</a:t>
            </a:r>
            <a:r>
              <a:rPr spc="-20" dirty="0"/>
              <a:t> </a:t>
            </a:r>
            <a:r>
              <a:rPr spc="-10" dirty="0"/>
              <a:t>Score.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43882" y="1030477"/>
            <a:ext cx="137160" cy="4126865"/>
            <a:chOff x="4643882" y="1030477"/>
            <a:chExt cx="137160" cy="4126865"/>
          </a:xfrm>
        </p:grpSpPr>
        <p:sp>
          <p:nvSpPr>
            <p:cNvPr id="4" name="object 4"/>
            <p:cNvSpPr/>
            <p:nvPr/>
          </p:nvSpPr>
          <p:spPr>
            <a:xfrm>
              <a:off x="4656582" y="1043177"/>
              <a:ext cx="111760" cy="4101465"/>
            </a:xfrm>
            <a:custGeom>
              <a:avLst/>
              <a:gdLst/>
              <a:ahLst/>
              <a:cxnLst/>
              <a:rect l="l" t="t" r="r" b="b"/>
              <a:pathLst>
                <a:path w="111760" h="4101465">
                  <a:moveTo>
                    <a:pt x="111251" y="0"/>
                  </a:moveTo>
                  <a:lnTo>
                    <a:pt x="0" y="0"/>
                  </a:lnTo>
                  <a:lnTo>
                    <a:pt x="0" y="4101084"/>
                  </a:lnTo>
                  <a:lnTo>
                    <a:pt x="111251" y="4101084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009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56582" y="1043177"/>
              <a:ext cx="111760" cy="4101465"/>
            </a:xfrm>
            <a:custGeom>
              <a:avLst/>
              <a:gdLst/>
              <a:ahLst/>
              <a:cxnLst/>
              <a:rect l="l" t="t" r="r" b="b"/>
              <a:pathLst>
                <a:path w="111760" h="4101465">
                  <a:moveTo>
                    <a:pt x="0" y="4101084"/>
                  </a:moveTo>
                  <a:lnTo>
                    <a:pt x="111251" y="4101084"/>
                  </a:lnTo>
                  <a:lnTo>
                    <a:pt x="111251" y="0"/>
                  </a:lnTo>
                  <a:lnTo>
                    <a:pt x="0" y="0"/>
                  </a:lnTo>
                  <a:lnTo>
                    <a:pt x="0" y="4101084"/>
                  </a:lnTo>
                  <a:close/>
                </a:path>
              </a:pathLst>
            </a:custGeom>
            <a:ln w="25400">
              <a:solidFill>
                <a:srgbClr val="003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489204"/>
            <a:ext cx="856488" cy="85648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2280" y="432816"/>
            <a:ext cx="1723644" cy="969263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2938272" y="1409700"/>
            <a:ext cx="451484" cy="451484"/>
          </a:xfrm>
          <a:custGeom>
            <a:avLst/>
            <a:gdLst/>
            <a:ahLst/>
            <a:cxnLst/>
            <a:rect l="l" t="t" r="r" b="b"/>
            <a:pathLst>
              <a:path w="451485" h="451485">
                <a:moveTo>
                  <a:pt x="195579" y="119761"/>
                </a:moveTo>
                <a:lnTo>
                  <a:pt x="140080" y="119761"/>
                </a:lnTo>
                <a:lnTo>
                  <a:pt x="92836" y="369188"/>
                </a:lnTo>
                <a:lnTo>
                  <a:pt x="76453" y="451103"/>
                </a:lnTo>
                <a:lnTo>
                  <a:pt x="156971" y="451103"/>
                </a:lnTo>
                <a:lnTo>
                  <a:pt x="170179" y="385063"/>
                </a:lnTo>
                <a:lnTo>
                  <a:pt x="361228" y="385063"/>
                </a:lnTo>
                <a:lnTo>
                  <a:pt x="358013" y="368935"/>
                </a:lnTo>
                <a:lnTo>
                  <a:pt x="356047" y="358648"/>
                </a:lnTo>
                <a:lnTo>
                  <a:pt x="152653" y="358648"/>
                </a:lnTo>
                <a:lnTo>
                  <a:pt x="175742" y="344424"/>
                </a:lnTo>
                <a:lnTo>
                  <a:pt x="124459" y="344424"/>
                </a:lnTo>
                <a:lnTo>
                  <a:pt x="140334" y="261238"/>
                </a:lnTo>
                <a:lnTo>
                  <a:pt x="191150" y="261238"/>
                </a:lnTo>
                <a:lnTo>
                  <a:pt x="153796" y="238125"/>
                </a:lnTo>
                <a:lnTo>
                  <a:pt x="192130" y="206248"/>
                </a:lnTo>
                <a:lnTo>
                  <a:pt x="150875" y="206248"/>
                </a:lnTo>
                <a:lnTo>
                  <a:pt x="165607" y="128904"/>
                </a:lnTo>
                <a:lnTo>
                  <a:pt x="206656" y="128904"/>
                </a:lnTo>
                <a:lnTo>
                  <a:pt x="195579" y="119761"/>
                </a:lnTo>
                <a:close/>
              </a:path>
              <a:path w="451485" h="451485">
                <a:moveTo>
                  <a:pt x="361228" y="385063"/>
                </a:moveTo>
                <a:lnTo>
                  <a:pt x="280415" y="385063"/>
                </a:lnTo>
                <a:lnTo>
                  <a:pt x="293877" y="451103"/>
                </a:lnTo>
                <a:lnTo>
                  <a:pt x="374395" y="451103"/>
                </a:lnTo>
                <a:lnTo>
                  <a:pt x="361228" y="385063"/>
                </a:lnTo>
                <a:close/>
              </a:path>
              <a:path w="451485" h="451485">
                <a:moveTo>
                  <a:pt x="276283" y="313816"/>
                </a:moveTo>
                <a:lnTo>
                  <a:pt x="225425" y="313816"/>
                </a:lnTo>
                <a:lnTo>
                  <a:pt x="297814" y="358648"/>
                </a:lnTo>
                <a:lnTo>
                  <a:pt x="356047" y="358648"/>
                </a:lnTo>
                <a:lnTo>
                  <a:pt x="353330" y="344424"/>
                </a:lnTo>
                <a:lnTo>
                  <a:pt x="326008" y="344424"/>
                </a:lnTo>
                <a:lnTo>
                  <a:pt x="276283" y="313816"/>
                </a:lnTo>
                <a:close/>
              </a:path>
              <a:path w="451485" h="451485">
                <a:moveTo>
                  <a:pt x="191150" y="261238"/>
                </a:moveTo>
                <a:lnTo>
                  <a:pt x="140334" y="261238"/>
                </a:lnTo>
                <a:lnTo>
                  <a:pt x="199897" y="298069"/>
                </a:lnTo>
                <a:lnTo>
                  <a:pt x="124459" y="344424"/>
                </a:lnTo>
                <a:lnTo>
                  <a:pt x="175742" y="344424"/>
                </a:lnTo>
                <a:lnTo>
                  <a:pt x="225425" y="313816"/>
                </a:lnTo>
                <a:lnTo>
                  <a:pt x="276283" y="313816"/>
                </a:lnTo>
                <a:lnTo>
                  <a:pt x="250697" y="298069"/>
                </a:lnTo>
                <a:lnTo>
                  <a:pt x="275960" y="282448"/>
                </a:lnTo>
                <a:lnTo>
                  <a:pt x="225425" y="282448"/>
                </a:lnTo>
                <a:lnTo>
                  <a:pt x="191150" y="261238"/>
                </a:lnTo>
                <a:close/>
              </a:path>
              <a:path w="451485" h="451485">
                <a:moveTo>
                  <a:pt x="337436" y="261238"/>
                </a:moveTo>
                <a:lnTo>
                  <a:pt x="310260" y="261238"/>
                </a:lnTo>
                <a:lnTo>
                  <a:pt x="326008" y="344424"/>
                </a:lnTo>
                <a:lnTo>
                  <a:pt x="353330" y="344424"/>
                </a:lnTo>
                <a:lnTo>
                  <a:pt x="337436" y="261238"/>
                </a:lnTo>
                <a:close/>
              </a:path>
              <a:path w="451485" h="451485">
                <a:moveTo>
                  <a:pt x="266739" y="178562"/>
                </a:moveTo>
                <a:lnTo>
                  <a:pt x="225425" y="178562"/>
                </a:lnTo>
                <a:lnTo>
                  <a:pt x="296798" y="238125"/>
                </a:lnTo>
                <a:lnTo>
                  <a:pt x="225425" y="282448"/>
                </a:lnTo>
                <a:lnTo>
                  <a:pt x="275960" y="282448"/>
                </a:lnTo>
                <a:lnTo>
                  <a:pt x="310260" y="261238"/>
                </a:lnTo>
                <a:lnTo>
                  <a:pt x="337436" y="261238"/>
                </a:lnTo>
                <a:lnTo>
                  <a:pt x="326881" y="205994"/>
                </a:lnTo>
                <a:lnTo>
                  <a:pt x="299719" y="205994"/>
                </a:lnTo>
                <a:lnTo>
                  <a:pt x="266739" y="178562"/>
                </a:lnTo>
                <a:close/>
              </a:path>
              <a:path w="451485" h="451485">
                <a:moveTo>
                  <a:pt x="206656" y="128904"/>
                </a:moveTo>
                <a:lnTo>
                  <a:pt x="165607" y="128904"/>
                </a:lnTo>
                <a:lnTo>
                  <a:pt x="204469" y="161416"/>
                </a:lnTo>
                <a:lnTo>
                  <a:pt x="150875" y="206248"/>
                </a:lnTo>
                <a:lnTo>
                  <a:pt x="192130" y="206248"/>
                </a:lnTo>
                <a:lnTo>
                  <a:pt x="225425" y="178562"/>
                </a:lnTo>
                <a:lnTo>
                  <a:pt x="266739" y="178562"/>
                </a:lnTo>
                <a:lnTo>
                  <a:pt x="246125" y="161416"/>
                </a:lnTo>
                <a:lnTo>
                  <a:pt x="266467" y="144399"/>
                </a:lnTo>
                <a:lnTo>
                  <a:pt x="225425" y="144399"/>
                </a:lnTo>
                <a:lnTo>
                  <a:pt x="206656" y="128904"/>
                </a:lnTo>
                <a:close/>
              </a:path>
              <a:path w="451485" h="451485">
                <a:moveTo>
                  <a:pt x="312153" y="128904"/>
                </a:moveTo>
                <a:lnTo>
                  <a:pt x="284988" y="128904"/>
                </a:lnTo>
                <a:lnTo>
                  <a:pt x="299719" y="205994"/>
                </a:lnTo>
                <a:lnTo>
                  <a:pt x="326881" y="205994"/>
                </a:lnTo>
                <a:lnTo>
                  <a:pt x="312153" y="128904"/>
                </a:lnTo>
                <a:close/>
              </a:path>
              <a:path w="451485" h="451485">
                <a:moveTo>
                  <a:pt x="79501" y="119761"/>
                </a:moveTo>
                <a:lnTo>
                  <a:pt x="52831" y="119761"/>
                </a:lnTo>
                <a:lnTo>
                  <a:pt x="48684" y="140398"/>
                </a:lnTo>
                <a:lnTo>
                  <a:pt x="37369" y="157321"/>
                </a:lnTo>
                <a:lnTo>
                  <a:pt x="20577" y="168767"/>
                </a:lnTo>
                <a:lnTo>
                  <a:pt x="0" y="172974"/>
                </a:lnTo>
                <a:lnTo>
                  <a:pt x="0" y="199262"/>
                </a:lnTo>
                <a:lnTo>
                  <a:pt x="30906" y="193002"/>
                </a:lnTo>
                <a:lnTo>
                  <a:pt x="56181" y="175942"/>
                </a:lnTo>
                <a:lnTo>
                  <a:pt x="73241" y="150667"/>
                </a:lnTo>
                <a:lnTo>
                  <a:pt x="79501" y="119761"/>
                </a:lnTo>
                <a:close/>
              </a:path>
              <a:path w="451485" h="451485">
                <a:moveTo>
                  <a:pt x="398017" y="118999"/>
                </a:moveTo>
                <a:lnTo>
                  <a:pt x="371348" y="118999"/>
                </a:lnTo>
                <a:lnTo>
                  <a:pt x="377612" y="149979"/>
                </a:lnTo>
                <a:lnTo>
                  <a:pt x="394700" y="175291"/>
                </a:lnTo>
                <a:lnTo>
                  <a:pt x="420050" y="192365"/>
                </a:lnTo>
                <a:lnTo>
                  <a:pt x="451103" y="198627"/>
                </a:lnTo>
                <a:lnTo>
                  <a:pt x="451103" y="172085"/>
                </a:lnTo>
                <a:lnTo>
                  <a:pt x="430486" y="167897"/>
                </a:lnTo>
                <a:lnTo>
                  <a:pt x="413607" y="156495"/>
                </a:lnTo>
                <a:lnTo>
                  <a:pt x="402205" y="139616"/>
                </a:lnTo>
                <a:lnTo>
                  <a:pt x="398017" y="118999"/>
                </a:lnTo>
                <a:close/>
              </a:path>
              <a:path w="451485" h="451485">
                <a:moveTo>
                  <a:pt x="424814" y="92455"/>
                </a:moveTo>
                <a:lnTo>
                  <a:pt x="26542" y="92455"/>
                </a:lnTo>
                <a:lnTo>
                  <a:pt x="26542" y="119761"/>
                </a:lnTo>
                <a:lnTo>
                  <a:pt x="254888" y="119761"/>
                </a:lnTo>
                <a:lnTo>
                  <a:pt x="225425" y="144399"/>
                </a:lnTo>
                <a:lnTo>
                  <a:pt x="266467" y="144399"/>
                </a:lnTo>
                <a:lnTo>
                  <a:pt x="284988" y="128904"/>
                </a:lnTo>
                <a:lnTo>
                  <a:pt x="312153" y="128904"/>
                </a:lnTo>
                <a:lnTo>
                  <a:pt x="310260" y="118999"/>
                </a:lnTo>
                <a:lnTo>
                  <a:pt x="424814" y="118999"/>
                </a:lnTo>
                <a:lnTo>
                  <a:pt x="424814" y="92455"/>
                </a:lnTo>
                <a:close/>
              </a:path>
              <a:path w="451485" h="451485">
                <a:moveTo>
                  <a:pt x="79501" y="66039"/>
                </a:moveTo>
                <a:lnTo>
                  <a:pt x="52831" y="66039"/>
                </a:lnTo>
                <a:lnTo>
                  <a:pt x="52831" y="92455"/>
                </a:lnTo>
                <a:lnTo>
                  <a:pt x="79501" y="92455"/>
                </a:lnTo>
                <a:lnTo>
                  <a:pt x="79501" y="66039"/>
                </a:lnTo>
                <a:close/>
              </a:path>
              <a:path w="451485" h="451485">
                <a:moveTo>
                  <a:pt x="238886" y="0"/>
                </a:moveTo>
                <a:lnTo>
                  <a:pt x="212344" y="0"/>
                </a:lnTo>
                <a:lnTo>
                  <a:pt x="212344" y="33274"/>
                </a:lnTo>
                <a:lnTo>
                  <a:pt x="147065" y="85089"/>
                </a:lnTo>
                <a:lnTo>
                  <a:pt x="145669" y="92455"/>
                </a:lnTo>
                <a:lnTo>
                  <a:pt x="180339" y="92455"/>
                </a:lnTo>
                <a:lnTo>
                  <a:pt x="225425" y="56387"/>
                </a:lnTo>
                <a:lnTo>
                  <a:pt x="267836" y="56387"/>
                </a:lnTo>
                <a:lnTo>
                  <a:pt x="238886" y="33274"/>
                </a:lnTo>
                <a:lnTo>
                  <a:pt x="238886" y="0"/>
                </a:lnTo>
                <a:close/>
              </a:path>
              <a:path w="451485" h="451485">
                <a:moveTo>
                  <a:pt x="267836" y="56387"/>
                </a:moveTo>
                <a:lnTo>
                  <a:pt x="225425" y="56387"/>
                </a:lnTo>
                <a:lnTo>
                  <a:pt x="270509" y="92455"/>
                </a:lnTo>
                <a:lnTo>
                  <a:pt x="305053" y="92455"/>
                </a:lnTo>
                <a:lnTo>
                  <a:pt x="303783" y="85089"/>
                </a:lnTo>
                <a:lnTo>
                  <a:pt x="267836" y="56387"/>
                </a:lnTo>
                <a:close/>
              </a:path>
              <a:path w="451485" h="451485">
                <a:moveTo>
                  <a:pt x="397382" y="66039"/>
                </a:moveTo>
                <a:lnTo>
                  <a:pt x="370839" y="66039"/>
                </a:lnTo>
                <a:lnTo>
                  <a:pt x="370839" y="92455"/>
                </a:lnTo>
                <a:lnTo>
                  <a:pt x="397382" y="92455"/>
                </a:lnTo>
                <a:lnTo>
                  <a:pt x="397382" y="66039"/>
                </a:lnTo>
                <a:close/>
              </a:path>
            </a:pathLst>
          </a:custGeom>
          <a:solidFill>
            <a:srgbClr val="27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899915" y="2080260"/>
            <a:ext cx="419734" cy="419100"/>
            <a:chOff x="3899915" y="2080260"/>
            <a:chExt cx="419734" cy="41910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9267" y="2080260"/>
              <a:ext cx="121920" cy="12191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899915" y="2130552"/>
              <a:ext cx="419734" cy="368935"/>
            </a:xfrm>
            <a:custGeom>
              <a:avLst/>
              <a:gdLst/>
              <a:ahLst/>
              <a:cxnLst/>
              <a:rect l="l" t="t" r="r" b="b"/>
              <a:pathLst>
                <a:path w="419735" h="368935">
                  <a:moveTo>
                    <a:pt x="346837" y="0"/>
                  </a:moveTo>
                  <a:lnTo>
                    <a:pt x="328253" y="3798"/>
                  </a:lnTo>
                  <a:lnTo>
                    <a:pt x="312753" y="14192"/>
                  </a:lnTo>
                  <a:lnTo>
                    <a:pt x="302134" y="29682"/>
                  </a:lnTo>
                  <a:lnTo>
                    <a:pt x="298196" y="48768"/>
                  </a:lnTo>
                  <a:lnTo>
                    <a:pt x="299194" y="58711"/>
                  </a:lnTo>
                  <a:lnTo>
                    <a:pt x="301990" y="67929"/>
                  </a:lnTo>
                  <a:lnTo>
                    <a:pt x="306286" y="76074"/>
                  </a:lnTo>
                  <a:lnTo>
                    <a:pt x="311785" y="82804"/>
                  </a:lnTo>
                  <a:lnTo>
                    <a:pt x="305839" y="86445"/>
                  </a:lnTo>
                  <a:lnTo>
                    <a:pt x="300132" y="90503"/>
                  </a:lnTo>
                  <a:lnTo>
                    <a:pt x="294854" y="94966"/>
                  </a:lnTo>
                  <a:lnTo>
                    <a:pt x="290195" y="99822"/>
                  </a:lnTo>
                  <a:lnTo>
                    <a:pt x="286928" y="92878"/>
                  </a:lnTo>
                  <a:lnTo>
                    <a:pt x="282448" y="85804"/>
                  </a:lnTo>
                  <a:lnTo>
                    <a:pt x="277300" y="78944"/>
                  </a:lnTo>
                  <a:lnTo>
                    <a:pt x="272034" y="72643"/>
                  </a:lnTo>
                  <a:lnTo>
                    <a:pt x="261897" y="81607"/>
                  </a:lnTo>
                  <a:lnTo>
                    <a:pt x="250380" y="88249"/>
                  </a:lnTo>
                  <a:lnTo>
                    <a:pt x="237815" y="92771"/>
                  </a:lnTo>
                  <a:lnTo>
                    <a:pt x="224536" y="95377"/>
                  </a:lnTo>
                  <a:lnTo>
                    <a:pt x="224536" y="165862"/>
                  </a:lnTo>
                  <a:lnTo>
                    <a:pt x="217424" y="170053"/>
                  </a:lnTo>
                  <a:lnTo>
                    <a:pt x="203835" y="170053"/>
                  </a:lnTo>
                  <a:lnTo>
                    <a:pt x="197231" y="166116"/>
                  </a:lnTo>
                  <a:lnTo>
                    <a:pt x="197231" y="95377"/>
                  </a:lnTo>
                  <a:lnTo>
                    <a:pt x="183951" y="92450"/>
                  </a:lnTo>
                  <a:lnTo>
                    <a:pt x="171386" y="87391"/>
                  </a:lnTo>
                  <a:lnTo>
                    <a:pt x="159869" y="80643"/>
                  </a:lnTo>
                  <a:lnTo>
                    <a:pt x="149733" y="72643"/>
                  </a:lnTo>
                  <a:lnTo>
                    <a:pt x="143484" y="78944"/>
                  </a:lnTo>
                  <a:lnTo>
                    <a:pt x="138318" y="85804"/>
                  </a:lnTo>
                  <a:lnTo>
                    <a:pt x="134034" y="92878"/>
                  </a:lnTo>
                  <a:lnTo>
                    <a:pt x="130429" y="99822"/>
                  </a:lnTo>
                  <a:lnTo>
                    <a:pt x="125930" y="94966"/>
                  </a:lnTo>
                  <a:lnTo>
                    <a:pt x="121015" y="90503"/>
                  </a:lnTo>
                  <a:lnTo>
                    <a:pt x="115695" y="86445"/>
                  </a:lnTo>
                  <a:lnTo>
                    <a:pt x="109982" y="82804"/>
                  </a:lnTo>
                  <a:lnTo>
                    <a:pt x="115427" y="76074"/>
                  </a:lnTo>
                  <a:lnTo>
                    <a:pt x="119729" y="67929"/>
                  </a:lnTo>
                  <a:lnTo>
                    <a:pt x="122555" y="58711"/>
                  </a:lnTo>
                  <a:lnTo>
                    <a:pt x="123571" y="48768"/>
                  </a:lnTo>
                  <a:lnTo>
                    <a:pt x="119614" y="29682"/>
                  </a:lnTo>
                  <a:lnTo>
                    <a:pt x="108870" y="14192"/>
                  </a:lnTo>
                  <a:lnTo>
                    <a:pt x="93031" y="3798"/>
                  </a:lnTo>
                  <a:lnTo>
                    <a:pt x="73787" y="0"/>
                  </a:lnTo>
                  <a:lnTo>
                    <a:pt x="55129" y="3798"/>
                  </a:lnTo>
                  <a:lnTo>
                    <a:pt x="39592" y="14192"/>
                  </a:lnTo>
                  <a:lnTo>
                    <a:pt x="28959" y="29682"/>
                  </a:lnTo>
                  <a:lnTo>
                    <a:pt x="25019" y="48768"/>
                  </a:lnTo>
                  <a:lnTo>
                    <a:pt x="26017" y="58711"/>
                  </a:lnTo>
                  <a:lnTo>
                    <a:pt x="28813" y="67929"/>
                  </a:lnTo>
                  <a:lnTo>
                    <a:pt x="33109" y="76074"/>
                  </a:lnTo>
                  <a:lnTo>
                    <a:pt x="38608" y="82804"/>
                  </a:lnTo>
                  <a:lnTo>
                    <a:pt x="22985" y="94388"/>
                  </a:lnTo>
                  <a:lnTo>
                    <a:pt x="10779" y="109664"/>
                  </a:lnTo>
                  <a:lnTo>
                    <a:pt x="2835" y="127702"/>
                  </a:lnTo>
                  <a:lnTo>
                    <a:pt x="0" y="147574"/>
                  </a:lnTo>
                  <a:lnTo>
                    <a:pt x="0" y="207645"/>
                  </a:lnTo>
                  <a:lnTo>
                    <a:pt x="1819" y="219231"/>
                  </a:lnTo>
                  <a:lnTo>
                    <a:pt x="6937" y="229663"/>
                  </a:lnTo>
                  <a:lnTo>
                    <a:pt x="14841" y="238166"/>
                  </a:lnTo>
                  <a:lnTo>
                    <a:pt x="25019" y="243967"/>
                  </a:lnTo>
                  <a:lnTo>
                    <a:pt x="25019" y="307467"/>
                  </a:lnTo>
                  <a:lnTo>
                    <a:pt x="27977" y="321286"/>
                  </a:lnTo>
                  <a:lnTo>
                    <a:pt x="35925" y="332867"/>
                  </a:lnTo>
                  <a:lnTo>
                    <a:pt x="47468" y="340828"/>
                  </a:lnTo>
                  <a:lnTo>
                    <a:pt x="61213" y="343789"/>
                  </a:lnTo>
                  <a:lnTo>
                    <a:pt x="85089" y="343789"/>
                  </a:lnTo>
                  <a:lnTo>
                    <a:pt x="99496" y="340828"/>
                  </a:lnTo>
                  <a:lnTo>
                    <a:pt x="111379" y="332867"/>
                  </a:lnTo>
                  <a:lnTo>
                    <a:pt x="119451" y="321286"/>
                  </a:lnTo>
                  <a:lnTo>
                    <a:pt x="122428" y="307467"/>
                  </a:lnTo>
                  <a:lnTo>
                    <a:pt x="122428" y="243967"/>
                  </a:lnTo>
                  <a:lnTo>
                    <a:pt x="127000" y="241681"/>
                  </a:lnTo>
                  <a:lnTo>
                    <a:pt x="130429" y="239395"/>
                  </a:lnTo>
                  <a:lnTo>
                    <a:pt x="134874" y="234950"/>
                  </a:lnTo>
                  <a:lnTo>
                    <a:pt x="139446" y="237109"/>
                  </a:lnTo>
                  <a:lnTo>
                    <a:pt x="141732" y="240537"/>
                  </a:lnTo>
                  <a:lnTo>
                    <a:pt x="147447" y="243967"/>
                  </a:lnTo>
                  <a:lnTo>
                    <a:pt x="147447" y="331343"/>
                  </a:lnTo>
                  <a:lnTo>
                    <a:pt x="150405" y="345340"/>
                  </a:lnTo>
                  <a:lnTo>
                    <a:pt x="158448" y="357314"/>
                  </a:lnTo>
                  <a:lnTo>
                    <a:pt x="170324" y="365668"/>
                  </a:lnTo>
                  <a:lnTo>
                    <a:pt x="184785" y="368808"/>
                  </a:lnTo>
                  <a:lnTo>
                    <a:pt x="234696" y="368808"/>
                  </a:lnTo>
                  <a:lnTo>
                    <a:pt x="248673" y="365829"/>
                  </a:lnTo>
                  <a:lnTo>
                    <a:pt x="260603" y="357743"/>
                  </a:lnTo>
                  <a:lnTo>
                    <a:pt x="268914" y="345822"/>
                  </a:lnTo>
                  <a:lnTo>
                    <a:pt x="272034" y="331343"/>
                  </a:lnTo>
                  <a:lnTo>
                    <a:pt x="272034" y="243967"/>
                  </a:lnTo>
                  <a:lnTo>
                    <a:pt x="281178" y="239395"/>
                  </a:lnTo>
                  <a:lnTo>
                    <a:pt x="285750" y="234950"/>
                  </a:lnTo>
                  <a:lnTo>
                    <a:pt x="289051" y="237109"/>
                  </a:lnTo>
                  <a:lnTo>
                    <a:pt x="292481" y="240537"/>
                  </a:lnTo>
                  <a:lnTo>
                    <a:pt x="298196" y="243967"/>
                  </a:lnTo>
                  <a:lnTo>
                    <a:pt x="298196" y="307467"/>
                  </a:lnTo>
                  <a:lnTo>
                    <a:pt x="301154" y="321286"/>
                  </a:lnTo>
                  <a:lnTo>
                    <a:pt x="309102" y="332867"/>
                  </a:lnTo>
                  <a:lnTo>
                    <a:pt x="320645" y="340828"/>
                  </a:lnTo>
                  <a:lnTo>
                    <a:pt x="334391" y="343789"/>
                  </a:lnTo>
                  <a:lnTo>
                    <a:pt x="359410" y="343789"/>
                  </a:lnTo>
                  <a:lnTo>
                    <a:pt x="373209" y="340828"/>
                  </a:lnTo>
                  <a:lnTo>
                    <a:pt x="384746" y="332867"/>
                  </a:lnTo>
                  <a:lnTo>
                    <a:pt x="392664" y="321286"/>
                  </a:lnTo>
                  <a:lnTo>
                    <a:pt x="395605" y="307467"/>
                  </a:lnTo>
                  <a:lnTo>
                    <a:pt x="395605" y="243967"/>
                  </a:lnTo>
                  <a:lnTo>
                    <a:pt x="405604" y="238327"/>
                  </a:lnTo>
                  <a:lnTo>
                    <a:pt x="413115" y="230092"/>
                  </a:lnTo>
                  <a:lnTo>
                    <a:pt x="417839" y="219713"/>
                  </a:lnTo>
                  <a:lnTo>
                    <a:pt x="419481" y="207645"/>
                  </a:lnTo>
                  <a:lnTo>
                    <a:pt x="419481" y="147574"/>
                  </a:lnTo>
                  <a:lnTo>
                    <a:pt x="417484" y="127845"/>
                  </a:lnTo>
                  <a:lnTo>
                    <a:pt x="410273" y="110045"/>
                  </a:lnTo>
                  <a:lnTo>
                    <a:pt x="398585" y="94817"/>
                  </a:lnTo>
                  <a:lnTo>
                    <a:pt x="383159" y="82804"/>
                  </a:lnTo>
                  <a:lnTo>
                    <a:pt x="388657" y="76074"/>
                  </a:lnTo>
                  <a:lnTo>
                    <a:pt x="392953" y="67929"/>
                  </a:lnTo>
                  <a:lnTo>
                    <a:pt x="395749" y="58711"/>
                  </a:lnTo>
                  <a:lnTo>
                    <a:pt x="396748" y="48768"/>
                  </a:lnTo>
                  <a:lnTo>
                    <a:pt x="392789" y="29682"/>
                  </a:lnTo>
                  <a:lnTo>
                    <a:pt x="382031" y="14192"/>
                  </a:lnTo>
                  <a:lnTo>
                    <a:pt x="366154" y="3798"/>
                  </a:lnTo>
                  <a:lnTo>
                    <a:pt x="346837" y="0"/>
                  </a:lnTo>
                  <a:close/>
                </a:path>
              </a:pathLst>
            </a:custGeom>
            <a:solidFill>
              <a:srgbClr val="00B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810256" y="2577083"/>
            <a:ext cx="353695" cy="353695"/>
          </a:xfrm>
          <a:custGeom>
            <a:avLst/>
            <a:gdLst/>
            <a:ahLst/>
            <a:cxnLst/>
            <a:rect l="l" t="t" r="r" b="b"/>
            <a:pathLst>
              <a:path w="353694" h="353694">
                <a:moveTo>
                  <a:pt x="208788" y="177292"/>
                </a:moveTo>
                <a:lnTo>
                  <a:pt x="205232" y="165163"/>
                </a:lnTo>
                <a:lnTo>
                  <a:pt x="198069" y="155321"/>
                </a:lnTo>
                <a:lnTo>
                  <a:pt x="188264" y="148717"/>
                </a:lnTo>
                <a:lnTo>
                  <a:pt x="176784" y="146304"/>
                </a:lnTo>
                <a:lnTo>
                  <a:pt x="164223" y="148717"/>
                </a:lnTo>
                <a:lnTo>
                  <a:pt x="154063" y="155321"/>
                </a:lnTo>
                <a:lnTo>
                  <a:pt x="147256" y="165163"/>
                </a:lnTo>
                <a:lnTo>
                  <a:pt x="144780" y="177292"/>
                </a:lnTo>
                <a:lnTo>
                  <a:pt x="147256" y="188836"/>
                </a:lnTo>
                <a:lnTo>
                  <a:pt x="154063" y="198374"/>
                </a:lnTo>
                <a:lnTo>
                  <a:pt x="164223" y="204876"/>
                </a:lnTo>
                <a:lnTo>
                  <a:pt x="176784" y="207264"/>
                </a:lnTo>
                <a:lnTo>
                  <a:pt x="189331" y="204876"/>
                </a:lnTo>
                <a:lnTo>
                  <a:pt x="199491" y="198374"/>
                </a:lnTo>
                <a:lnTo>
                  <a:pt x="206298" y="188836"/>
                </a:lnTo>
                <a:lnTo>
                  <a:pt x="208788" y="177292"/>
                </a:lnTo>
                <a:close/>
              </a:path>
              <a:path w="353694" h="353694">
                <a:moveTo>
                  <a:pt x="353568" y="170688"/>
                </a:moveTo>
                <a:lnTo>
                  <a:pt x="348869" y="165989"/>
                </a:lnTo>
                <a:lnTo>
                  <a:pt x="331216" y="165989"/>
                </a:lnTo>
                <a:lnTo>
                  <a:pt x="321830" y="121716"/>
                </a:lnTo>
                <a:lnTo>
                  <a:pt x="310769" y="101498"/>
                </a:lnTo>
                <a:lnTo>
                  <a:pt x="310769" y="165989"/>
                </a:lnTo>
                <a:lnTo>
                  <a:pt x="310769" y="187579"/>
                </a:lnTo>
                <a:lnTo>
                  <a:pt x="298577" y="234099"/>
                </a:lnTo>
                <a:lnTo>
                  <a:pt x="271411" y="272402"/>
                </a:lnTo>
                <a:lnTo>
                  <a:pt x="232740" y="299542"/>
                </a:lnTo>
                <a:lnTo>
                  <a:pt x="186055" y="312547"/>
                </a:lnTo>
                <a:lnTo>
                  <a:pt x="186055" y="291084"/>
                </a:lnTo>
                <a:lnTo>
                  <a:pt x="224536" y="280670"/>
                </a:lnTo>
                <a:lnTo>
                  <a:pt x="238823" y="270510"/>
                </a:lnTo>
                <a:lnTo>
                  <a:pt x="256159" y="258191"/>
                </a:lnTo>
                <a:lnTo>
                  <a:pt x="278523" y="226301"/>
                </a:lnTo>
                <a:lnTo>
                  <a:pt x="289306" y="187579"/>
                </a:lnTo>
                <a:lnTo>
                  <a:pt x="310769" y="187579"/>
                </a:lnTo>
                <a:lnTo>
                  <a:pt x="310769" y="165989"/>
                </a:lnTo>
                <a:lnTo>
                  <a:pt x="289306" y="165989"/>
                </a:lnTo>
                <a:lnTo>
                  <a:pt x="278955" y="127838"/>
                </a:lnTo>
                <a:lnTo>
                  <a:pt x="268859" y="113550"/>
                </a:lnTo>
                <a:lnTo>
                  <a:pt x="268859" y="167894"/>
                </a:lnTo>
                <a:lnTo>
                  <a:pt x="253111" y="167894"/>
                </a:lnTo>
                <a:lnTo>
                  <a:pt x="248412" y="172593"/>
                </a:lnTo>
                <a:lnTo>
                  <a:pt x="248412" y="182880"/>
                </a:lnTo>
                <a:lnTo>
                  <a:pt x="253111" y="187579"/>
                </a:lnTo>
                <a:lnTo>
                  <a:pt x="268859" y="187579"/>
                </a:lnTo>
                <a:lnTo>
                  <a:pt x="260146" y="217690"/>
                </a:lnTo>
                <a:lnTo>
                  <a:pt x="242252" y="242671"/>
                </a:lnTo>
                <a:lnTo>
                  <a:pt x="217208" y="260845"/>
                </a:lnTo>
                <a:lnTo>
                  <a:pt x="187071" y="270510"/>
                </a:lnTo>
                <a:lnTo>
                  <a:pt x="187071" y="254635"/>
                </a:lnTo>
                <a:lnTo>
                  <a:pt x="182372" y="250063"/>
                </a:lnTo>
                <a:lnTo>
                  <a:pt x="171196" y="250063"/>
                </a:lnTo>
                <a:lnTo>
                  <a:pt x="166497" y="254635"/>
                </a:lnTo>
                <a:lnTo>
                  <a:pt x="166497" y="270510"/>
                </a:lnTo>
                <a:lnTo>
                  <a:pt x="166497" y="291084"/>
                </a:lnTo>
                <a:lnTo>
                  <a:pt x="166497" y="312547"/>
                </a:lnTo>
                <a:lnTo>
                  <a:pt x="119430" y="299542"/>
                </a:lnTo>
                <a:lnTo>
                  <a:pt x="80810" y="272402"/>
                </a:lnTo>
                <a:lnTo>
                  <a:pt x="53886" y="234099"/>
                </a:lnTo>
                <a:lnTo>
                  <a:pt x="41910" y="187579"/>
                </a:lnTo>
                <a:lnTo>
                  <a:pt x="62357" y="187579"/>
                </a:lnTo>
                <a:lnTo>
                  <a:pt x="72885" y="226174"/>
                </a:lnTo>
                <a:lnTo>
                  <a:pt x="95605" y="257860"/>
                </a:lnTo>
                <a:lnTo>
                  <a:pt x="127736" y="280289"/>
                </a:lnTo>
                <a:lnTo>
                  <a:pt x="166497" y="291084"/>
                </a:lnTo>
                <a:lnTo>
                  <a:pt x="166497" y="270510"/>
                </a:lnTo>
                <a:lnTo>
                  <a:pt x="136347" y="261747"/>
                </a:lnTo>
                <a:lnTo>
                  <a:pt x="111315" y="243827"/>
                </a:lnTo>
                <a:lnTo>
                  <a:pt x="93408" y="218744"/>
                </a:lnTo>
                <a:lnTo>
                  <a:pt x="84709" y="188468"/>
                </a:lnTo>
                <a:lnTo>
                  <a:pt x="100457" y="188468"/>
                </a:lnTo>
                <a:lnTo>
                  <a:pt x="105156" y="183769"/>
                </a:lnTo>
                <a:lnTo>
                  <a:pt x="105156" y="172593"/>
                </a:lnTo>
                <a:lnTo>
                  <a:pt x="100457" y="167894"/>
                </a:lnTo>
                <a:lnTo>
                  <a:pt x="84709" y="167894"/>
                </a:lnTo>
                <a:lnTo>
                  <a:pt x="93408" y="137236"/>
                </a:lnTo>
                <a:lnTo>
                  <a:pt x="111315" y="112166"/>
                </a:lnTo>
                <a:lnTo>
                  <a:pt x="136347" y="94449"/>
                </a:lnTo>
                <a:lnTo>
                  <a:pt x="166497" y="85852"/>
                </a:lnTo>
                <a:lnTo>
                  <a:pt x="166497" y="100711"/>
                </a:lnTo>
                <a:lnTo>
                  <a:pt x="171196" y="105410"/>
                </a:lnTo>
                <a:lnTo>
                  <a:pt x="182372" y="105410"/>
                </a:lnTo>
                <a:lnTo>
                  <a:pt x="187071" y="100711"/>
                </a:lnTo>
                <a:lnTo>
                  <a:pt x="187071" y="85852"/>
                </a:lnTo>
                <a:lnTo>
                  <a:pt x="217208" y="94449"/>
                </a:lnTo>
                <a:lnTo>
                  <a:pt x="242252" y="112166"/>
                </a:lnTo>
                <a:lnTo>
                  <a:pt x="260146" y="137236"/>
                </a:lnTo>
                <a:lnTo>
                  <a:pt x="268859" y="167894"/>
                </a:lnTo>
                <a:lnTo>
                  <a:pt x="268859" y="113550"/>
                </a:lnTo>
                <a:lnTo>
                  <a:pt x="256540" y="96100"/>
                </a:lnTo>
                <a:lnTo>
                  <a:pt x="242150" y="85852"/>
                </a:lnTo>
                <a:lnTo>
                  <a:pt x="224688" y="73431"/>
                </a:lnTo>
                <a:lnTo>
                  <a:pt x="186055" y="62484"/>
                </a:lnTo>
                <a:lnTo>
                  <a:pt x="186055" y="42926"/>
                </a:lnTo>
                <a:lnTo>
                  <a:pt x="186055" y="42037"/>
                </a:lnTo>
                <a:lnTo>
                  <a:pt x="232740" y="54457"/>
                </a:lnTo>
                <a:lnTo>
                  <a:pt x="271411" y="81305"/>
                </a:lnTo>
                <a:lnTo>
                  <a:pt x="298577" y="119494"/>
                </a:lnTo>
                <a:lnTo>
                  <a:pt x="310769" y="165989"/>
                </a:lnTo>
                <a:lnTo>
                  <a:pt x="310769" y="101498"/>
                </a:lnTo>
                <a:lnTo>
                  <a:pt x="300685" y="83058"/>
                </a:lnTo>
                <a:lnTo>
                  <a:pt x="269811" y="52095"/>
                </a:lnTo>
                <a:lnTo>
                  <a:pt x="251536" y="42037"/>
                </a:lnTo>
                <a:lnTo>
                  <a:pt x="231254" y="30873"/>
                </a:lnTo>
                <a:lnTo>
                  <a:pt x="187071" y="21463"/>
                </a:lnTo>
                <a:lnTo>
                  <a:pt x="187071" y="4699"/>
                </a:lnTo>
                <a:lnTo>
                  <a:pt x="182372" y="0"/>
                </a:lnTo>
                <a:lnTo>
                  <a:pt x="171196" y="0"/>
                </a:lnTo>
                <a:lnTo>
                  <a:pt x="166497" y="4699"/>
                </a:lnTo>
                <a:lnTo>
                  <a:pt x="166497" y="21463"/>
                </a:lnTo>
                <a:lnTo>
                  <a:pt x="166497" y="42926"/>
                </a:lnTo>
                <a:lnTo>
                  <a:pt x="166497" y="63500"/>
                </a:lnTo>
                <a:lnTo>
                  <a:pt x="127977" y="74015"/>
                </a:lnTo>
                <a:lnTo>
                  <a:pt x="96278" y="96799"/>
                </a:lnTo>
                <a:lnTo>
                  <a:pt x="73634" y="129032"/>
                </a:lnTo>
                <a:lnTo>
                  <a:pt x="62357" y="167894"/>
                </a:lnTo>
                <a:lnTo>
                  <a:pt x="41910" y="167894"/>
                </a:lnTo>
                <a:lnTo>
                  <a:pt x="53886" y="120319"/>
                </a:lnTo>
                <a:lnTo>
                  <a:pt x="80810" y="81648"/>
                </a:lnTo>
                <a:lnTo>
                  <a:pt x="119430" y="54864"/>
                </a:lnTo>
                <a:lnTo>
                  <a:pt x="166497" y="42926"/>
                </a:lnTo>
                <a:lnTo>
                  <a:pt x="166497" y="21463"/>
                </a:lnTo>
                <a:lnTo>
                  <a:pt x="121958" y="30962"/>
                </a:lnTo>
                <a:lnTo>
                  <a:pt x="83362" y="52349"/>
                </a:lnTo>
                <a:lnTo>
                  <a:pt x="52616" y="83451"/>
                </a:lnTo>
                <a:lnTo>
                  <a:pt x="31648" y="122059"/>
                </a:lnTo>
                <a:lnTo>
                  <a:pt x="22352" y="165989"/>
                </a:lnTo>
                <a:lnTo>
                  <a:pt x="4699" y="165989"/>
                </a:lnTo>
                <a:lnTo>
                  <a:pt x="0" y="170688"/>
                </a:lnTo>
                <a:lnTo>
                  <a:pt x="0" y="182880"/>
                </a:lnTo>
                <a:lnTo>
                  <a:pt x="4699" y="187579"/>
                </a:lnTo>
                <a:lnTo>
                  <a:pt x="22352" y="187579"/>
                </a:lnTo>
                <a:lnTo>
                  <a:pt x="31724" y="232206"/>
                </a:lnTo>
                <a:lnTo>
                  <a:pt x="52882" y="270903"/>
                </a:lnTo>
                <a:lnTo>
                  <a:pt x="83743" y="301739"/>
                </a:lnTo>
                <a:lnTo>
                  <a:pt x="122301" y="322783"/>
                </a:lnTo>
                <a:lnTo>
                  <a:pt x="166497" y="332105"/>
                </a:lnTo>
                <a:lnTo>
                  <a:pt x="166497" y="348869"/>
                </a:lnTo>
                <a:lnTo>
                  <a:pt x="171196" y="353568"/>
                </a:lnTo>
                <a:lnTo>
                  <a:pt x="182372" y="353568"/>
                </a:lnTo>
                <a:lnTo>
                  <a:pt x="187071" y="348869"/>
                </a:lnTo>
                <a:lnTo>
                  <a:pt x="187071" y="332105"/>
                </a:lnTo>
                <a:lnTo>
                  <a:pt x="231597" y="322618"/>
                </a:lnTo>
                <a:lnTo>
                  <a:pt x="249758" y="312547"/>
                </a:lnTo>
                <a:lnTo>
                  <a:pt x="270192" y="301231"/>
                </a:lnTo>
                <a:lnTo>
                  <a:pt x="300939" y="270129"/>
                </a:lnTo>
                <a:lnTo>
                  <a:pt x="321906" y="231521"/>
                </a:lnTo>
                <a:lnTo>
                  <a:pt x="331216" y="187579"/>
                </a:lnTo>
                <a:lnTo>
                  <a:pt x="348869" y="187579"/>
                </a:lnTo>
                <a:lnTo>
                  <a:pt x="353568" y="182880"/>
                </a:lnTo>
                <a:lnTo>
                  <a:pt x="353568" y="1706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89376" y="3093719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39624" y="188087"/>
                </a:moveTo>
                <a:lnTo>
                  <a:pt x="35941" y="183388"/>
                </a:lnTo>
                <a:lnTo>
                  <a:pt x="33655" y="180975"/>
                </a:lnTo>
                <a:lnTo>
                  <a:pt x="31115" y="179832"/>
                </a:lnTo>
                <a:lnTo>
                  <a:pt x="28575" y="179832"/>
                </a:lnTo>
                <a:lnTo>
                  <a:pt x="26162" y="179832"/>
                </a:lnTo>
                <a:lnTo>
                  <a:pt x="23622" y="180975"/>
                </a:lnTo>
                <a:lnTo>
                  <a:pt x="3048" y="202311"/>
                </a:lnTo>
                <a:lnTo>
                  <a:pt x="3048" y="208915"/>
                </a:lnTo>
                <a:lnTo>
                  <a:pt x="6731" y="213614"/>
                </a:lnTo>
                <a:lnTo>
                  <a:pt x="8509" y="215392"/>
                </a:lnTo>
                <a:lnTo>
                  <a:pt x="11049" y="216408"/>
                </a:lnTo>
                <a:lnTo>
                  <a:pt x="16256" y="216408"/>
                </a:lnTo>
                <a:lnTo>
                  <a:pt x="19050" y="215392"/>
                </a:lnTo>
                <a:lnTo>
                  <a:pt x="21336" y="213614"/>
                </a:lnTo>
                <a:lnTo>
                  <a:pt x="39624" y="194691"/>
                </a:lnTo>
                <a:lnTo>
                  <a:pt x="39624" y="188087"/>
                </a:lnTo>
                <a:close/>
              </a:path>
              <a:path w="355600" h="355600">
                <a:moveTo>
                  <a:pt x="39624" y="77978"/>
                </a:moveTo>
                <a:lnTo>
                  <a:pt x="35941" y="73152"/>
                </a:lnTo>
                <a:lnTo>
                  <a:pt x="21336" y="57785"/>
                </a:lnTo>
                <a:lnTo>
                  <a:pt x="19431" y="55880"/>
                </a:lnTo>
                <a:lnTo>
                  <a:pt x="17018" y="54864"/>
                </a:lnTo>
                <a:lnTo>
                  <a:pt x="14351" y="54864"/>
                </a:lnTo>
                <a:lnTo>
                  <a:pt x="11684" y="54864"/>
                </a:lnTo>
                <a:lnTo>
                  <a:pt x="9017" y="55880"/>
                </a:lnTo>
                <a:lnTo>
                  <a:pt x="6731" y="57785"/>
                </a:lnTo>
                <a:lnTo>
                  <a:pt x="3048" y="61595"/>
                </a:lnTo>
                <a:lnTo>
                  <a:pt x="3048" y="68326"/>
                </a:lnTo>
                <a:lnTo>
                  <a:pt x="6731" y="73152"/>
                </a:lnTo>
                <a:lnTo>
                  <a:pt x="23114" y="90424"/>
                </a:lnTo>
                <a:lnTo>
                  <a:pt x="25654" y="91440"/>
                </a:lnTo>
                <a:lnTo>
                  <a:pt x="30861" y="91440"/>
                </a:lnTo>
                <a:lnTo>
                  <a:pt x="33655" y="90424"/>
                </a:lnTo>
                <a:lnTo>
                  <a:pt x="35941" y="88519"/>
                </a:lnTo>
                <a:lnTo>
                  <a:pt x="39624" y="85598"/>
                </a:lnTo>
                <a:lnTo>
                  <a:pt x="39624" y="77978"/>
                </a:lnTo>
                <a:close/>
              </a:path>
              <a:path w="355600" h="355600">
                <a:moveTo>
                  <a:pt x="42672" y="136144"/>
                </a:moveTo>
                <a:lnTo>
                  <a:pt x="41656" y="129667"/>
                </a:lnTo>
                <a:lnTo>
                  <a:pt x="36068" y="124968"/>
                </a:lnTo>
                <a:lnTo>
                  <a:pt x="10414" y="124968"/>
                </a:lnTo>
                <a:lnTo>
                  <a:pt x="4699" y="124968"/>
                </a:lnTo>
                <a:lnTo>
                  <a:pt x="0" y="129667"/>
                </a:lnTo>
                <a:lnTo>
                  <a:pt x="0" y="141605"/>
                </a:lnTo>
                <a:lnTo>
                  <a:pt x="4699" y="146304"/>
                </a:lnTo>
                <a:lnTo>
                  <a:pt x="37973" y="146304"/>
                </a:lnTo>
                <a:lnTo>
                  <a:pt x="42672" y="141605"/>
                </a:lnTo>
                <a:lnTo>
                  <a:pt x="42672" y="136144"/>
                </a:lnTo>
                <a:close/>
              </a:path>
              <a:path w="355600" h="355600">
                <a:moveTo>
                  <a:pt x="195072" y="152019"/>
                </a:moveTo>
                <a:lnTo>
                  <a:pt x="178054" y="118872"/>
                </a:lnTo>
                <a:lnTo>
                  <a:pt x="160020" y="152019"/>
                </a:lnTo>
                <a:lnTo>
                  <a:pt x="165735" y="154305"/>
                </a:lnTo>
                <a:lnTo>
                  <a:pt x="171577" y="155448"/>
                </a:lnTo>
                <a:lnTo>
                  <a:pt x="183515" y="155448"/>
                </a:lnTo>
                <a:lnTo>
                  <a:pt x="189357" y="154305"/>
                </a:lnTo>
                <a:lnTo>
                  <a:pt x="195072" y="152019"/>
                </a:lnTo>
                <a:close/>
              </a:path>
              <a:path w="355600" h="355600">
                <a:moveTo>
                  <a:pt x="198120" y="172212"/>
                </a:moveTo>
                <a:lnTo>
                  <a:pt x="191770" y="175006"/>
                </a:lnTo>
                <a:lnTo>
                  <a:pt x="184404" y="176022"/>
                </a:lnTo>
                <a:lnTo>
                  <a:pt x="170688" y="176022"/>
                </a:lnTo>
                <a:lnTo>
                  <a:pt x="164338" y="175006"/>
                </a:lnTo>
                <a:lnTo>
                  <a:pt x="156972" y="172212"/>
                </a:lnTo>
                <a:lnTo>
                  <a:pt x="156972" y="249936"/>
                </a:lnTo>
                <a:lnTo>
                  <a:pt x="198120" y="249936"/>
                </a:lnTo>
                <a:lnTo>
                  <a:pt x="198120" y="172212"/>
                </a:lnTo>
                <a:close/>
              </a:path>
              <a:path w="355600" h="355600">
                <a:moveTo>
                  <a:pt x="228600" y="333756"/>
                </a:moveTo>
                <a:lnTo>
                  <a:pt x="128016" y="333756"/>
                </a:lnTo>
                <a:lnTo>
                  <a:pt x="132676" y="342188"/>
                </a:lnTo>
                <a:lnTo>
                  <a:pt x="139331" y="348957"/>
                </a:lnTo>
                <a:lnTo>
                  <a:pt x="147535" y="353466"/>
                </a:lnTo>
                <a:lnTo>
                  <a:pt x="156845" y="355092"/>
                </a:lnTo>
                <a:lnTo>
                  <a:pt x="198755" y="355092"/>
                </a:lnTo>
                <a:lnTo>
                  <a:pt x="208648" y="353466"/>
                </a:lnTo>
                <a:lnTo>
                  <a:pt x="217144" y="348957"/>
                </a:lnTo>
                <a:lnTo>
                  <a:pt x="223913" y="342188"/>
                </a:lnTo>
                <a:lnTo>
                  <a:pt x="228600" y="333756"/>
                </a:lnTo>
                <a:close/>
              </a:path>
              <a:path w="355600" h="355600">
                <a:moveTo>
                  <a:pt x="251460" y="271272"/>
                </a:moveTo>
                <a:lnTo>
                  <a:pt x="105156" y="271272"/>
                </a:lnTo>
                <a:lnTo>
                  <a:pt x="105156" y="281559"/>
                </a:lnTo>
                <a:lnTo>
                  <a:pt x="107607" y="293890"/>
                </a:lnTo>
                <a:lnTo>
                  <a:pt x="114363" y="303657"/>
                </a:lnTo>
                <a:lnTo>
                  <a:pt x="124434" y="310108"/>
                </a:lnTo>
                <a:lnTo>
                  <a:pt x="136906" y="312420"/>
                </a:lnTo>
                <a:lnTo>
                  <a:pt x="219837" y="312420"/>
                </a:lnTo>
                <a:lnTo>
                  <a:pt x="232219" y="310108"/>
                </a:lnTo>
                <a:lnTo>
                  <a:pt x="242265" y="303657"/>
                </a:lnTo>
                <a:lnTo>
                  <a:pt x="248996" y="293890"/>
                </a:lnTo>
                <a:lnTo>
                  <a:pt x="251460" y="281559"/>
                </a:lnTo>
                <a:lnTo>
                  <a:pt x="251460" y="271272"/>
                </a:lnTo>
                <a:close/>
              </a:path>
              <a:path w="355600" h="355600">
                <a:moveTo>
                  <a:pt x="301752" y="125730"/>
                </a:moveTo>
                <a:lnTo>
                  <a:pt x="289966" y="72186"/>
                </a:lnTo>
                <a:lnTo>
                  <a:pt x="255143" y="27686"/>
                </a:lnTo>
                <a:lnTo>
                  <a:pt x="218008" y="7086"/>
                </a:lnTo>
                <a:lnTo>
                  <a:pt x="176022" y="0"/>
                </a:lnTo>
                <a:lnTo>
                  <a:pt x="169710" y="165"/>
                </a:lnTo>
                <a:lnTo>
                  <a:pt x="117652" y="14820"/>
                </a:lnTo>
                <a:lnTo>
                  <a:pt x="67894" y="64516"/>
                </a:lnTo>
                <a:lnTo>
                  <a:pt x="52425" y="127863"/>
                </a:lnTo>
                <a:lnTo>
                  <a:pt x="56705" y="157035"/>
                </a:lnTo>
                <a:lnTo>
                  <a:pt x="67449" y="184124"/>
                </a:lnTo>
                <a:lnTo>
                  <a:pt x="84582" y="207899"/>
                </a:lnTo>
                <a:lnTo>
                  <a:pt x="91528" y="217081"/>
                </a:lnTo>
                <a:lnTo>
                  <a:pt x="97116" y="227495"/>
                </a:lnTo>
                <a:lnTo>
                  <a:pt x="101333" y="238620"/>
                </a:lnTo>
                <a:lnTo>
                  <a:pt x="104140" y="249936"/>
                </a:lnTo>
                <a:lnTo>
                  <a:pt x="136779" y="249936"/>
                </a:lnTo>
                <a:lnTo>
                  <a:pt x="136779" y="156591"/>
                </a:lnTo>
                <a:lnTo>
                  <a:pt x="141605" y="145021"/>
                </a:lnTo>
                <a:lnTo>
                  <a:pt x="152361" y="123075"/>
                </a:lnTo>
                <a:lnTo>
                  <a:pt x="163449" y="101307"/>
                </a:lnTo>
                <a:lnTo>
                  <a:pt x="171196" y="86614"/>
                </a:lnTo>
                <a:lnTo>
                  <a:pt x="175006" y="84709"/>
                </a:lnTo>
                <a:lnTo>
                  <a:pt x="182372" y="84709"/>
                </a:lnTo>
                <a:lnTo>
                  <a:pt x="186182" y="86614"/>
                </a:lnTo>
                <a:lnTo>
                  <a:pt x="187960" y="90297"/>
                </a:lnTo>
                <a:lnTo>
                  <a:pt x="194233" y="101307"/>
                </a:lnTo>
                <a:lnTo>
                  <a:pt x="205320" y="123075"/>
                </a:lnTo>
                <a:lnTo>
                  <a:pt x="215887" y="145021"/>
                </a:lnTo>
                <a:lnTo>
                  <a:pt x="220599" y="156591"/>
                </a:lnTo>
                <a:lnTo>
                  <a:pt x="220599" y="249936"/>
                </a:lnTo>
                <a:lnTo>
                  <a:pt x="253238" y="249936"/>
                </a:lnTo>
                <a:lnTo>
                  <a:pt x="256032" y="238607"/>
                </a:lnTo>
                <a:lnTo>
                  <a:pt x="260248" y="227380"/>
                </a:lnTo>
                <a:lnTo>
                  <a:pt x="265836" y="216700"/>
                </a:lnTo>
                <a:lnTo>
                  <a:pt x="285191" y="189598"/>
                </a:lnTo>
                <a:lnTo>
                  <a:pt x="294271" y="169900"/>
                </a:lnTo>
                <a:lnTo>
                  <a:pt x="299847" y="148437"/>
                </a:lnTo>
                <a:lnTo>
                  <a:pt x="301752" y="125730"/>
                </a:lnTo>
                <a:close/>
              </a:path>
              <a:path w="355600" h="355600">
                <a:moveTo>
                  <a:pt x="352044" y="203454"/>
                </a:moveTo>
                <a:lnTo>
                  <a:pt x="348361" y="198882"/>
                </a:lnTo>
                <a:lnTo>
                  <a:pt x="331851" y="182245"/>
                </a:lnTo>
                <a:lnTo>
                  <a:pt x="329438" y="181356"/>
                </a:lnTo>
                <a:lnTo>
                  <a:pt x="326771" y="181356"/>
                </a:lnTo>
                <a:lnTo>
                  <a:pt x="324231" y="181356"/>
                </a:lnTo>
                <a:lnTo>
                  <a:pt x="321437" y="182245"/>
                </a:lnTo>
                <a:lnTo>
                  <a:pt x="319151" y="184150"/>
                </a:lnTo>
                <a:lnTo>
                  <a:pt x="315468" y="187833"/>
                </a:lnTo>
                <a:lnTo>
                  <a:pt x="315468" y="194310"/>
                </a:lnTo>
                <a:lnTo>
                  <a:pt x="319151" y="198882"/>
                </a:lnTo>
                <a:lnTo>
                  <a:pt x="333756" y="213614"/>
                </a:lnTo>
                <a:lnTo>
                  <a:pt x="335534" y="215519"/>
                </a:lnTo>
                <a:lnTo>
                  <a:pt x="338074" y="216408"/>
                </a:lnTo>
                <a:lnTo>
                  <a:pt x="343281" y="216408"/>
                </a:lnTo>
                <a:lnTo>
                  <a:pt x="346075" y="215519"/>
                </a:lnTo>
                <a:lnTo>
                  <a:pt x="348361" y="213614"/>
                </a:lnTo>
                <a:lnTo>
                  <a:pt x="352044" y="210820"/>
                </a:lnTo>
                <a:lnTo>
                  <a:pt x="352044" y="203454"/>
                </a:lnTo>
                <a:close/>
              </a:path>
              <a:path w="355600" h="355600">
                <a:moveTo>
                  <a:pt x="352044" y="62357"/>
                </a:moveTo>
                <a:lnTo>
                  <a:pt x="346964" y="55880"/>
                </a:lnTo>
                <a:lnTo>
                  <a:pt x="344551" y="54864"/>
                </a:lnTo>
                <a:lnTo>
                  <a:pt x="341757" y="54864"/>
                </a:lnTo>
                <a:lnTo>
                  <a:pt x="338963" y="54864"/>
                </a:lnTo>
                <a:lnTo>
                  <a:pt x="336042" y="55880"/>
                </a:lnTo>
                <a:lnTo>
                  <a:pt x="333756" y="57658"/>
                </a:lnTo>
                <a:lnTo>
                  <a:pt x="315468" y="76581"/>
                </a:lnTo>
                <a:lnTo>
                  <a:pt x="315468" y="83185"/>
                </a:lnTo>
                <a:lnTo>
                  <a:pt x="319151" y="87884"/>
                </a:lnTo>
                <a:lnTo>
                  <a:pt x="321437" y="90297"/>
                </a:lnTo>
                <a:lnTo>
                  <a:pt x="323977" y="91440"/>
                </a:lnTo>
                <a:lnTo>
                  <a:pt x="328930" y="91440"/>
                </a:lnTo>
                <a:lnTo>
                  <a:pt x="331470" y="90297"/>
                </a:lnTo>
                <a:lnTo>
                  <a:pt x="352044" y="68961"/>
                </a:lnTo>
                <a:lnTo>
                  <a:pt x="352044" y="62357"/>
                </a:lnTo>
                <a:close/>
              </a:path>
              <a:path w="355600" h="355600">
                <a:moveTo>
                  <a:pt x="355092" y="129667"/>
                </a:moveTo>
                <a:lnTo>
                  <a:pt x="350393" y="124968"/>
                </a:lnTo>
                <a:lnTo>
                  <a:pt x="322834" y="124968"/>
                </a:lnTo>
                <a:lnTo>
                  <a:pt x="317119" y="124968"/>
                </a:lnTo>
                <a:lnTo>
                  <a:pt x="312420" y="129667"/>
                </a:lnTo>
                <a:lnTo>
                  <a:pt x="312420" y="141605"/>
                </a:lnTo>
                <a:lnTo>
                  <a:pt x="317119" y="146304"/>
                </a:lnTo>
                <a:lnTo>
                  <a:pt x="350393" y="146304"/>
                </a:lnTo>
                <a:lnTo>
                  <a:pt x="355092" y="141605"/>
                </a:lnTo>
                <a:lnTo>
                  <a:pt x="355092" y="12966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43200" y="3608832"/>
            <a:ext cx="355600" cy="350520"/>
          </a:xfrm>
          <a:custGeom>
            <a:avLst/>
            <a:gdLst/>
            <a:ahLst/>
            <a:cxnLst/>
            <a:rect l="l" t="t" r="r" b="b"/>
            <a:pathLst>
              <a:path w="355600" h="350520">
                <a:moveTo>
                  <a:pt x="85344" y="169164"/>
                </a:moveTo>
                <a:lnTo>
                  <a:pt x="80518" y="164592"/>
                </a:lnTo>
                <a:lnTo>
                  <a:pt x="74676" y="164592"/>
                </a:lnTo>
                <a:lnTo>
                  <a:pt x="68834" y="164592"/>
                </a:lnTo>
                <a:lnTo>
                  <a:pt x="64008" y="169164"/>
                </a:lnTo>
                <a:lnTo>
                  <a:pt x="64008" y="179832"/>
                </a:lnTo>
                <a:lnTo>
                  <a:pt x="68834" y="184404"/>
                </a:lnTo>
                <a:lnTo>
                  <a:pt x="80518" y="184404"/>
                </a:lnTo>
                <a:lnTo>
                  <a:pt x="85344" y="179832"/>
                </a:lnTo>
                <a:lnTo>
                  <a:pt x="85344" y="169164"/>
                </a:lnTo>
                <a:close/>
              </a:path>
              <a:path w="355600" h="350520">
                <a:moveTo>
                  <a:pt x="146304" y="85598"/>
                </a:moveTo>
                <a:lnTo>
                  <a:pt x="141732" y="80772"/>
                </a:lnTo>
                <a:lnTo>
                  <a:pt x="136398" y="80772"/>
                </a:lnTo>
                <a:lnTo>
                  <a:pt x="131064" y="80772"/>
                </a:lnTo>
                <a:lnTo>
                  <a:pt x="126492" y="85598"/>
                </a:lnTo>
                <a:lnTo>
                  <a:pt x="126492" y="97282"/>
                </a:lnTo>
                <a:lnTo>
                  <a:pt x="131064" y="102108"/>
                </a:lnTo>
                <a:lnTo>
                  <a:pt x="141732" y="102108"/>
                </a:lnTo>
                <a:lnTo>
                  <a:pt x="146304" y="97282"/>
                </a:lnTo>
                <a:lnTo>
                  <a:pt x="146304" y="85598"/>
                </a:lnTo>
                <a:close/>
              </a:path>
              <a:path w="355600" h="350520">
                <a:moveTo>
                  <a:pt x="230124" y="147828"/>
                </a:moveTo>
                <a:lnTo>
                  <a:pt x="225425" y="143256"/>
                </a:lnTo>
                <a:lnTo>
                  <a:pt x="218948" y="143256"/>
                </a:lnTo>
                <a:lnTo>
                  <a:pt x="213487" y="143256"/>
                </a:lnTo>
                <a:lnTo>
                  <a:pt x="208788" y="147828"/>
                </a:lnTo>
                <a:lnTo>
                  <a:pt x="208788" y="158496"/>
                </a:lnTo>
                <a:lnTo>
                  <a:pt x="213487" y="163068"/>
                </a:lnTo>
                <a:lnTo>
                  <a:pt x="225425" y="163068"/>
                </a:lnTo>
                <a:lnTo>
                  <a:pt x="230124" y="158496"/>
                </a:lnTo>
                <a:lnTo>
                  <a:pt x="230124" y="147828"/>
                </a:lnTo>
                <a:close/>
              </a:path>
              <a:path w="355600" h="350520">
                <a:moveTo>
                  <a:pt x="269011" y="340474"/>
                </a:moveTo>
                <a:lnTo>
                  <a:pt x="266534" y="333565"/>
                </a:lnTo>
                <a:lnTo>
                  <a:pt x="258572" y="330415"/>
                </a:lnTo>
                <a:lnTo>
                  <a:pt x="231267" y="330415"/>
                </a:lnTo>
                <a:lnTo>
                  <a:pt x="226568" y="309372"/>
                </a:lnTo>
                <a:lnTo>
                  <a:pt x="124587" y="309372"/>
                </a:lnTo>
                <a:lnTo>
                  <a:pt x="119888" y="330415"/>
                </a:lnTo>
                <a:lnTo>
                  <a:pt x="93472" y="330415"/>
                </a:lnTo>
                <a:lnTo>
                  <a:pt x="85890" y="333565"/>
                </a:lnTo>
                <a:lnTo>
                  <a:pt x="83185" y="340474"/>
                </a:lnTo>
                <a:lnTo>
                  <a:pt x="85610" y="347383"/>
                </a:lnTo>
                <a:lnTo>
                  <a:pt x="93472" y="350520"/>
                </a:lnTo>
                <a:lnTo>
                  <a:pt x="256794" y="350520"/>
                </a:lnTo>
                <a:lnTo>
                  <a:pt x="265811" y="347383"/>
                </a:lnTo>
                <a:lnTo>
                  <a:pt x="269011" y="340474"/>
                </a:lnTo>
                <a:close/>
              </a:path>
              <a:path w="355600" h="350520">
                <a:moveTo>
                  <a:pt x="292608" y="65786"/>
                </a:moveTo>
                <a:lnTo>
                  <a:pt x="287655" y="60960"/>
                </a:lnTo>
                <a:lnTo>
                  <a:pt x="280670" y="60960"/>
                </a:lnTo>
                <a:lnTo>
                  <a:pt x="274701" y="60960"/>
                </a:lnTo>
                <a:lnTo>
                  <a:pt x="269748" y="65786"/>
                </a:lnTo>
                <a:lnTo>
                  <a:pt x="269748" y="77470"/>
                </a:lnTo>
                <a:lnTo>
                  <a:pt x="274701" y="82296"/>
                </a:lnTo>
                <a:lnTo>
                  <a:pt x="287655" y="82296"/>
                </a:lnTo>
                <a:lnTo>
                  <a:pt x="292608" y="77470"/>
                </a:lnTo>
                <a:lnTo>
                  <a:pt x="292608" y="65786"/>
                </a:lnTo>
                <a:close/>
              </a:path>
              <a:path w="355600" h="350520">
                <a:moveTo>
                  <a:pt x="352044" y="246888"/>
                </a:moveTo>
                <a:lnTo>
                  <a:pt x="0" y="246888"/>
                </a:lnTo>
                <a:lnTo>
                  <a:pt x="0" y="257175"/>
                </a:lnTo>
                <a:lnTo>
                  <a:pt x="1905" y="257175"/>
                </a:lnTo>
                <a:lnTo>
                  <a:pt x="4254" y="269100"/>
                </a:lnTo>
                <a:lnTo>
                  <a:pt x="10693" y="278917"/>
                </a:lnTo>
                <a:lnTo>
                  <a:pt x="20332" y="285584"/>
                </a:lnTo>
                <a:lnTo>
                  <a:pt x="32258" y="288036"/>
                </a:lnTo>
                <a:lnTo>
                  <a:pt x="321691" y="288036"/>
                </a:lnTo>
                <a:lnTo>
                  <a:pt x="333603" y="285584"/>
                </a:lnTo>
                <a:lnTo>
                  <a:pt x="343242" y="278917"/>
                </a:lnTo>
                <a:lnTo>
                  <a:pt x="349694" y="269100"/>
                </a:lnTo>
                <a:lnTo>
                  <a:pt x="352044" y="257175"/>
                </a:lnTo>
                <a:lnTo>
                  <a:pt x="352044" y="246888"/>
                </a:lnTo>
                <a:close/>
              </a:path>
              <a:path w="355600" h="350520">
                <a:moveTo>
                  <a:pt x="355092" y="30226"/>
                </a:moveTo>
                <a:lnTo>
                  <a:pt x="352005" y="17957"/>
                </a:lnTo>
                <a:lnTo>
                  <a:pt x="344957" y="8407"/>
                </a:lnTo>
                <a:lnTo>
                  <a:pt x="334899" y="2209"/>
                </a:lnTo>
                <a:lnTo>
                  <a:pt x="322834" y="0"/>
                </a:lnTo>
                <a:lnTo>
                  <a:pt x="312420" y="0"/>
                </a:lnTo>
                <a:lnTo>
                  <a:pt x="312420" y="70739"/>
                </a:lnTo>
                <a:lnTo>
                  <a:pt x="310019" y="82638"/>
                </a:lnTo>
                <a:lnTo>
                  <a:pt x="303466" y="92456"/>
                </a:lnTo>
                <a:lnTo>
                  <a:pt x="293662" y="99136"/>
                </a:lnTo>
                <a:lnTo>
                  <a:pt x="281559" y="101600"/>
                </a:lnTo>
                <a:lnTo>
                  <a:pt x="278384" y="101600"/>
                </a:lnTo>
                <a:lnTo>
                  <a:pt x="274955" y="101092"/>
                </a:lnTo>
                <a:lnTo>
                  <a:pt x="271526" y="100076"/>
                </a:lnTo>
                <a:lnTo>
                  <a:pt x="244983" y="135890"/>
                </a:lnTo>
                <a:lnTo>
                  <a:pt x="250291" y="151777"/>
                </a:lnTo>
                <a:lnTo>
                  <a:pt x="246278" y="167386"/>
                </a:lnTo>
                <a:lnTo>
                  <a:pt x="234975" y="179298"/>
                </a:lnTo>
                <a:lnTo>
                  <a:pt x="218440" y="184023"/>
                </a:lnTo>
                <a:lnTo>
                  <a:pt x="204635" y="180733"/>
                </a:lnTo>
                <a:lnTo>
                  <a:pt x="194144" y="171869"/>
                </a:lnTo>
                <a:lnTo>
                  <a:pt x="188468" y="158953"/>
                </a:lnTo>
                <a:lnTo>
                  <a:pt x="189103" y="143510"/>
                </a:lnTo>
                <a:lnTo>
                  <a:pt x="159613" y="121920"/>
                </a:lnTo>
                <a:lnTo>
                  <a:pt x="153035" y="117094"/>
                </a:lnTo>
                <a:lnTo>
                  <a:pt x="148844" y="120015"/>
                </a:lnTo>
                <a:lnTo>
                  <a:pt x="143383" y="121920"/>
                </a:lnTo>
                <a:lnTo>
                  <a:pt x="134366" y="121920"/>
                </a:lnTo>
                <a:lnTo>
                  <a:pt x="130810" y="121285"/>
                </a:lnTo>
                <a:lnTo>
                  <a:pt x="127381" y="119888"/>
                </a:lnTo>
                <a:lnTo>
                  <a:pt x="99822" y="155702"/>
                </a:lnTo>
                <a:lnTo>
                  <a:pt x="103632" y="160401"/>
                </a:lnTo>
                <a:lnTo>
                  <a:pt x="104648" y="166116"/>
                </a:lnTo>
                <a:lnTo>
                  <a:pt x="104609" y="171869"/>
                </a:lnTo>
                <a:lnTo>
                  <a:pt x="102146" y="183769"/>
                </a:lnTo>
                <a:lnTo>
                  <a:pt x="95453" y="193713"/>
                </a:lnTo>
                <a:lnTo>
                  <a:pt x="85725" y="200469"/>
                </a:lnTo>
                <a:lnTo>
                  <a:pt x="74168" y="202946"/>
                </a:lnTo>
                <a:lnTo>
                  <a:pt x="62103" y="200469"/>
                </a:lnTo>
                <a:lnTo>
                  <a:pt x="52158" y="193713"/>
                </a:lnTo>
                <a:lnTo>
                  <a:pt x="45402" y="183769"/>
                </a:lnTo>
                <a:lnTo>
                  <a:pt x="42926" y="171704"/>
                </a:lnTo>
                <a:lnTo>
                  <a:pt x="45402" y="160261"/>
                </a:lnTo>
                <a:lnTo>
                  <a:pt x="52158" y="150660"/>
                </a:lnTo>
                <a:lnTo>
                  <a:pt x="62103" y="144068"/>
                </a:lnTo>
                <a:lnTo>
                  <a:pt x="74168" y="141605"/>
                </a:lnTo>
                <a:lnTo>
                  <a:pt x="77978" y="141605"/>
                </a:lnTo>
                <a:lnTo>
                  <a:pt x="79883" y="142494"/>
                </a:lnTo>
                <a:lnTo>
                  <a:pt x="83693" y="142494"/>
                </a:lnTo>
                <a:lnTo>
                  <a:pt x="84391" y="141605"/>
                </a:lnTo>
                <a:lnTo>
                  <a:pt x="111252" y="107569"/>
                </a:lnTo>
                <a:lnTo>
                  <a:pt x="105765" y="91186"/>
                </a:lnTo>
                <a:lnTo>
                  <a:pt x="109448" y="75298"/>
                </a:lnTo>
                <a:lnTo>
                  <a:pt x="120446" y="63296"/>
                </a:lnTo>
                <a:lnTo>
                  <a:pt x="136906" y="58547"/>
                </a:lnTo>
                <a:lnTo>
                  <a:pt x="150787" y="61823"/>
                </a:lnTo>
                <a:lnTo>
                  <a:pt x="161518" y="70662"/>
                </a:lnTo>
                <a:lnTo>
                  <a:pt x="167284" y="83578"/>
                </a:lnTo>
                <a:lnTo>
                  <a:pt x="166243" y="99060"/>
                </a:lnTo>
                <a:lnTo>
                  <a:pt x="202311" y="126492"/>
                </a:lnTo>
                <a:lnTo>
                  <a:pt x="206883" y="123317"/>
                </a:lnTo>
                <a:lnTo>
                  <a:pt x="212598" y="120904"/>
                </a:lnTo>
                <a:lnTo>
                  <a:pt x="221869" y="120904"/>
                </a:lnTo>
                <a:lnTo>
                  <a:pt x="224917" y="121539"/>
                </a:lnTo>
                <a:lnTo>
                  <a:pt x="227965" y="122682"/>
                </a:lnTo>
                <a:lnTo>
                  <a:pt x="229323" y="120904"/>
                </a:lnTo>
                <a:lnTo>
                  <a:pt x="255524" y="86868"/>
                </a:lnTo>
                <a:lnTo>
                  <a:pt x="251714" y="82169"/>
                </a:lnTo>
                <a:lnTo>
                  <a:pt x="250698" y="76454"/>
                </a:lnTo>
                <a:lnTo>
                  <a:pt x="269494" y="42113"/>
                </a:lnTo>
                <a:lnTo>
                  <a:pt x="281051" y="39624"/>
                </a:lnTo>
                <a:lnTo>
                  <a:pt x="293179" y="42113"/>
                </a:lnTo>
                <a:lnTo>
                  <a:pt x="303161" y="48856"/>
                </a:lnTo>
                <a:lnTo>
                  <a:pt x="309918" y="58762"/>
                </a:lnTo>
                <a:lnTo>
                  <a:pt x="312420" y="70739"/>
                </a:lnTo>
                <a:lnTo>
                  <a:pt x="312420" y="0"/>
                </a:lnTo>
                <a:lnTo>
                  <a:pt x="33401" y="0"/>
                </a:lnTo>
                <a:lnTo>
                  <a:pt x="21844" y="2476"/>
                </a:lnTo>
                <a:lnTo>
                  <a:pt x="12166" y="9118"/>
                </a:lnTo>
                <a:lnTo>
                  <a:pt x="5511" y="18757"/>
                </a:lnTo>
                <a:lnTo>
                  <a:pt x="3048" y="30226"/>
                </a:lnTo>
                <a:lnTo>
                  <a:pt x="3048" y="225552"/>
                </a:lnTo>
                <a:lnTo>
                  <a:pt x="355092" y="225552"/>
                </a:lnTo>
                <a:lnTo>
                  <a:pt x="355092" y="202946"/>
                </a:lnTo>
                <a:lnTo>
                  <a:pt x="355092" y="184023"/>
                </a:lnTo>
                <a:lnTo>
                  <a:pt x="355092" y="101600"/>
                </a:lnTo>
                <a:lnTo>
                  <a:pt x="355092" y="39624"/>
                </a:lnTo>
                <a:lnTo>
                  <a:pt x="355092" y="30226"/>
                </a:lnTo>
                <a:close/>
              </a:path>
            </a:pathLst>
          </a:custGeom>
          <a:solidFill>
            <a:srgbClr val="9B82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3494532" y="4041647"/>
            <a:ext cx="352425" cy="355600"/>
            <a:chOff x="3494532" y="4041647"/>
            <a:chExt cx="352425" cy="35560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4824" y="4041647"/>
              <a:ext cx="248412" cy="22857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494532" y="4276343"/>
              <a:ext cx="352425" cy="120650"/>
            </a:xfrm>
            <a:custGeom>
              <a:avLst/>
              <a:gdLst/>
              <a:ahLst/>
              <a:cxnLst/>
              <a:rect l="l" t="t" r="r" b="b"/>
              <a:pathLst>
                <a:path w="352425" h="120650">
                  <a:moveTo>
                    <a:pt x="291464" y="0"/>
                  </a:moveTo>
                  <a:lnTo>
                    <a:pt x="283590" y="0"/>
                  </a:lnTo>
                  <a:lnTo>
                    <a:pt x="279526" y="1917"/>
                  </a:lnTo>
                  <a:lnTo>
                    <a:pt x="265175" y="32550"/>
                  </a:lnTo>
                  <a:lnTo>
                    <a:pt x="235584" y="37312"/>
                  </a:lnTo>
                  <a:lnTo>
                    <a:pt x="233679" y="37312"/>
                  </a:lnTo>
                  <a:lnTo>
                    <a:pt x="232790" y="39230"/>
                  </a:lnTo>
                  <a:lnTo>
                    <a:pt x="231775" y="39230"/>
                  </a:lnTo>
                  <a:lnTo>
                    <a:pt x="229869" y="37312"/>
                  </a:lnTo>
                  <a:lnTo>
                    <a:pt x="227964" y="37312"/>
                  </a:lnTo>
                  <a:lnTo>
                    <a:pt x="198500" y="32550"/>
                  </a:lnTo>
                  <a:lnTo>
                    <a:pt x="183260" y="1917"/>
                  </a:lnTo>
                  <a:lnTo>
                    <a:pt x="179323" y="0"/>
                  </a:lnTo>
                  <a:lnTo>
                    <a:pt x="171703" y="0"/>
                  </a:lnTo>
                  <a:lnTo>
                    <a:pt x="167893" y="1917"/>
                  </a:lnTo>
                  <a:lnTo>
                    <a:pt x="152653" y="32550"/>
                  </a:lnTo>
                  <a:lnTo>
                    <a:pt x="123062" y="37312"/>
                  </a:lnTo>
                  <a:lnTo>
                    <a:pt x="122173" y="37312"/>
                  </a:lnTo>
                  <a:lnTo>
                    <a:pt x="121157" y="39230"/>
                  </a:lnTo>
                  <a:lnTo>
                    <a:pt x="119252" y="39230"/>
                  </a:lnTo>
                  <a:lnTo>
                    <a:pt x="118363" y="37312"/>
                  </a:lnTo>
                  <a:lnTo>
                    <a:pt x="115442" y="37312"/>
                  </a:lnTo>
                  <a:lnTo>
                    <a:pt x="85851" y="32550"/>
                  </a:lnTo>
                  <a:lnTo>
                    <a:pt x="72516" y="5765"/>
                  </a:lnTo>
                  <a:lnTo>
                    <a:pt x="71119" y="1917"/>
                  </a:lnTo>
                  <a:lnTo>
                    <a:pt x="67309" y="0"/>
                  </a:lnTo>
                  <a:lnTo>
                    <a:pt x="63372" y="0"/>
                  </a:lnTo>
                  <a:lnTo>
                    <a:pt x="59435" y="0"/>
                  </a:lnTo>
                  <a:lnTo>
                    <a:pt x="55371" y="1917"/>
                  </a:lnTo>
                  <a:lnTo>
                    <a:pt x="41020" y="32550"/>
                  </a:lnTo>
                  <a:lnTo>
                    <a:pt x="9525" y="37312"/>
                  </a:lnTo>
                  <a:lnTo>
                    <a:pt x="5714" y="37312"/>
                  </a:lnTo>
                  <a:lnTo>
                    <a:pt x="2920" y="41147"/>
                  </a:lnTo>
                  <a:lnTo>
                    <a:pt x="1904" y="44970"/>
                  </a:lnTo>
                  <a:lnTo>
                    <a:pt x="0" y="48793"/>
                  </a:lnTo>
                  <a:lnTo>
                    <a:pt x="1904" y="53593"/>
                  </a:lnTo>
                  <a:lnTo>
                    <a:pt x="26796" y="77495"/>
                  </a:lnTo>
                  <a:lnTo>
                    <a:pt x="21970" y="108127"/>
                  </a:lnTo>
                  <a:lnTo>
                    <a:pt x="20954" y="111950"/>
                  </a:lnTo>
                  <a:lnTo>
                    <a:pt x="22859" y="116725"/>
                  </a:lnTo>
                  <a:lnTo>
                    <a:pt x="25780" y="117690"/>
                  </a:lnTo>
                  <a:lnTo>
                    <a:pt x="27304" y="119278"/>
                  </a:lnTo>
                  <a:lnTo>
                    <a:pt x="29209" y="119976"/>
                  </a:lnTo>
                  <a:lnTo>
                    <a:pt x="32892" y="119976"/>
                  </a:lnTo>
                  <a:lnTo>
                    <a:pt x="34543" y="119481"/>
                  </a:lnTo>
                  <a:lnTo>
                    <a:pt x="64007" y="104305"/>
                  </a:lnTo>
                  <a:lnTo>
                    <a:pt x="90677" y="118630"/>
                  </a:lnTo>
                  <a:lnTo>
                    <a:pt x="92201" y="119849"/>
                  </a:lnTo>
                  <a:lnTo>
                    <a:pt x="93852" y="120370"/>
                  </a:lnTo>
                  <a:lnTo>
                    <a:pt x="97662" y="120370"/>
                  </a:lnTo>
                  <a:lnTo>
                    <a:pt x="99821" y="119329"/>
                  </a:lnTo>
                  <a:lnTo>
                    <a:pt x="104901" y="115785"/>
                  </a:lnTo>
                  <a:lnTo>
                    <a:pt x="106806" y="111950"/>
                  </a:lnTo>
                  <a:lnTo>
                    <a:pt x="104901" y="108127"/>
                  </a:lnTo>
                  <a:lnTo>
                    <a:pt x="100202" y="77495"/>
                  </a:lnTo>
                  <a:lnTo>
                    <a:pt x="121157" y="57416"/>
                  </a:lnTo>
                  <a:lnTo>
                    <a:pt x="141223" y="77495"/>
                  </a:lnTo>
                  <a:lnTo>
                    <a:pt x="136397" y="108127"/>
                  </a:lnTo>
                  <a:lnTo>
                    <a:pt x="135508" y="111950"/>
                  </a:lnTo>
                  <a:lnTo>
                    <a:pt x="137413" y="116725"/>
                  </a:lnTo>
                  <a:lnTo>
                    <a:pt x="140207" y="117690"/>
                  </a:lnTo>
                  <a:lnTo>
                    <a:pt x="141858" y="119278"/>
                  </a:lnTo>
                  <a:lnTo>
                    <a:pt x="143763" y="119976"/>
                  </a:lnTo>
                  <a:lnTo>
                    <a:pt x="147319" y="119976"/>
                  </a:lnTo>
                  <a:lnTo>
                    <a:pt x="149097" y="119481"/>
                  </a:lnTo>
                  <a:lnTo>
                    <a:pt x="178434" y="104305"/>
                  </a:lnTo>
                  <a:lnTo>
                    <a:pt x="205104" y="118630"/>
                  </a:lnTo>
                  <a:lnTo>
                    <a:pt x="206755" y="119849"/>
                  </a:lnTo>
                  <a:lnTo>
                    <a:pt x="208279" y="120370"/>
                  </a:lnTo>
                  <a:lnTo>
                    <a:pt x="212089" y="120370"/>
                  </a:lnTo>
                  <a:lnTo>
                    <a:pt x="214375" y="119329"/>
                  </a:lnTo>
                  <a:lnTo>
                    <a:pt x="219455" y="115785"/>
                  </a:lnTo>
                  <a:lnTo>
                    <a:pt x="221360" y="111950"/>
                  </a:lnTo>
                  <a:lnTo>
                    <a:pt x="219455" y="108127"/>
                  </a:lnTo>
                  <a:lnTo>
                    <a:pt x="214629" y="77495"/>
                  </a:lnTo>
                  <a:lnTo>
                    <a:pt x="235584" y="57416"/>
                  </a:lnTo>
                  <a:lnTo>
                    <a:pt x="255650" y="77495"/>
                  </a:lnTo>
                  <a:lnTo>
                    <a:pt x="250951" y="108127"/>
                  </a:lnTo>
                  <a:lnTo>
                    <a:pt x="249935" y="111950"/>
                  </a:lnTo>
                  <a:lnTo>
                    <a:pt x="251840" y="116725"/>
                  </a:lnTo>
                  <a:lnTo>
                    <a:pt x="254762" y="117690"/>
                  </a:lnTo>
                  <a:lnTo>
                    <a:pt x="256285" y="119278"/>
                  </a:lnTo>
                  <a:lnTo>
                    <a:pt x="258190" y="119976"/>
                  </a:lnTo>
                  <a:lnTo>
                    <a:pt x="261746" y="119976"/>
                  </a:lnTo>
                  <a:lnTo>
                    <a:pt x="263525" y="119481"/>
                  </a:lnTo>
                  <a:lnTo>
                    <a:pt x="292862" y="104305"/>
                  </a:lnTo>
                  <a:lnTo>
                    <a:pt x="319658" y="118630"/>
                  </a:lnTo>
                  <a:lnTo>
                    <a:pt x="321182" y="119849"/>
                  </a:lnTo>
                  <a:lnTo>
                    <a:pt x="322833" y="120370"/>
                  </a:lnTo>
                  <a:lnTo>
                    <a:pt x="326643" y="120370"/>
                  </a:lnTo>
                  <a:lnTo>
                    <a:pt x="328802" y="119329"/>
                  </a:lnTo>
                  <a:lnTo>
                    <a:pt x="333882" y="115785"/>
                  </a:lnTo>
                  <a:lnTo>
                    <a:pt x="335788" y="111950"/>
                  </a:lnTo>
                  <a:lnTo>
                    <a:pt x="333882" y="108127"/>
                  </a:lnTo>
                  <a:lnTo>
                    <a:pt x="329183" y="77495"/>
                  </a:lnTo>
                  <a:lnTo>
                    <a:pt x="352043" y="55511"/>
                  </a:lnTo>
                  <a:lnTo>
                    <a:pt x="349250" y="51676"/>
                  </a:lnTo>
                  <a:lnTo>
                    <a:pt x="351154" y="48793"/>
                  </a:lnTo>
                  <a:lnTo>
                    <a:pt x="349250" y="44970"/>
                  </a:lnTo>
                  <a:lnTo>
                    <a:pt x="348233" y="41147"/>
                  </a:lnTo>
                  <a:lnTo>
                    <a:pt x="344423" y="39230"/>
                  </a:lnTo>
                  <a:lnTo>
                    <a:pt x="341502" y="37312"/>
                  </a:lnTo>
                  <a:lnTo>
                    <a:pt x="310133" y="32550"/>
                  </a:lnTo>
                  <a:lnTo>
                    <a:pt x="296671" y="5765"/>
                  </a:lnTo>
                  <a:lnTo>
                    <a:pt x="295275" y="1917"/>
                  </a:lnTo>
                  <a:lnTo>
                    <a:pt x="291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500937" y="1630489"/>
            <a:ext cx="347980" cy="349885"/>
            <a:chOff x="7500937" y="1630489"/>
            <a:chExt cx="347980" cy="349885"/>
          </a:xfrm>
        </p:grpSpPr>
        <p:sp>
          <p:nvSpPr>
            <p:cNvPr id="33" name="object 33"/>
            <p:cNvSpPr/>
            <p:nvPr/>
          </p:nvSpPr>
          <p:spPr>
            <a:xfrm>
              <a:off x="7664195" y="173583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367" y="0"/>
                  </a:moveTo>
                  <a:lnTo>
                    <a:pt x="9905" y="0"/>
                  </a:lnTo>
                  <a:lnTo>
                    <a:pt x="4445" y="0"/>
                  </a:lnTo>
                  <a:lnTo>
                    <a:pt x="0" y="4444"/>
                  </a:lnTo>
                  <a:lnTo>
                    <a:pt x="0" y="15366"/>
                  </a:lnTo>
                  <a:lnTo>
                    <a:pt x="4445" y="19812"/>
                  </a:lnTo>
                  <a:lnTo>
                    <a:pt x="15367" y="19812"/>
                  </a:lnTo>
                  <a:lnTo>
                    <a:pt x="19811" y="15366"/>
                  </a:lnTo>
                  <a:lnTo>
                    <a:pt x="19811" y="4444"/>
                  </a:lnTo>
                  <a:lnTo>
                    <a:pt x="15367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64195" y="173583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9905" y="0"/>
                  </a:moveTo>
                  <a:lnTo>
                    <a:pt x="4445" y="0"/>
                  </a:lnTo>
                  <a:lnTo>
                    <a:pt x="0" y="4444"/>
                  </a:lnTo>
                  <a:lnTo>
                    <a:pt x="0" y="9905"/>
                  </a:lnTo>
                  <a:lnTo>
                    <a:pt x="0" y="15366"/>
                  </a:lnTo>
                  <a:lnTo>
                    <a:pt x="4445" y="19812"/>
                  </a:lnTo>
                  <a:lnTo>
                    <a:pt x="9905" y="19812"/>
                  </a:lnTo>
                  <a:lnTo>
                    <a:pt x="15367" y="19812"/>
                  </a:lnTo>
                  <a:lnTo>
                    <a:pt x="19811" y="15366"/>
                  </a:lnTo>
                  <a:lnTo>
                    <a:pt x="19811" y="9905"/>
                  </a:lnTo>
                  <a:lnTo>
                    <a:pt x="19811" y="4444"/>
                  </a:lnTo>
                  <a:lnTo>
                    <a:pt x="15367" y="0"/>
                  </a:lnTo>
                  <a:lnTo>
                    <a:pt x="9905" y="0"/>
                  </a:lnTo>
                  <a:close/>
                </a:path>
              </a:pathLst>
            </a:custGeom>
            <a:ln w="952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43443" y="179527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366" y="0"/>
                  </a:moveTo>
                  <a:lnTo>
                    <a:pt x="9905" y="0"/>
                  </a:lnTo>
                  <a:lnTo>
                    <a:pt x="4445" y="0"/>
                  </a:lnTo>
                  <a:lnTo>
                    <a:pt x="0" y="4444"/>
                  </a:lnTo>
                  <a:lnTo>
                    <a:pt x="0" y="15366"/>
                  </a:lnTo>
                  <a:lnTo>
                    <a:pt x="4445" y="19812"/>
                  </a:lnTo>
                  <a:lnTo>
                    <a:pt x="15366" y="19812"/>
                  </a:lnTo>
                  <a:lnTo>
                    <a:pt x="19811" y="15366"/>
                  </a:lnTo>
                  <a:lnTo>
                    <a:pt x="19811" y="4444"/>
                  </a:lnTo>
                  <a:lnTo>
                    <a:pt x="15366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43443" y="179527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9905" y="0"/>
                  </a:moveTo>
                  <a:lnTo>
                    <a:pt x="4445" y="0"/>
                  </a:lnTo>
                  <a:lnTo>
                    <a:pt x="0" y="4444"/>
                  </a:lnTo>
                  <a:lnTo>
                    <a:pt x="0" y="9905"/>
                  </a:lnTo>
                  <a:lnTo>
                    <a:pt x="0" y="15366"/>
                  </a:lnTo>
                  <a:lnTo>
                    <a:pt x="4445" y="19812"/>
                  </a:lnTo>
                  <a:lnTo>
                    <a:pt x="9905" y="19812"/>
                  </a:lnTo>
                  <a:lnTo>
                    <a:pt x="15366" y="19812"/>
                  </a:lnTo>
                  <a:lnTo>
                    <a:pt x="19811" y="15366"/>
                  </a:lnTo>
                  <a:lnTo>
                    <a:pt x="19811" y="9905"/>
                  </a:lnTo>
                  <a:lnTo>
                    <a:pt x="19811" y="4444"/>
                  </a:lnTo>
                  <a:lnTo>
                    <a:pt x="15366" y="0"/>
                  </a:lnTo>
                  <a:lnTo>
                    <a:pt x="9905" y="0"/>
                  </a:lnTo>
                  <a:close/>
                </a:path>
              </a:pathLst>
            </a:custGeom>
            <a:ln w="952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84947" y="179527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367" y="0"/>
                  </a:moveTo>
                  <a:lnTo>
                    <a:pt x="9905" y="0"/>
                  </a:lnTo>
                  <a:lnTo>
                    <a:pt x="4445" y="0"/>
                  </a:lnTo>
                  <a:lnTo>
                    <a:pt x="0" y="4444"/>
                  </a:lnTo>
                  <a:lnTo>
                    <a:pt x="0" y="15366"/>
                  </a:lnTo>
                  <a:lnTo>
                    <a:pt x="4445" y="19812"/>
                  </a:lnTo>
                  <a:lnTo>
                    <a:pt x="15367" y="19812"/>
                  </a:lnTo>
                  <a:lnTo>
                    <a:pt x="19811" y="15366"/>
                  </a:lnTo>
                  <a:lnTo>
                    <a:pt x="19811" y="4444"/>
                  </a:lnTo>
                  <a:lnTo>
                    <a:pt x="15367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84947" y="179527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9905" y="0"/>
                  </a:moveTo>
                  <a:lnTo>
                    <a:pt x="4445" y="0"/>
                  </a:lnTo>
                  <a:lnTo>
                    <a:pt x="0" y="4444"/>
                  </a:lnTo>
                  <a:lnTo>
                    <a:pt x="0" y="9905"/>
                  </a:lnTo>
                  <a:lnTo>
                    <a:pt x="0" y="15366"/>
                  </a:lnTo>
                  <a:lnTo>
                    <a:pt x="4445" y="19812"/>
                  </a:lnTo>
                  <a:lnTo>
                    <a:pt x="9905" y="19812"/>
                  </a:lnTo>
                  <a:lnTo>
                    <a:pt x="15367" y="19812"/>
                  </a:lnTo>
                  <a:lnTo>
                    <a:pt x="19811" y="15366"/>
                  </a:lnTo>
                  <a:lnTo>
                    <a:pt x="19811" y="9905"/>
                  </a:lnTo>
                  <a:lnTo>
                    <a:pt x="19811" y="4444"/>
                  </a:lnTo>
                  <a:lnTo>
                    <a:pt x="15367" y="0"/>
                  </a:lnTo>
                  <a:lnTo>
                    <a:pt x="9905" y="0"/>
                  </a:lnTo>
                  <a:close/>
                </a:path>
              </a:pathLst>
            </a:custGeom>
            <a:ln w="952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05700" y="1914143"/>
              <a:ext cx="338455" cy="60960"/>
            </a:xfrm>
            <a:custGeom>
              <a:avLst/>
              <a:gdLst/>
              <a:ahLst/>
              <a:cxnLst/>
              <a:rect l="l" t="t" r="r" b="b"/>
              <a:pathLst>
                <a:path w="338454" h="60960">
                  <a:moveTo>
                    <a:pt x="338327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2339" y="42314"/>
                  </a:lnTo>
                  <a:lnTo>
                    <a:pt x="8715" y="52006"/>
                  </a:lnTo>
                  <a:lnTo>
                    <a:pt x="18162" y="58554"/>
                  </a:lnTo>
                  <a:lnTo>
                    <a:pt x="29718" y="60960"/>
                  </a:lnTo>
                  <a:lnTo>
                    <a:pt x="308609" y="60960"/>
                  </a:lnTo>
                  <a:lnTo>
                    <a:pt x="320165" y="58554"/>
                  </a:lnTo>
                  <a:lnTo>
                    <a:pt x="329612" y="52006"/>
                  </a:lnTo>
                  <a:lnTo>
                    <a:pt x="335988" y="42314"/>
                  </a:lnTo>
                  <a:lnTo>
                    <a:pt x="338327" y="30480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05700" y="1914143"/>
              <a:ext cx="338455" cy="60960"/>
            </a:xfrm>
            <a:custGeom>
              <a:avLst/>
              <a:gdLst/>
              <a:ahLst/>
              <a:cxnLst/>
              <a:rect l="l" t="t" r="r" b="b"/>
              <a:pathLst>
                <a:path w="338454" h="60960">
                  <a:moveTo>
                    <a:pt x="0" y="0"/>
                  </a:moveTo>
                  <a:lnTo>
                    <a:pt x="0" y="30480"/>
                  </a:lnTo>
                  <a:lnTo>
                    <a:pt x="2339" y="42314"/>
                  </a:lnTo>
                  <a:lnTo>
                    <a:pt x="8715" y="52006"/>
                  </a:lnTo>
                  <a:lnTo>
                    <a:pt x="18162" y="58554"/>
                  </a:lnTo>
                  <a:lnTo>
                    <a:pt x="29718" y="60960"/>
                  </a:lnTo>
                  <a:lnTo>
                    <a:pt x="308609" y="60960"/>
                  </a:lnTo>
                  <a:lnTo>
                    <a:pt x="320165" y="58554"/>
                  </a:lnTo>
                  <a:lnTo>
                    <a:pt x="329612" y="52006"/>
                  </a:lnTo>
                  <a:lnTo>
                    <a:pt x="335988" y="42314"/>
                  </a:lnTo>
                  <a:lnTo>
                    <a:pt x="338327" y="30480"/>
                  </a:lnTo>
                  <a:lnTo>
                    <a:pt x="338327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05700" y="1635251"/>
              <a:ext cx="338455" cy="259079"/>
            </a:xfrm>
            <a:custGeom>
              <a:avLst/>
              <a:gdLst/>
              <a:ahLst/>
              <a:cxnLst/>
              <a:rect l="l" t="t" r="r" b="b"/>
              <a:pathLst>
                <a:path w="338454" h="259080">
                  <a:moveTo>
                    <a:pt x="308609" y="0"/>
                  </a:moveTo>
                  <a:lnTo>
                    <a:pt x="29718" y="0"/>
                  </a:lnTo>
                  <a:lnTo>
                    <a:pt x="18162" y="2341"/>
                  </a:lnTo>
                  <a:lnTo>
                    <a:pt x="8715" y="8731"/>
                  </a:lnTo>
                  <a:lnTo>
                    <a:pt x="2339" y="18216"/>
                  </a:lnTo>
                  <a:lnTo>
                    <a:pt x="0" y="29845"/>
                  </a:lnTo>
                  <a:lnTo>
                    <a:pt x="0" y="259080"/>
                  </a:lnTo>
                  <a:lnTo>
                    <a:pt x="338327" y="259080"/>
                  </a:lnTo>
                  <a:lnTo>
                    <a:pt x="338327" y="239140"/>
                  </a:lnTo>
                  <a:lnTo>
                    <a:pt x="84327" y="239140"/>
                  </a:lnTo>
                  <a:lnTo>
                    <a:pt x="79882" y="234696"/>
                  </a:lnTo>
                  <a:lnTo>
                    <a:pt x="79882" y="197612"/>
                  </a:lnTo>
                  <a:lnTo>
                    <a:pt x="71804" y="193246"/>
                  </a:lnTo>
                  <a:lnTo>
                    <a:pt x="65547" y="186785"/>
                  </a:lnTo>
                  <a:lnTo>
                    <a:pt x="61505" y="178752"/>
                  </a:lnTo>
                  <a:lnTo>
                    <a:pt x="60071" y="169672"/>
                  </a:lnTo>
                  <a:lnTo>
                    <a:pt x="61505" y="160518"/>
                  </a:lnTo>
                  <a:lnTo>
                    <a:pt x="65547" y="152447"/>
                  </a:lnTo>
                  <a:lnTo>
                    <a:pt x="71804" y="145972"/>
                  </a:lnTo>
                  <a:lnTo>
                    <a:pt x="79882" y="141605"/>
                  </a:lnTo>
                  <a:lnTo>
                    <a:pt x="79882" y="44196"/>
                  </a:lnTo>
                  <a:lnTo>
                    <a:pt x="84327" y="39750"/>
                  </a:lnTo>
                  <a:lnTo>
                    <a:pt x="338327" y="39750"/>
                  </a:lnTo>
                  <a:lnTo>
                    <a:pt x="338327" y="29845"/>
                  </a:lnTo>
                  <a:lnTo>
                    <a:pt x="335988" y="18216"/>
                  </a:lnTo>
                  <a:lnTo>
                    <a:pt x="329612" y="8731"/>
                  </a:lnTo>
                  <a:lnTo>
                    <a:pt x="320165" y="2341"/>
                  </a:lnTo>
                  <a:lnTo>
                    <a:pt x="308609" y="0"/>
                  </a:lnTo>
                  <a:close/>
                </a:path>
                <a:path w="338454" h="259080">
                  <a:moveTo>
                    <a:pt x="163702" y="39750"/>
                  </a:moveTo>
                  <a:lnTo>
                    <a:pt x="95376" y="39750"/>
                  </a:lnTo>
                  <a:lnTo>
                    <a:pt x="99822" y="44196"/>
                  </a:lnTo>
                  <a:lnTo>
                    <a:pt x="99822" y="141605"/>
                  </a:lnTo>
                  <a:lnTo>
                    <a:pt x="107900" y="145972"/>
                  </a:lnTo>
                  <a:lnTo>
                    <a:pt x="114157" y="152447"/>
                  </a:lnTo>
                  <a:lnTo>
                    <a:pt x="118199" y="160518"/>
                  </a:lnTo>
                  <a:lnTo>
                    <a:pt x="119633" y="169672"/>
                  </a:lnTo>
                  <a:lnTo>
                    <a:pt x="118199" y="178752"/>
                  </a:lnTo>
                  <a:lnTo>
                    <a:pt x="114157" y="186785"/>
                  </a:lnTo>
                  <a:lnTo>
                    <a:pt x="107900" y="193246"/>
                  </a:lnTo>
                  <a:lnTo>
                    <a:pt x="99822" y="197612"/>
                  </a:lnTo>
                  <a:lnTo>
                    <a:pt x="99822" y="234696"/>
                  </a:lnTo>
                  <a:lnTo>
                    <a:pt x="95376" y="239140"/>
                  </a:lnTo>
                  <a:lnTo>
                    <a:pt x="163702" y="239140"/>
                  </a:lnTo>
                  <a:lnTo>
                    <a:pt x="159257" y="234696"/>
                  </a:lnTo>
                  <a:lnTo>
                    <a:pt x="159257" y="137922"/>
                  </a:lnTo>
                  <a:lnTo>
                    <a:pt x="151126" y="133609"/>
                  </a:lnTo>
                  <a:lnTo>
                    <a:pt x="144875" y="127142"/>
                  </a:lnTo>
                  <a:lnTo>
                    <a:pt x="140862" y="119080"/>
                  </a:lnTo>
                  <a:lnTo>
                    <a:pt x="139446" y="109982"/>
                  </a:lnTo>
                  <a:lnTo>
                    <a:pt x="140862" y="100883"/>
                  </a:lnTo>
                  <a:lnTo>
                    <a:pt x="144875" y="92821"/>
                  </a:lnTo>
                  <a:lnTo>
                    <a:pt x="151126" y="86354"/>
                  </a:lnTo>
                  <a:lnTo>
                    <a:pt x="159257" y="82042"/>
                  </a:lnTo>
                  <a:lnTo>
                    <a:pt x="159257" y="44196"/>
                  </a:lnTo>
                  <a:lnTo>
                    <a:pt x="163702" y="39750"/>
                  </a:lnTo>
                  <a:close/>
                </a:path>
                <a:path w="338454" h="259080">
                  <a:moveTo>
                    <a:pt x="242950" y="39750"/>
                  </a:moveTo>
                  <a:lnTo>
                    <a:pt x="174625" y="39750"/>
                  </a:lnTo>
                  <a:lnTo>
                    <a:pt x="179070" y="44196"/>
                  </a:lnTo>
                  <a:lnTo>
                    <a:pt x="179070" y="82042"/>
                  </a:lnTo>
                  <a:lnTo>
                    <a:pt x="187148" y="86354"/>
                  </a:lnTo>
                  <a:lnTo>
                    <a:pt x="193405" y="92821"/>
                  </a:lnTo>
                  <a:lnTo>
                    <a:pt x="197447" y="100883"/>
                  </a:lnTo>
                  <a:lnTo>
                    <a:pt x="198881" y="109982"/>
                  </a:lnTo>
                  <a:lnTo>
                    <a:pt x="197447" y="119080"/>
                  </a:lnTo>
                  <a:lnTo>
                    <a:pt x="193405" y="127142"/>
                  </a:lnTo>
                  <a:lnTo>
                    <a:pt x="187148" y="133609"/>
                  </a:lnTo>
                  <a:lnTo>
                    <a:pt x="179070" y="137922"/>
                  </a:lnTo>
                  <a:lnTo>
                    <a:pt x="179070" y="234696"/>
                  </a:lnTo>
                  <a:lnTo>
                    <a:pt x="174625" y="239140"/>
                  </a:lnTo>
                  <a:lnTo>
                    <a:pt x="242950" y="239140"/>
                  </a:lnTo>
                  <a:lnTo>
                    <a:pt x="238505" y="234696"/>
                  </a:lnTo>
                  <a:lnTo>
                    <a:pt x="238505" y="197612"/>
                  </a:lnTo>
                  <a:lnTo>
                    <a:pt x="230374" y="193246"/>
                  </a:lnTo>
                  <a:lnTo>
                    <a:pt x="224123" y="186785"/>
                  </a:lnTo>
                  <a:lnTo>
                    <a:pt x="220110" y="178752"/>
                  </a:lnTo>
                  <a:lnTo>
                    <a:pt x="218694" y="169672"/>
                  </a:lnTo>
                  <a:lnTo>
                    <a:pt x="220110" y="160518"/>
                  </a:lnTo>
                  <a:lnTo>
                    <a:pt x="224123" y="152447"/>
                  </a:lnTo>
                  <a:lnTo>
                    <a:pt x="230374" y="145972"/>
                  </a:lnTo>
                  <a:lnTo>
                    <a:pt x="238505" y="141605"/>
                  </a:lnTo>
                  <a:lnTo>
                    <a:pt x="238505" y="44196"/>
                  </a:lnTo>
                  <a:lnTo>
                    <a:pt x="242950" y="39750"/>
                  </a:lnTo>
                  <a:close/>
                </a:path>
                <a:path w="338454" h="259080">
                  <a:moveTo>
                    <a:pt x="338327" y="39750"/>
                  </a:moveTo>
                  <a:lnTo>
                    <a:pt x="253873" y="39750"/>
                  </a:lnTo>
                  <a:lnTo>
                    <a:pt x="258318" y="44196"/>
                  </a:lnTo>
                  <a:lnTo>
                    <a:pt x="258318" y="141605"/>
                  </a:lnTo>
                  <a:lnTo>
                    <a:pt x="266449" y="145972"/>
                  </a:lnTo>
                  <a:lnTo>
                    <a:pt x="272700" y="152447"/>
                  </a:lnTo>
                  <a:lnTo>
                    <a:pt x="276713" y="160518"/>
                  </a:lnTo>
                  <a:lnTo>
                    <a:pt x="278129" y="169672"/>
                  </a:lnTo>
                  <a:lnTo>
                    <a:pt x="276713" y="178752"/>
                  </a:lnTo>
                  <a:lnTo>
                    <a:pt x="272700" y="186785"/>
                  </a:lnTo>
                  <a:lnTo>
                    <a:pt x="266449" y="193246"/>
                  </a:lnTo>
                  <a:lnTo>
                    <a:pt x="258318" y="197612"/>
                  </a:lnTo>
                  <a:lnTo>
                    <a:pt x="258318" y="234696"/>
                  </a:lnTo>
                  <a:lnTo>
                    <a:pt x="253873" y="239140"/>
                  </a:lnTo>
                  <a:lnTo>
                    <a:pt x="338327" y="239140"/>
                  </a:lnTo>
                  <a:lnTo>
                    <a:pt x="338327" y="3975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61008" y="1670240"/>
              <a:ext cx="227583" cy="20891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505700" y="1635251"/>
              <a:ext cx="338455" cy="259079"/>
            </a:xfrm>
            <a:custGeom>
              <a:avLst/>
              <a:gdLst/>
              <a:ahLst/>
              <a:cxnLst/>
              <a:rect l="l" t="t" r="r" b="b"/>
              <a:pathLst>
                <a:path w="338454" h="259080">
                  <a:moveTo>
                    <a:pt x="29718" y="0"/>
                  </a:moveTo>
                  <a:lnTo>
                    <a:pt x="18162" y="2341"/>
                  </a:lnTo>
                  <a:lnTo>
                    <a:pt x="8715" y="8731"/>
                  </a:lnTo>
                  <a:lnTo>
                    <a:pt x="2339" y="18216"/>
                  </a:lnTo>
                  <a:lnTo>
                    <a:pt x="0" y="29845"/>
                  </a:lnTo>
                  <a:lnTo>
                    <a:pt x="0" y="259080"/>
                  </a:lnTo>
                  <a:lnTo>
                    <a:pt x="338327" y="259080"/>
                  </a:lnTo>
                  <a:lnTo>
                    <a:pt x="338327" y="29845"/>
                  </a:lnTo>
                  <a:lnTo>
                    <a:pt x="335988" y="18216"/>
                  </a:lnTo>
                  <a:lnTo>
                    <a:pt x="329612" y="8731"/>
                  </a:lnTo>
                  <a:lnTo>
                    <a:pt x="320165" y="2341"/>
                  </a:lnTo>
                  <a:lnTo>
                    <a:pt x="308609" y="0"/>
                  </a:lnTo>
                  <a:lnTo>
                    <a:pt x="29718" y="0"/>
                  </a:lnTo>
                  <a:close/>
                </a:path>
              </a:pathLst>
            </a:custGeom>
            <a:ln w="9524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473440" y="2080260"/>
            <a:ext cx="367030" cy="364490"/>
            <a:chOff x="8473440" y="2080260"/>
            <a:chExt cx="367030" cy="364490"/>
          </a:xfrm>
        </p:grpSpPr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8784" y="2080260"/>
              <a:ext cx="196596" cy="2301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473440" y="2307336"/>
              <a:ext cx="367030" cy="137160"/>
            </a:xfrm>
            <a:custGeom>
              <a:avLst/>
              <a:gdLst/>
              <a:ahLst/>
              <a:cxnLst/>
              <a:rect l="l" t="t" r="r" b="b"/>
              <a:pathLst>
                <a:path w="367029" h="137160">
                  <a:moveTo>
                    <a:pt x="132333" y="0"/>
                  </a:moveTo>
                  <a:lnTo>
                    <a:pt x="125983" y="0"/>
                  </a:lnTo>
                  <a:lnTo>
                    <a:pt x="122808" y="1143"/>
                  </a:lnTo>
                  <a:lnTo>
                    <a:pt x="120523" y="3428"/>
                  </a:lnTo>
                  <a:lnTo>
                    <a:pt x="117728" y="7112"/>
                  </a:lnTo>
                  <a:lnTo>
                    <a:pt x="114173" y="8889"/>
                  </a:lnTo>
                  <a:lnTo>
                    <a:pt x="69341" y="8889"/>
                  </a:lnTo>
                  <a:lnTo>
                    <a:pt x="40451" y="14593"/>
                  </a:lnTo>
                  <a:lnTo>
                    <a:pt x="18621" y="29749"/>
                  </a:lnTo>
                  <a:lnTo>
                    <a:pt x="4816" y="51431"/>
                  </a:lnTo>
                  <a:lnTo>
                    <a:pt x="0" y="76707"/>
                  </a:lnTo>
                  <a:lnTo>
                    <a:pt x="0" y="132587"/>
                  </a:lnTo>
                  <a:lnTo>
                    <a:pt x="5460" y="137159"/>
                  </a:lnTo>
                  <a:lnTo>
                    <a:pt x="362457" y="137159"/>
                  </a:lnTo>
                  <a:lnTo>
                    <a:pt x="366902" y="131699"/>
                  </a:lnTo>
                  <a:lnTo>
                    <a:pt x="366902" y="114300"/>
                  </a:lnTo>
                  <a:lnTo>
                    <a:pt x="270255" y="114300"/>
                  </a:lnTo>
                  <a:lnTo>
                    <a:pt x="264794" y="108712"/>
                  </a:lnTo>
                  <a:lnTo>
                    <a:pt x="264794" y="95884"/>
                  </a:lnTo>
                  <a:lnTo>
                    <a:pt x="270255" y="90424"/>
                  </a:lnTo>
                  <a:lnTo>
                    <a:pt x="366902" y="90424"/>
                  </a:lnTo>
                  <a:lnTo>
                    <a:pt x="366902" y="84074"/>
                  </a:lnTo>
                  <a:lnTo>
                    <a:pt x="150621" y="84074"/>
                  </a:lnTo>
                  <a:lnTo>
                    <a:pt x="115950" y="33655"/>
                  </a:lnTo>
                  <a:lnTo>
                    <a:pt x="120523" y="31876"/>
                  </a:lnTo>
                  <a:lnTo>
                    <a:pt x="126873" y="30987"/>
                  </a:lnTo>
                  <a:lnTo>
                    <a:pt x="129666" y="29082"/>
                  </a:lnTo>
                  <a:lnTo>
                    <a:pt x="163375" y="29082"/>
                  </a:lnTo>
                  <a:lnTo>
                    <a:pt x="135508" y="1143"/>
                  </a:lnTo>
                  <a:lnTo>
                    <a:pt x="132333" y="0"/>
                  </a:lnTo>
                  <a:close/>
                </a:path>
                <a:path w="367029" h="137160">
                  <a:moveTo>
                    <a:pt x="366902" y="90424"/>
                  </a:moveTo>
                  <a:lnTo>
                    <a:pt x="315849" y="90424"/>
                  </a:lnTo>
                  <a:lnTo>
                    <a:pt x="320420" y="95884"/>
                  </a:lnTo>
                  <a:lnTo>
                    <a:pt x="320420" y="108712"/>
                  </a:lnTo>
                  <a:lnTo>
                    <a:pt x="314959" y="114300"/>
                  </a:lnTo>
                  <a:lnTo>
                    <a:pt x="366902" y="114300"/>
                  </a:lnTo>
                  <a:lnTo>
                    <a:pt x="366902" y="90424"/>
                  </a:lnTo>
                  <a:close/>
                </a:path>
                <a:path w="367029" h="137160">
                  <a:moveTo>
                    <a:pt x="163375" y="29082"/>
                  </a:moveTo>
                  <a:lnTo>
                    <a:pt x="129666" y="29082"/>
                  </a:lnTo>
                  <a:lnTo>
                    <a:pt x="168020" y="66675"/>
                  </a:lnTo>
                  <a:lnTo>
                    <a:pt x="150621" y="84074"/>
                  </a:lnTo>
                  <a:lnTo>
                    <a:pt x="219963" y="84074"/>
                  </a:lnTo>
                  <a:lnTo>
                    <a:pt x="202691" y="66675"/>
                  </a:lnTo>
                  <a:lnTo>
                    <a:pt x="220443" y="49275"/>
                  </a:lnTo>
                  <a:lnTo>
                    <a:pt x="183514" y="49275"/>
                  </a:lnTo>
                  <a:lnTo>
                    <a:pt x="163375" y="29082"/>
                  </a:lnTo>
                  <a:close/>
                </a:path>
                <a:path w="367029" h="137160">
                  <a:moveTo>
                    <a:pt x="346593" y="29082"/>
                  </a:moveTo>
                  <a:lnTo>
                    <a:pt x="241045" y="29082"/>
                  </a:lnTo>
                  <a:lnTo>
                    <a:pt x="245574" y="31035"/>
                  </a:lnTo>
                  <a:lnTo>
                    <a:pt x="250189" y="33655"/>
                  </a:lnTo>
                  <a:lnTo>
                    <a:pt x="254634" y="34543"/>
                  </a:lnTo>
                  <a:lnTo>
                    <a:pt x="219963" y="84074"/>
                  </a:lnTo>
                  <a:lnTo>
                    <a:pt x="366902" y="84074"/>
                  </a:lnTo>
                  <a:lnTo>
                    <a:pt x="366902" y="76707"/>
                  </a:lnTo>
                  <a:lnTo>
                    <a:pt x="363049" y="52103"/>
                  </a:lnTo>
                  <a:lnTo>
                    <a:pt x="349503" y="31035"/>
                  </a:lnTo>
                  <a:lnTo>
                    <a:pt x="346593" y="29082"/>
                  </a:lnTo>
                  <a:close/>
                </a:path>
                <a:path w="367029" h="137160">
                  <a:moveTo>
                    <a:pt x="241553" y="126"/>
                  </a:moveTo>
                  <a:lnTo>
                    <a:pt x="234950" y="126"/>
                  </a:lnTo>
                  <a:lnTo>
                    <a:pt x="231775" y="1269"/>
                  </a:lnTo>
                  <a:lnTo>
                    <a:pt x="229107" y="3428"/>
                  </a:lnTo>
                  <a:lnTo>
                    <a:pt x="183514" y="49275"/>
                  </a:lnTo>
                  <a:lnTo>
                    <a:pt x="220443" y="49275"/>
                  </a:lnTo>
                  <a:lnTo>
                    <a:pt x="241045" y="29082"/>
                  </a:lnTo>
                  <a:lnTo>
                    <a:pt x="346593" y="29082"/>
                  </a:lnTo>
                  <a:lnTo>
                    <a:pt x="327576" y="16325"/>
                  </a:lnTo>
                  <a:lnTo>
                    <a:pt x="298576" y="10794"/>
                  </a:lnTo>
                  <a:lnTo>
                    <a:pt x="252856" y="10794"/>
                  </a:lnTo>
                  <a:lnTo>
                    <a:pt x="251078" y="8000"/>
                  </a:lnTo>
                  <a:lnTo>
                    <a:pt x="247395" y="4444"/>
                  </a:lnTo>
                  <a:lnTo>
                    <a:pt x="244982" y="1524"/>
                  </a:lnTo>
                  <a:lnTo>
                    <a:pt x="241553" y="126"/>
                  </a:lnTo>
                  <a:close/>
                </a:path>
              </a:pathLst>
            </a:custGeom>
            <a:solidFill>
              <a:srgbClr val="DB91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6832092" y="2644139"/>
            <a:ext cx="367665" cy="287020"/>
          </a:xfrm>
          <a:custGeom>
            <a:avLst/>
            <a:gdLst/>
            <a:ahLst/>
            <a:cxnLst/>
            <a:rect l="l" t="t" r="r" b="b"/>
            <a:pathLst>
              <a:path w="367665" h="287019">
                <a:moveTo>
                  <a:pt x="360933" y="215265"/>
                </a:moveTo>
                <a:lnTo>
                  <a:pt x="5460" y="215265"/>
                </a:lnTo>
                <a:lnTo>
                  <a:pt x="0" y="220853"/>
                </a:lnTo>
                <a:lnTo>
                  <a:pt x="0" y="250952"/>
                </a:lnTo>
                <a:lnTo>
                  <a:pt x="2750" y="264598"/>
                </a:lnTo>
                <a:lnTo>
                  <a:pt x="10382" y="275923"/>
                </a:lnTo>
                <a:lnTo>
                  <a:pt x="21967" y="283652"/>
                </a:lnTo>
                <a:lnTo>
                  <a:pt x="36575" y="286512"/>
                </a:lnTo>
                <a:lnTo>
                  <a:pt x="331597" y="286512"/>
                </a:lnTo>
                <a:lnTo>
                  <a:pt x="345692" y="283652"/>
                </a:lnTo>
                <a:lnTo>
                  <a:pt x="357012" y="275923"/>
                </a:lnTo>
                <a:lnTo>
                  <a:pt x="364547" y="264598"/>
                </a:lnTo>
                <a:lnTo>
                  <a:pt x="364737" y="263652"/>
                </a:lnTo>
                <a:lnTo>
                  <a:pt x="28321" y="263652"/>
                </a:lnTo>
                <a:lnTo>
                  <a:pt x="22859" y="257302"/>
                </a:lnTo>
                <a:lnTo>
                  <a:pt x="22859" y="239014"/>
                </a:lnTo>
                <a:lnTo>
                  <a:pt x="367283" y="239014"/>
                </a:lnTo>
                <a:lnTo>
                  <a:pt x="367283" y="227203"/>
                </a:lnTo>
                <a:lnTo>
                  <a:pt x="366394" y="219964"/>
                </a:lnTo>
                <a:lnTo>
                  <a:pt x="360933" y="215265"/>
                </a:lnTo>
                <a:close/>
              </a:path>
              <a:path w="367665" h="287019">
                <a:moveTo>
                  <a:pt x="367283" y="239014"/>
                </a:moveTo>
                <a:lnTo>
                  <a:pt x="342646" y="239014"/>
                </a:lnTo>
                <a:lnTo>
                  <a:pt x="342709" y="246346"/>
                </a:lnTo>
                <a:lnTo>
                  <a:pt x="341820" y="254428"/>
                </a:lnTo>
                <a:lnTo>
                  <a:pt x="338359" y="260963"/>
                </a:lnTo>
                <a:lnTo>
                  <a:pt x="330707" y="263652"/>
                </a:lnTo>
                <a:lnTo>
                  <a:pt x="364737" y="263652"/>
                </a:lnTo>
                <a:lnTo>
                  <a:pt x="367283" y="250952"/>
                </a:lnTo>
                <a:lnTo>
                  <a:pt x="367283" y="239014"/>
                </a:lnTo>
                <a:close/>
              </a:path>
              <a:path w="367665" h="287019">
                <a:moveTo>
                  <a:pt x="306958" y="0"/>
                </a:moveTo>
                <a:lnTo>
                  <a:pt x="59435" y="0"/>
                </a:lnTo>
                <a:lnTo>
                  <a:pt x="45340" y="2734"/>
                </a:lnTo>
                <a:lnTo>
                  <a:pt x="34020" y="10255"/>
                </a:lnTo>
                <a:lnTo>
                  <a:pt x="26485" y="21538"/>
                </a:lnTo>
                <a:lnTo>
                  <a:pt x="23749" y="35560"/>
                </a:lnTo>
                <a:lnTo>
                  <a:pt x="23749" y="215265"/>
                </a:lnTo>
                <a:lnTo>
                  <a:pt x="342646" y="215265"/>
                </a:lnTo>
                <a:lnTo>
                  <a:pt x="342646" y="191389"/>
                </a:lnTo>
                <a:lnTo>
                  <a:pt x="99567" y="191389"/>
                </a:lnTo>
                <a:lnTo>
                  <a:pt x="96392" y="190246"/>
                </a:lnTo>
                <a:lnTo>
                  <a:pt x="89534" y="183387"/>
                </a:lnTo>
                <a:lnTo>
                  <a:pt x="89534" y="175133"/>
                </a:lnTo>
                <a:lnTo>
                  <a:pt x="142493" y="123190"/>
                </a:lnTo>
                <a:lnTo>
                  <a:pt x="144779" y="120904"/>
                </a:lnTo>
                <a:lnTo>
                  <a:pt x="147954" y="119761"/>
                </a:lnTo>
                <a:lnTo>
                  <a:pt x="194757" y="119761"/>
                </a:lnTo>
                <a:lnTo>
                  <a:pt x="219328" y="95758"/>
                </a:lnTo>
                <a:lnTo>
                  <a:pt x="192785" y="95758"/>
                </a:lnTo>
                <a:lnTo>
                  <a:pt x="188213" y="89408"/>
                </a:lnTo>
                <a:lnTo>
                  <a:pt x="188213" y="77597"/>
                </a:lnTo>
                <a:lnTo>
                  <a:pt x="193675" y="71247"/>
                </a:lnTo>
                <a:lnTo>
                  <a:pt x="342646" y="71247"/>
                </a:lnTo>
                <a:lnTo>
                  <a:pt x="342646" y="35560"/>
                </a:lnTo>
                <a:lnTo>
                  <a:pt x="339766" y="21538"/>
                </a:lnTo>
                <a:lnTo>
                  <a:pt x="331993" y="10255"/>
                </a:lnTo>
                <a:lnTo>
                  <a:pt x="320625" y="2734"/>
                </a:lnTo>
                <a:lnTo>
                  <a:pt x="306958" y="0"/>
                </a:lnTo>
                <a:close/>
              </a:path>
              <a:path w="367665" h="287019">
                <a:moveTo>
                  <a:pt x="151637" y="147828"/>
                </a:moveTo>
                <a:lnTo>
                  <a:pt x="109219" y="190246"/>
                </a:lnTo>
                <a:lnTo>
                  <a:pt x="106044" y="191389"/>
                </a:lnTo>
                <a:lnTo>
                  <a:pt x="342646" y="191389"/>
                </a:lnTo>
                <a:lnTo>
                  <a:pt x="342646" y="167640"/>
                </a:lnTo>
                <a:lnTo>
                  <a:pt x="172719" y="167640"/>
                </a:lnTo>
                <a:lnTo>
                  <a:pt x="169417" y="166497"/>
                </a:lnTo>
                <a:lnTo>
                  <a:pt x="167131" y="164211"/>
                </a:lnTo>
                <a:lnTo>
                  <a:pt x="151637" y="147828"/>
                </a:lnTo>
                <a:close/>
              </a:path>
              <a:path w="367665" h="287019">
                <a:moveTo>
                  <a:pt x="235711" y="112268"/>
                </a:moveTo>
                <a:lnTo>
                  <a:pt x="184530" y="164211"/>
                </a:lnTo>
                <a:lnTo>
                  <a:pt x="182244" y="166497"/>
                </a:lnTo>
                <a:lnTo>
                  <a:pt x="179069" y="167640"/>
                </a:lnTo>
                <a:lnTo>
                  <a:pt x="342646" y="167640"/>
                </a:lnTo>
                <a:lnTo>
                  <a:pt x="342646" y="144145"/>
                </a:lnTo>
                <a:lnTo>
                  <a:pt x="242061" y="144145"/>
                </a:lnTo>
                <a:lnTo>
                  <a:pt x="235711" y="138684"/>
                </a:lnTo>
                <a:lnTo>
                  <a:pt x="235711" y="112268"/>
                </a:lnTo>
                <a:close/>
              </a:path>
              <a:path w="367665" h="287019">
                <a:moveTo>
                  <a:pt x="342646" y="71247"/>
                </a:moveTo>
                <a:lnTo>
                  <a:pt x="254000" y="71247"/>
                </a:lnTo>
                <a:lnTo>
                  <a:pt x="258572" y="77597"/>
                </a:lnTo>
                <a:lnTo>
                  <a:pt x="258572" y="138684"/>
                </a:lnTo>
                <a:lnTo>
                  <a:pt x="253110" y="144145"/>
                </a:lnTo>
                <a:lnTo>
                  <a:pt x="342646" y="144145"/>
                </a:lnTo>
                <a:lnTo>
                  <a:pt x="342646" y="71247"/>
                </a:lnTo>
                <a:close/>
              </a:path>
              <a:path w="367665" h="287019">
                <a:moveTo>
                  <a:pt x="194757" y="119761"/>
                </a:moveTo>
                <a:lnTo>
                  <a:pt x="154431" y="119761"/>
                </a:lnTo>
                <a:lnTo>
                  <a:pt x="157606" y="120904"/>
                </a:lnTo>
                <a:lnTo>
                  <a:pt x="175386" y="138684"/>
                </a:lnTo>
                <a:lnTo>
                  <a:pt x="194757" y="119761"/>
                </a:lnTo>
                <a:close/>
              </a:path>
            </a:pathLst>
          </a:custGeom>
          <a:solidFill>
            <a:srgbClr val="E70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7114031" y="3090672"/>
            <a:ext cx="352425" cy="326390"/>
            <a:chOff x="7114031" y="3090672"/>
            <a:chExt cx="352425" cy="326390"/>
          </a:xfrm>
        </p:grpSpPr>
        <p:sp>
          <p:nvSpPr>
            <p:cNvPr id="49" name="object 49"/>
            <p:cNvSpPr/>
            <p:nvPr/>
          </p:nvSpPr>
          <p:spPr>
            <a:xfrm>
              <a:off x="7197852" y="3090671"/>
              <a:ext cx="268605" cy="287020"/>
            </a:xfrm>
            <a:custGeom>
              <a:avLst/>
              <a:gdLst/>
              <a:ahLst/>
              <a:cxnLst/>
              <a:rect l="l" t="t" r="r" b="b"/>
              <a:pathLst>
                <a:path w="268604" h="287020">
                  <a:moveTo>
                    <a:pt x="41148" y="67945"/>
                  </a:moveTo>
                  <a:lnTo>
                    <a:pt x="37465" y="65278"/>
                  </a:lnTo>
                  <a:lnTo>
                    <a:pt x="17399" y="44577"/>
                  </a:lnTo>
                  <a:lnTo>
                    <a:pt x="15494" y="42291"/>
                  </a:lnTo>
                  <a:lnTo>
                    <a:pt x="13081" y="41148"/>
                  </a:lnTo>
                  <a:lnTo>
                    <a:pt x="10541" y="41148"/>
                  </a:lnTo>
                  <a:lnTo>
                    <a:pt x="8001" y="41148"/>
                  </a:lnTo>
                  <a:lnTo>
                    <a:pt x="5461" y="42291"/>
                  </a:lnTo>
                  <a:lnTo>
                    <a:pt x="3683" y="44577"/>
                  </a:lnTo>
                  <a:lnTo>
                    <a:pt x="0" y="48133"/>
                  </a:lnTo>
                  <a:lnTo>
                    <a:pt x="0" y="54483"/>
                  </a:lnTo>
                  <a:lnTo>
                    <a:pt x="3683" y="58039"/>
                  </a:lnTo>
                  <a:lnTo>
                    <a:pt x="23749" y="78740"/>
                  </a:lnTo>
                  <a:lnTo>
                    <a:pt x="25654" y="80137"/>
                  </a:lnTo>
                  <a:lnTo>
                    <a:pt x="28067" y="80772"/>
                  </a:lnTo>
                  <a:lnTo>
                    <a:pt x="33147" y="80772"/>
                  </a:lnTo>
                  <a:lnTo>
                    <a:pt x="35687" y="80137"/>
                  </a:lnTo>
                  <a:lnTo>
                    <a:pt x="37465" y="78740"/>
                  </a:lnTo>
                  <a:lnTo>
                    <a:pt x="41148" y="75057"/>
                  </a:lnTo>
                  <a:lnTo>
                    <a:pt x="41148" y="67945"/>
                  </a:lnTo>
                  <a:close/>
                </a:path>
                <a:path w="268604" h="287020">
                  <a:moveTo>
                    <a:pt x="102108" y="4699"/>
                  </a:moveTo>
                  <a:lnTo>
                    <a:pt x="97282" y="0"/>
                  </a:lnTo>
                  <a:lnTo>
                    <a:pt x="91440" y="0"/>
                  </a:lnTo>
                  <a:lnTo>
                    <a:pt x="85598" y="0"/>
                  </a:lnTo>
                  <a:lnTo>
                    <a:pt x="80772" y="4699"/>
                  </a:lnTo>
                  <a:lnTo>
                    <a:pt x="80772" y="47117"/>
                  </a:lnTo>
                  <a:lnTo>
                    <a:pt x="85598" y="51816"/>
                  </a:lnTo>
                  <a:lnTo>
                    <a:pt x="97282" y="51816"/>
                  </a:lnTo>
                  <a:lnTo>
                    <a:pt x="102108" y="47117"/>
                  </a:lnTo>
                  <a:lnTo>
                    <a:pt x="102108" y="4699"/>
                  </a:lnTo>
                  <a:close/>
                </a:path>
                <a:path w="268604" h="287020">
                  <a:moveTo>
                    <a:pt x="184404" y="47879"/>
                  </a:moveTo>
                  <a:lnTo>
                    <a:pt x="178562" y="42291"/>
                  </a:lnTo>
                  <a:lnTo>
                    <a:pt x="176022" y="41148"/>
                  </a:lnTo>
                  <a:lnTo>
                    <a:pt x="173482" y="41148"/>
                  </a:lnTo>
                  <a:lnTo>
                    <a:pt x="171069" y="41148"/>
                  </a:lnTo>
                  <a:lnTo>
                    <a:pt x="168656" y="42037"/>
                  </a:lnTo>
                  <a:lnTo>
                    <a:pt x="141732" y="67818"/>
                  </a:lnTo>
                  <a:lnTo>
                    <a:pt x="141732" y="75057"/>
                  </a:lnTo>
                  <a:lnTo>
                    <a:pt x="144526" y="78740"/>
                  </a:lnTo>
                  <a:lnTo>
                    <a:pt x="146431" y="80137"/>
                  </a:lnTo>
                  <a:lnTo>
                    <a:pt x="149352" y="80772"/>
                  </a:lnTo>
                  <a:lnTo>
                    <a:pt x="154813" y="80772"/>
                  </a:lnTo>
                  <a:lnTo>
                    <a:pt x="157353" y="80137"/>
                  </a:lnTo>
                  <a:lnTo>
                    <a:pt x="158750" y="78740"/>
                  </a:lnTo>
                  <a:lnTo>
                    <a:pt x="184404" y="54229"/>
                  </a:lnTo>
                  <a:lnTo>
                    <a:pt x="184404" y="47879"/>
                  </a:lnTo>
                  <a:close/>
                </a:path>
                <a:path w="268604" h="287020">
                  <a:moveTo>
                    <a:pt x="268224" y="152527"/>
                  </a:moveTo>
                  <a:lnTo>
                    <a:pt x="266319" y="147955"/>
                  </a:lnTo>
                  <a:lnTo>
                    <a:pt x="261620" y="143256"/>
                  </a:lnTo>
                  <a:lnTo>
                    <a:pt x="225552" y="143256"/>
                  </a:lnTo>
                  <a:lnTo>
                    <a:pt x="225552" y="286512"/>
                  </a:lnTo>
                  <a:lnTo>
                    <a:pt x="263525" y="286512"/>
                  </a:lnTo>
                  <a:lnTo>
                    <a:pt x="268224" y="281813"/>
                  </a:lnTo>
                  <a:lnTo>
                    <a:pt x="268224" y="152527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14031" y="3192780"/>
              <a:ext cx="286512" cy="224027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68677" y="3616261"/>
            <a:ext cx="361568" cy="335635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8468677" y="4240240"/>
            <a:ext cx="318135" cy="309880"/>
            <a:chOff x="8212835" y="4174235"/>
            <a:chExt cx="318135" cy="309880"/>
          </a:xfrm>
        </p:grpSpPr>
        <p:sp>
          <p:nvSpPr>
            <p:cNvPr id="53" name="object 53"/>
            <p:cNvSpPr/>
            <p:nvPr/>
          </p:nvSpPr>
          <p:spPr>
            <a:xfrm>
              <a:off x="8212835" y="4174235"/>
              <a:ext cx="242570" cy="309880"/>
            </a:xfrm>
            <a:custGeom>
              <a:avLst/>
              <a:gdLst/>
              <a:ahLst/>
              <a:cxnLst/>
              <a:rect l="l" t="t" r="r" b="b"/>
              <a:pathLst>
                <a:path w="242570" h="309879">
                  <a:moveTo>
                    <a:pt x="214884" y="0"/>
                  </a:moveTo>
                  <a:lnTo>
                    <a:pt x="74549" y="0"/>
                  </a:lnTo>
                  <a:lnTo>
                    <a:pt x="74549" y="68389"/>
                  </a:lnTo>
                  <a:lnTo>
                    <a:pt x="70231" y="72542"/>
                  </a:lnTo>
                  <a:lnTo>
                    <a:pt x="0" y="72542"/>
                  </a:lnTo>
                  <a:lnTo>
                    <a:pt x="0" y="281851"/>
                  </a:lnTo>
                  <a:lnTo>
                    <a:pt x="2232" y="292478"/>
                  </a:lnTo>
                  <a:lnTo>
                    <a:pt x="8239" y="301236"/>
                  </a:lnTo>
                  <a:lnTo>
                    <a:pt x="16984" y="307181"/>
                  </a:lnTo>
                  <a:lnTo>
                    <a:pt x="27432" y="309371"/>
                  </a:lnTo>
                  <a:lnTo>
                    <a:pt x="214884" y="309371"/>
                  </a:lnTo>
                  <a:lnTo>
                    <a:pt x="225331" y="307300"/>
                  </a:lnTo>
                  <a:lnTo>
                    <a:pt x="234076" y="301555"/>
                  </a:lnTo>
                  <a:lnTo>
                    <a:pt x="240083" y="292837"/>
                  </a:lnTo>
                  <a:lnTo>
                    <a:pt x="240672" y="289940"/>
                  </a:lnTo>
                  <a:lnTo>
                    <a:pt x="107823" y="289940"/>
                  </a:lnTo>
                  <a:lnTo>
                    <a:pt x="93563" y="286479"/>
                  </a:lnTo>
                  <a:lnTo>
                    <a:pt x="82803" y="277396"/>
                  </a:lnTo>
                  <a:lnTo>
                    <a:pt x="77283" y="264641"/>
                  </a:lnTo>
                  <a:lnTo>
                    <a:pt x="78740" y="250164"/>
                  </a:lnTo>
                  <a:lnTo>
                    <a:pt x="83058" y="237642"/>
                  </a:lnTo>
                  <a:lnTo>
                    <a:pt x="48006" y="237642"/>
                  </a:lnTo>
                  <a:lnTo>
                    <a:pt x="41112" y="234647"/>
                  </a:lnTo>
                  <a:lnTo>
                    <a:pt x="38671" y="228060"/>
                  </a:lnTo>
                  <a:lnTo>
                    <a:pt x="40897" y="221472"/>
                  </a:lnTo>
                  <a:lnTo>
                    <a:pt x="48006" y="218478"/>
                  </a:lnTo>
                  <a:lnTo>
                    <a:pt x="89027" y="218478"/>
                  </a:lnTo>
                  <a:lnTo>
                    <a:pt x="95885" y="200964"/>
                  </a:lnTo>
                  <a:lnTo>
                    <a:pt x="48895" y="200964"/>
                  </a:lnTo>
                  <a:lnTo>
                    <a:pt x="41983" y="197970"/>
                  </a:lnTo>
                  <a:lnTo>
                    <a:pt x="39512" y="191382"/>
                  </a:lnTo>
                  <a:lnTo>
                    <a:pt x="41733" y="184794"/>
                  </a:lnTo>
                  <a:lnTo>
                    <a:pt x="48895" y="181800"/>
                  </a:lnTo>
                  <a:lnTo>
                    <a:pt x="109600" y="181800"/>
                  </a:lnTo>
                  <a:lnTo>
                    <a:pt x="127635" y="164274"/>
                  </a:lnTo>
                  <a:lnTo>
                    <a:pt x="48006" y="164274"/>
                  </a:lnTo>
                  <a:lnTo>
                    <a:pt x="41112" y="161409"/>
                  </a:lnTo>
                  <a:lnTo>
                    <a:pt x="38671" y="155105"/>
                  </a:lnTo>
                  <a:lnTo>
                    <a:pt x="40897" y="148801"/>
                  </a:lnTo>
                  <a:lnTo>
                    <a:pt x="48006" y="145935"/>
                  </a:lnTo>
                  <a:lnTo>
                    <a:pt x="146431" y="145935"/>
                  </a:lnTo>
                  <a:lnTo>
                    <a:pt x="164465" y="127596"/>
                  </a:lnTo>
                  <a:lnTo>
                    <a:pt x="47117" y="127596"/>
                  </a:lnTo>
                  <a:lnTo>
                    <a:pt x="40276" y="124731"/>
                  </a:lnTo>
                  <a:lnTo>
                    <a:pt x="37830" y="118427"/>
                  </a:lnTo>
                  <a:lnTo>
                    <a:pt x="40026" y="112123"/>
                  </a:lnTo>
                  <a:lnTo>
                    <a:pt x="47117" y="109258"/>
                  </a:lnTo>
                  <a:lnTo>
                    <a:pt x="182372" y="109258"/>
                  </a:lnTo>
                  <a:lnTo>
                    <a:pt x="200777" y="90919"/>
                  </a:lnTo>
                  <a:lnTo>
                    <a:pt x="103632" y="90919"/>
                  </a:lnTo>
                  <a:lnTo>
                    <a:pt x="96791" y="88180"/>
                  </a:lnTo>
                  <a:lnTo>
                    <a:pt x="94345" y="82156"/>
                  </a:lnTo>
                  <a:lnTo>
                    <a:pt x="96541" y="76131"/>
                  </a:lnTo>
                  <a:lnTo>
                    <a:pt x="103632" y="73393"/>
                  </a:lnTo>
                  <a:lnTo>
                    <a:pt x="218364" y="73393"/>
                  </a:lnTo>
                  <a:lnTo>
                    <a:pt x="231395" y="60475"/>
                  </a:lnTo>
                  <a:lnTo>
                    <a:pt x="242316" y="50050"/>
                  </a:lnTo>
                  <a:lnTo>
                    <a:pt x="242316" y="26708"/>
                  </a:lnTo>
                  <a:lnTo>
                    <a:pt x="240315" y="16550"/>
                  </a:lnTo>
                  <a:lnTo>
                    <a:pt x="234696" y="8034"/>
                  </a:lnTo>
                  <a:lnTo>
                    <a:pt x="226028" y="2178"/>
                  </a:lnTo>
                  <a:lnTo>
                    <a:pt x="214884" y="0"/>
                  </a:lnTo>
                  <a:close/>
                </a:path>
                <a:path w="242570" h="309879">
                  <a:moveTo>
                    <a:pt x="242316" y="205143"/>
                  </a:moveTo>
                  <a:lnTo>
                    <a:pt x="176403" y="269354"/>
                  </a:lnTo>
                  <a:lnTo>
                    <a:pt x="176403" y="271843"/>
                  </a:lnTo>
                  <a:lnTo>
                    <a:pt x="174625" y="272694"/>
                  </a:lnTo>
                  <a:lnTo>
                    <a:pt x="172974" y="272694"/>
                  </a:lnTo>
                  <a:lnTo>
                    <a:pt x="117348" y="288518"/>
                  </a:lnTo>
                  <a:lnTo>
                    <a:pt x="114046" y="289496"/>
                  </a:lnTo>
                  <a:lnTo>
                    <a:pt x="110871" y="289940"/>
                  </a:lnTo>
                  <a:lnTo>
                    <a:pt x="240672" y="289940"/>
                  </a:lnTo>
                  <a:lnTo>
                    <a:pt x="242316" y="281851"/>
                  </a:lnTo>
                  <a:lnTo>
                    <a:pt x="242316" y="205143"/>
                  </a:lnTo>
                  <a:close/>
                </a:path>
                <a:path w="242570" h="309879">
                  <a:moveTo>
                    <a:pt x="218364" y="73393"/>
                  </a:moveTo>
                  <a:lnTo>
                    <a:pt x="159258" y="73393"/>
                  </a:lnTo>
                  <a:lnTo>
                    <a:pt x="165776" y="76131"/>
                  </a:lnTo>
                  <a:lnTo>
                    <a:pt x="168259" y="82156"/>
                  </a:lnTo>
                  <a:lnTo>
                    <a:pt x="166241" y="88180"/>
                  </a:lnTo>
                  <a:lnTo>
                    <a:pt x="159258" y="90919"/>
                  </a:lnTo>
                  <a:lnTo>
                    <a:pt x="200777" y="90919"/>
                  </a:lnTo>
                  <a:lnTo>
                    <a:pt x="218364" y="73393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05799" y="4230649"/>
              <a:ext cx="225097" cy="21638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218931" y="4180331"/>
              <a:ext cx="50800" cy="48895"/>
            </a:xfrm>
            <a:custGeom>
              <a:avLst/>
              <a:gdLst/>
              <a:ahLst/>
              <a:cxnLst/>
              <a:rect l="l" t="t" r="r" b="b"/>
              <a:pathLst>
                <a:path w="50800" h="48895">
                  <a:moveTo>
                    <a:pt x="50292" y="0"/>
                  </a:moveTo>
                  <a:lnTo>
                    <a:pt x="0" y="48768"/>
                  </a:lnTo>
                  <a:lnTo>
                    <a:pt x="50292" y="48768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68655" y="0"/>
            <a:ext cx="3148965" cy="445134"/>
            <a:chOff x="0" y="0"/>
            <a:chExt cx="3148965" cy="44513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52955" cy="445134"/>
            </a:xfrm>
            <a:custGeom>
              <a:avLst/>
              <a:gdLst/>
              <a:ahLst/>
              <a:cxnLst/>
              <a:rect l="l" t="t" r="r" b="b"/>
              <a:pathLst>
                <a:path w="2052955" h="445134">
                  <a:moveTo>
                    <a:pt x="89839" y="445008"/>
                  </a:moveTo>
                  <a:lnTo>
                    <a:pt x="0" y="304711"/>
                  </a:lnTo>
                  <a:lnTo>
                    <a:pt x="0" y="416661"/>
                  </a:lnTo>
                  <a:lnTo>
                    <a:pt x="18148" y="445008"/>
                  </a:lnTo>
                  <a:lnTo>
                    <a:pt x="89839" y="445008"/>
                  </a:lnTo>
                  <a:close/>
                </a:path>
                <a:path w="2052955" h="445134">
                  <a:moveTo>
                    <a:pt x="233172" y="445008"/>
                  </a:moveTo>
                  <a:lnTo>
                    <a:pt x="0" y="80759"/>
                  </a:lnTo>
                  <a:lnTo>
                    <a:pt x="0" y="192747"/>
                  </a:lnTo>
                  <a:lnTo>
                    <a:pt x="161493" y="445008"/>
                  </a:lnTo>
                  <a:lnTo>
                    <a:pt x="233172" y="445008"/>
                  </a:lnTo>
                  <a:close/>
                </a:path>
                <a:path w="2052955" h="445134">
                  <a:moveTo>
                    <a:pt x="376428" y="445008"/>
                  </a:moveTo>
                  <a:lnTo>
                    <a:pt x="91579" y="0"/>
                  </a:lnTo>
                  <a:lnTo>
                    <a:pt x="20091" y="0"/>
                  </a:lnTo>
                  <a:lnTo>
                    <a:pt x="305219" y="445008"/>
                  </a:lnTo>
                  <a:lnTo>
                    <a:pt x="376428" y="445008"/>
                  </a:lnTo>
                  <a:close/>
                </a:path>
                <a:path w="2052955" h="445134">
                  <a:moveTo>
                    <a:pt x="519620" y="445008"/>
                  </a:moveTo>
                  <a:lnTo>
                    <a:pt x="234530" y="0"/>
                  </a:lnTo>
                  <a:lnTo>
                    <a:pt x="163106" y="0"/>
                  </a:lnTo>
                  <a:lnTo>
                    <a:pt x="447890" y="445008"/>
                  </a:lnTo>
                  <a:lnTo>
                    <a:pt x="519620" y="445008"/>
                  </a:lnTo>
                  <a:close/>
                </a:path>
                <a:path w="2052955" h="445134">
                  <a:moveTo>
                    <a:pt x="662940" y="445008"/>
                  </a:moveTo>
                  <a:lnTo>
                    <a:pt x="378091" y="0"/>
                  </a:lnTo>
                  <a:lnTo>
                    <a:pt x="306362" y="0"/>
                  </a:lnTo>
                  <a:lnTo>
                    <a:pt x="591210" y="445008"/>
                  </a:lnTo>
                  <a:lnTo>
                    <a:pt x="662940" y="445008"/>
                  </a:lnTo>
                  <a:close/>
                </a:path>
                <a:path w="2052955" h="445134">
                  <a:moveTo>
                    <a:pt x="806132" y="445008"/>
                  </a:moveTo>
                  <a:lnTo>
                    <a:pt x="521309" y="0"/>
                  </a:lnTo>
                  <a:lnTo>
                    <a:pt x="449643" y="0"/>
                  </a:lnTo>
                  <a:lnTo>
                    <a:pt x="734466" y="445008"/>
                  </a:lnTo>
                  <a:lnTo>
                    <a:pt x="806132" y="445008"/>
                  </a:lnTo>
                  <a:close/>
                </a:path>
                <a:path w="2052955" h="445134">
                  <a:moveTo>
                    <a:pt x="949452" y="445008"/>
                  </a:moveTo>
                  <a:lnTo>
                    <a:pt x="664603" y="0"/>
                  </a:lnTo>
                  <a:lnTo>
                    <a:pt x="592899" y="0"/>
                  </a:lnTo>
                  <a:lnTo>
                    <a:pt x="877785" y="445008"/>
                  </a:lnTo>
                  <a:lnTo>
                    <a:pt x="949452" y="445008"/>
                  </a:lnTo>
                  <a:close/>
                </a:path>
                <a:path w="2052955" h="445134">
                  <a:moveTo>
                    <a:pt x="1094168" y="445008"/>
                  </a:moveTo>
                  <a:lnTo>
                    <a:pt x="808621" y="0"/>
                  </a:lnTo>
                  <a:lnTo>
                    <a:pt x="736777" y="0"/>
                  </a:lnTo>
                  <a:lnTo>
                    <a:pt x="1022324" y="445008"/>
                  </a:lnTo>
                  <a:lnTo>
                    <a:pt x="1094168" y="445008"/>
                  </a:lnTo>
                  <a:close/>
                </a:path>
                <a:path w="2052955" h="445134">
                  <a:moveTo>
                    <a:pt x="1237488" y="445008"/>
                  </a:moveTo>
                  <a:lnTo>
                    <a:pt x="952639" y="0"/>
                  </a:lnTo>
                  <a:lnTo>
                    <a:pt x="880973" y="0"/>
                  </a:lnTo>
                  <a:lnTo>
                    <a:pt x="1165821" y="445008"/>
                  </a:lnTo>
                  <a:lnTo>
                    <a:pt x="1237488" y="445008"/>
                  </a:lnTo>
                  <a:close/>
                </a:path>
                <a:path w="2052955" h="445134">
                  <a:moveTo>
                    <a:pt x="1380744" y="445008"/>
                  </a:moveTo>
                  <a:lnTo>
                    <a:pt x="1095857" y="0"/>
                  </a:lnTo>
                  <a:lnTo>
                    <a:pt x="1024153" y="0"/>
                  </a:lnTo>
                  <a:lnTo>
                    <a:pt x="1308989" y="445008"/>
                  </a:lnTo>
                  <a:lnTo>
                    <a:pt x="1380744" y="445008"/>
                  </a:lnTo>
                  <a:close/>
                </a:path>
                <a:path w="2052955" h="445134">
                  <a:moveTo>
                    <a:pt x="1523873" y="445008"/>
                  </a:moveTo>
                  <a:lnTo>
                    <a:pt x="1239088" y="0"/>
                  </a:lnTo>
                  <a:lnTo>
                    <a:pt x="1167434" y="0"/>
                  </a:lnTo>
                  <a:lnTo>
                    <a:pt x="1452245" y="445008"/>
                  </a:lnTo>
                  <a:lnTo>
                    <a:pt x="1523873" y="445008"/>
                  </a:lnTo>
                  <a:close/>
                </a:path>
                <a:path w="2052955" h="445134">
                  <a:moveTo>
                    <a:pt x="1667256" y="445008"/>
                  </a:moveTo>
                  <a:lnTo>
                    <a:pt x="1382407" y="0"/>
                  </a:lnTo>
                  <a:lnTo>
                    <a:pt x="1310665" y="0"/>
                  </a:lnTo>
                  <a:lnTo>
                    <a:pt x="1595501" y="445008"/>
                  </a:lnTo>
                  <a:lnTo>
                    <a:pt x="1667256" y="445008"/>
                  </a:lnTo>
                  <a:close/>
                </a:path>
                <a:path w="2052955" h="445134">
                  <a:moveTo>
                    <a:pt x="1810385" y="445008"/>
                  </a:moveTo>
                  <a:lnTo>
                    <a:pt x="1525625" y="0"/>
                  </a:lnTo>
                  <a:lnTo>
                    <a:pt x="1454200" y="0"/>
                  </a:lnTo>
                  <a:lnTo>
                    <a:pt x="1739265" y="445008"/>
                  </a:lnTo>
                  <a:lnTo>
                    <a:pt x="1810385" y="445008"/>
                  </a:lnTo>
                  <a:close/>
                </a:path>
                <a:path w="2052955" h="445134">
                  <a:moveTo>
                    <a:pt x="1953768" y="445008"/>
                  </a:moveTo>
                  <a:lnTo>
                    <a:pt x="1668665" y="0"/>
                  </a:lnTo>
                  <a:lnTo>
                    <a:pt x="1597177" y="0"/>
                  </a:lnTo>
                  <a:lnTo>
                    <a:pt x="1882013" y="445008"/>
                  </a:lnTo>
                  <a:lnTo>
                    <a:pt x="1953768" y="445008"/>
                  </a:lnTo>
                  <a:close/>
                </a:path>
                <a:path w="2052955" h="445134">
                  <a:moveTo>
                    <a:pt x="2052701" y="376809"/>
                  </a:moveTo>
                  <a:lnTo>
                    <a:pt x="1811769" y="0"/>
                  </a:lnTo>
                  <a:lnTo>
                    <a:pt x="1740179" y="0"/>
                  </a:lnTo>
                  <a:lnTo>
                    <a:pt x="2024761" y="445008"/>
                  </a:lnTo>
                  <a:lnTo>
                    <a:pt x="2052701" y="445008"/>
                  </a:lnTo>
                  <a:lnTo>
                    <a:pt x="2052701" y="376809"/>
                  </a:lnTo>
                  <a:close/>
                </a:path>
                <a:path w="2052955" h="445134">
                  <a:moveTo>
                    <a:pt x="2052701" y="151765"/>
                  </a:moveTo>
                  <a:lnTo>
                    <a:pt x="1955495" y="0"/>
                  </a:lnTo>
                  <a:lnTo>
                    <a:pt x="1883943" y="0"/>
                  </a:lnTo>
                  <a:lnTo>
                    <a:pt x="2052701" y="263525"/>
                  </a:lnTo>
                  <a:lnTo>
                    <a:pt x="2052701" y="151765"/>
                  </a:lnTo>
                  <a:close/>
                </a:path>
                <a:path w="2052955" h="445134">
                  <a:moveTo>
                    <a:pt x="2052701" y="0"/>
                  </a:moveTo>
                  <a:lnTo>
                    <a:pt x="2026412" y="0"/>
                  </a:lnTo>
                  <a:lnTo>
                    <a:pt x="2052701" y="41148"/>
                  </a:lnTo>
                  <a:lnTo>
                    <a:pt x="2052701" y="0"/>
                  </a:lnTo>
                  <a:close/>
                </a:path>
              </a:pathLst>
            </a:custGeom>
            <a:solidFill>
              <a:srgbClr val="C8DFE9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1620" y="123443"/>
              <a:ext cx="1617345" cy="144780"/>
            </a:xfrm>
            <a:custGeom>
              <a:avLst/>
              <a:gdLst/>
              <a:ahLst/>
              <a:cxnLst/>
              <a:rect l="l" t="t" r="r" b="b"/>
              <a:pathLst>
                <a:path w="1617345" h="144779">
                  <a:moveTo>
                    <a:pt x="1616964" y="88392"/>
                  </a:moveTo>
                  <a:lnTo>
                    <a:pt x="0" y="88392"/>
                  </a:lnTo>
                  <a:lnTo>
                    <a:pt x="0" y="144780"/>
                  </a:lnTo>
                  <a:lnTo>
                    <a:pt x="1616964" y="144780"/>
                  </a:lnTo>
                  <a:lnTo>
                    <a:pt x="1616964" y="88392"/>
                  </a:lnTo>
                  <a:close/>
                </a:path>
                <a:path w="1617345" h="144779">
                  <a:moveTo>
                    <a:pt x="1616964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616964" y="56388"/>
                  </a:lnTo>
                  <a:lnTo>
                    <a:pt x="1616964" y="0"/>
                  </a:lnTo>
                  <a:close/>
                </a:path>
              </a:pathLst>
            </a:custGeom>
            <a:solidFill>
              <a:srgbClr val="27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81200" y="451484"/>
            <a:ext cx="481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35" dirty="0">
                <a:solidFill>
                  <a:srgbClr val="121F33"/>
                </a:solidFill>
                <a:latin typeface="Tahoma"/>
                <a:cs typeface="Tahoma"/>
              </a:rPr>
              <a:t>RECOMMENDED</a:t>
            </a:r>
            <a:r>
              <a:rPr sz="3200" b="1" spc="-320" dirty="0">
                <a:solidFill>
                  <a:srgbClr val="121F33"/>
                </a:solidFill>
                <a:latin typeface="Tahoma"/>
                <a:cs typeface="Tahoma"/>
              </a:rPr>
              <a:t> </a:t>
            </a:r>
            <a:r>
              <a:rPr sz="3200" b="1" spc="-120" dirty="0">
                <a:solidFill>
                  <a:srgbClr val="121F33"/>
                </a:solidFill>
                <a:latin typeface="Tahoma"/>
                <a:cs typeface="Tahoma"/>
              </a:rPr>
              <a:t>ANALY</a:t>
            </a:r>
            <a:r>
              <a:rPr sz="3200" b="1" spc="-110" dirty="0">
                <a:solidFill>
                  <a:srgbClr val="121F33"/>
                </a:solidFill>
                <a:latin typeface="Tahoma"/>
                <a:cs typeface="Tahoma"/>
              </a:rPr>
              <a:t>S</a:t>
            </a:r>
            <a:r>
              <a:rPr sz="3200" b="1" spc="-415" dirty="0">
                <a:solidFill>
                  <a:srgbClr val="121F33"/>
                </a:solidFill>
                <a:latin typeface="Tahoma"/>
                <a:cs typeface="Tahoma"/>
              </a:rPr>
              <a:t>IS</a:t>
            </a:r>
            <a:endParaRPr sz="3200" dirty="0">
              <a:latin typeface="Tahoma"/>
              <a:cs typeface="Tahoma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724256" y="597217"/>
            <a:ext cx="429259" cy="428625"/>
            <a:chOff x="892911" y="597217"/>
            <a:chExt cx="429259" cy="428625"/>
          </a:xfrm>
        </p:grpSpPr>
        <p:pic>
          <p:nvPicPr>
            <p:cNvPr id="139" name="object 1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01" y="597217"/>
              <a:ext cx="132969" cy="131445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897674" y="652272"/>
              <a:ext cx="419734" cy="368935"/>
            </a:xfrm>
            <a:custGeom>
              <a:avLst/>
              <a:gdLst/>
              <a:ahLst/>
              <a:cxnLst/>
              <a:rect l="l" t="t" r="r" b="b"/>
              <a:pathLst>
                <a:path w="419734" h="368934">
                  <a:moveTo>
                    <a:pt x="346862" y="0"/>
                  </a:moveTo>
                  <a:lnTo>
                    <a:pt x="328261" y="3798"/>
                  </a:lnTo>
                  <a:lnTo>
                    <a:pt x="312735" y="14192"/>
                  </a:lnTo>
                  <a:lnTo>
                    <a:pt x="302094" y="29682"/>
                  </a:lnTo>
                  <a:lnTo>
                    <a:pt x="298145" y="48767"/>
                  </a:lnTo>
                  <a:lnTo>
                    <a:pt x="299150" y="58711"/>
                  </a:lnTo>
                  <a:lnTo>
                    <a:pt x="301959" y="67929"/>
                  </a:lnTo>
                  <a:lnTo>
                    <a:pt x="306262" y="76074"/>
                  </a:lnTo>
                  <a:lnTo>
                    <a:pt x="311746" y="82803"/>
                  </a:lnTo>
                  <a:lnTo>
                    <a:pt x="305818" y="86445"/>
                  </a:lnTo>
                  <a:lnTo>
                    <a:pt x="300113" y="90503"/>
                  </a:lnTo>
                  <a:lnTo>
                    <a:pt x="294837" y="94966"/>
                  </a:lnTo>
                  <a:lnTo>
                    <a:pt x="290194" y="99822"/>
                  </a:lnTo>
                  <a:lnTo>
                    <a:pt x="286886" y="92878"/>
                  </a:lnTo>
                  <a:lnTo>
                    <a:pt x="282403" y="85804"/>
                  </a:lnTo>
                  <a:lnTo>
                    <a:pt x="277282" y="78944"/>
                  </a:lnTo>
                  <a:lnTo>
                    <a:pt x="272059" y="72643"/>
                  </a:lnTo>
                  <a:lnTo>
                    <a:pt x="261914" y="81607"/>
                  </a:lnTo>
                  <a:lnTo>
                    <a:pt x="250382" y="88249"/>
                  </a:lnTo>
                  <a:lnTo>
                    <a:pt x="237785" y="92771"/>
                  </a:lnTo>
                  <a:lnTo>
                    <a:pt x="224447" y="95376"/>
                  </a:lnTo>
                  <a:lnTo>
                    <a:pt x="224447" y="165862"/>
                  </a:lnTo>
                  <a:lnTo>
                    <a:pt x="217398" y="170052"/>
                  </a:lnTo>
                  <a:lnTo>
                    <a:pt x="203796" y="170052"/>
                  </a:lnTo>
                  <a:lnTo>
                    <a:pt x="197243" y="166115"/>
                  </a:lnTo>
                  <a:lnTo>
                    <a:pt x="197243" y="95376"/>
                  </a:lnTo>
                  <a:lnTo>
                    <a:pt x="183905" y="92450"/>
                  </a:lnTo>
                  <a:lnTo>
                    <a:pt x="171310" y="87391"/>
                  </a:lnTo>
                  <a:lnTo>
                    <a:pt x="159781" y="80643"/>
                  </a:lnTo>
                  <a:lnTo>
                    <a:pt x="149644" y="72643"/>
                  </a:lnTo>
                  <a:lnTo>
                    <a:pt x="143441" y="78944"/>
                  </a:lnTo>
                  <a:lnTo>
                    <a:pt x="138298" y="85804"/>
                  </a:lnTo>
                  <a:lnTo>
                    <a:pt x="134004" y="92878"/>
                  </a:lnTo>
                  <a:lnTo>
                    <a:pt x="130352" y="99822"/>
                  </a:lnTo>
                  <a:lnTo>
                    <a:pt x="125883" y="94966"/>
                  </a:lnTo>
                  <a:lnTo>
                    <a:pt x="120992" y="90503"/>
                  </a:lnTo>
                  <a:lnTo>
                    <a:pt x="115683" y="86445"/>
                  </a:lnTo>
                  <a:lnTo>
                    <a:pt x="109956" y="82803"/>
                  </a:lnTo>
                  <a:lnTo>
                    <a:pt x="115419" y="76074"/>
                  </a:lnTo>
                  <a:lnTo>
                    <a:pt x="119724" y="67929"/>
                  </a:lnTo>
                  <a:lnTo>
                    <a:pt x="122545" y="58711"/>
                  </a:lnTo>
                  <a:lnTo>
                    <a:pt x="123558" y="48767"/>
                  </a:lnTo>
                  <a:lnTo>
                    <a:pt x="119591" y="29682"/>
                  </a:lnTo>
                  <a:lnTo>
                    <a:pt x="108823" y="14192"/>
                  </a:lnTo>
                  <a:lnTo>
                    <a:pt x="92954" y="3798"/>
                  </a:lnTo>
                  <a:lnTo>
                    <a:pt x="73685" y="0"/>
                  </a:lnTo>
                  <a:lnTo>
                    <a:pt x="55062" y="3798"/>
                  </a:lnTo>
                  <a:lnTo>
                    <a:pt x="39525" y="14192"/>
                  </a:lnTo>
                  <a:lnTo>
                    <a:pt x="28879" y="29682"/>
                  </a:lnTo>
                  <a:lnTo>
                    <a:pt x="24930" y="48767"/>
                  </a:lnTo>
                  <a:lnTo>
                    <a:pt x="25942" y="58711"/>
                  </a:lnTo>
                  <a:lnTo>
                    <a:pt x="28763" y="67929"/>
                  </a:lnTo>
                  <a:lnTo>
                    <a:pt x="33068" y="76074"/>
                  </a:lnTo>
                  <a:lnTo>
                    <a:pt x="38531" y="82803"/>
                  </a:lnTo>
                  <a:lnTo>
                    <a:pt x="22947" y="94388"/>
                  </a:lnTo>
                  <a:lnTo>
                    <a:pt x="10764" y="109664"/>
                  </a:lnTo>
                  <a:lnTo>
                    <a:pt x="2832" y="127702"/>
                  </a:lnTo>
                  <a:lnTo>
                    <a:pt x="0" y="147574"/>
                  </a:lnTo>
                  <a:lnTo>
                    <a:pt x="0" y="207644"/>
                  </a:lnTo>
                  <a:lnTo>
                    <a:pt x="1821" y="219231"/>
                  </a:lnTo>
                  <a:lnTo>
                    <a:pt x="6935" y="229663"/>
                  </a:lnTo>
                  <a:lnTo>
                    <a:pt x="14814" y="238166"/>
                  </a:lnTo>
                  <a:lnTo>
                    <a:pt x="24930" y="243966"/>
                  </a:lnTo>
                  <a:lnTo>
                    <a:pt x="24930" y="307466"/>
                  </a:lnTo>
                  <a:lnTo>
                    <a:pt x="27889" y="321286"/>
                  </a:lnTo>
                  <a:lnTo>
                    <a:pt x="35845" y="332866"/>
                  </a:lnTo>
                  <a:lnTo>
                    <a:pt x="47411" y="340828"/>
                  </a:lnTo>
                  <a:lnTo>
                    <a:pt x="61201" y="343788"/>
                  </a:lnTo>
                  <a:lnTo>
                    <a:pt x="85026" y="343788"/>
                  </a:lnTo>
                  <a:lnTo>
                    <a:pt x="99471" y="340828"/>
                  </a:lnTo>
                  <a:lnTo>
                    <a:pt x="111363" y="332866"/>
                  </a:lnTo>
                  <a:lnTo>
                    <a:pt x="119430" y="321286"/>
                  </a:lnTo>
                  <a:lnTo>
                    <a:pt x="122402" y="307466"/>
                  </a:lnTo>
                  <a:lnTo>
                    <a:pt x="122402" y="243966"/>
                  </a:lnTo>
                  <a:lnTo>
                    <a:pt x="126936" y="241680"/>
                  </a:lnTo>
                  <a:lnTo>
                    <a:pt x="130352" y="239394"/>
                  </a:lnTo>
                  <a:lnTo>
                    <a:pt x="134886" y="234950"/>
                  </a:lnTo>
                  <a:lnTo>
                    <a:pt x="139420" y="237108"/>
                  </a:lnTo>
                  <a:lnTo>
                    <a:pt x="141693" y="240537"/>
                  </a:lnTo>
                  <a:lnTo>
                    <a:pt x="147383" y="243966"/>
                  </a:lnTo>
                  <a:lnTo>
                    <a:pt x="147383" y="331342"/>
                  </a:lnTo>
                  <a:lnTo>
                    <a:pt x="150355" y="345340"/>
                  </a:lnTo>
                  <a:lnTo>
                    <a:pt x="158422" y="357314"/>
                  </a:lnTo>
                  <a:lnTo>
                    <a:pt x="170314" y="365668"/>
                  </a:lnTo>
                  <a:lnTo>
                    <a:pt x="184759" y="368807"/>
                  </a:lnTo>
                  <a:lnTo>
                    <a:pt x="234632" y="368807"/>
                  </a:lnTo>
                  <a:lnTo>
                    <a:pt x="248618" y="365829"/>
                  </a:lnTo>
                  <a:lnTo>
                    <a:pt x="260580" y="357743"/>
                  </a:lnTo>
                  <a:lnTo>
                    <a:pt x="268924" y="345822"/>
                  </a:lnTo>
                  <a:lnTo>
                    <a:pt x="272059" y="331342"/>
                  </a:lnTo>
                  <a:lnTo>
                    <a:pt x="272059" y="243966"/>
                  </a:lnTo>
                  <a:lnTo>
                    <a:pt x="281127" y="239394"/>
                  </a:lnTo>
                  <a:lnTo>
                    <a:pt x="285661" y="234950"/>
                  </a:lnTo>
                  <a:lnTo>
                    <a:pt x="289077" y="237108"/>
                  </a:lnTo>
                  <a:lnTo>
                    <a:pt x="292455" y="240537"/>
                  </a:lnTo>
                  <a:lnTo>
                    <a:pt x="298145" y="243966"/>
                  </a:lnTo>
                  <a:lnTo>
                    <a:pt x="298145" y="307466"/>
                  </a:lnTo>
                  <a:lnTo>
                    <a:pt x="301099" y="321286"/>
                  </a:lnTo>
                  <a:lnTo>
                    <a:pt x="309044" y="332866"/>
                  </a:lnTo>
                  <a:lnTo>
                    <a:pt x="320605" y="340828"/>
                  </a:lnTo>
                  <a:lnTo>
                    <a:pt x="334403" y="343788"/>
                  </a:lnTo>
                  <a:lnTo>
                    <a:pt x="359346" y="343788"/>
                  </a:lnTo>
                  <a:lnTo>
                    <a:pt x="373160" y="340828"/>
                  </a:lnTo>
                  <a:lnTo>
                    <a:pt x="384705" y="332866"/>
                  </a:lnTo>
                  <a:lnTo>
                    <a:pt x="392625" y="321286"/>
                  </a:lnTo>
                  <a:lnTo>
                    <a:pt x="395566" y="307466"/>
                  </a:lnTo>
                  <a:lnTo>
                    <a:pt x="395566" y="243966"/>
                  </a:lnTo>
                  <a:lnTo>
                    <a:pt x="405566" y="238327"/>
                  </a:lnTo>
                  <a:lnTo>
                    <a:pt x="413077" y="230092"/>
                  </a:lnTo>
                  <a:lnTo>
                    <a:pt x="417801" y="219713"/>
                  </a:lnTo>
                  <a:lnTo>
                    <a:pt x="419442" y="207644"/>
                  </a:lnTo>
                  <a:lnTo>
                    <a:pt x="419442" y="147574"/>
                  </a:lnTo>
                  <a:lnTo>
                    <a:pt x="417446" y="127845"/>
                  </a:lnTo>
                  <a:lnTo>
                    <a:pt x="410235" y="110045"/>
                  </a:lnTo>
                  <a:lnTo>
                    <a:pt x="398547" y="94817"/>
                  </a:lnTo>
                  <a:lnTo>
                    <a:pt x="383120" y="82803"/>
                  </a:lnTo>
                  <a:lnTo>
                    <a:pt x="388619" y="76074"/>
                  </a:lnTo>
                  <a:lnTo>
                    <a:pt x="392915" y="67929"/>
                  </a:lnTo>
                  <a:lnTo>
                    <a:pt x="395711" y="58711"/>
                  </a:lnTo>
                  <a:lnTo>
                    <a:pt x="396709" y="48767"/>
                  </a:lnTo>
                  <a:lnTo>
                    <a:pt x="392752" y="29682"/>
                  </a:lnTo>
                  <a:lnTo>
                    <a:pt x="382001" y="14192"/>
                  </a:lnTo>
                  <a:lnTo>
                    <a:pt x="366143" y="3798"/>
                  </a:lnTo>
                  <a:lnTo>
                    <a:pt x="34686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97674" y="652272"/>
              <a:ext cx="419734" cy="368935"/>
            </a:xfrm>
            <a:custGeom>
              <a:avLst/>
              <a:gdLst/>
              <a:ahLst/>
              <a:cxnLst/>
              <a:rect l="l" t="t" r="r" b="b"/>
              <a:pathLst>
                <a:path w="419734" h="368934">
                  <a:moveTo>
                    <a:pt x="73685" y="0"/>
                  </a:moveTo>
                  <a:lnTo>
                    <a:pt x="55062" y="3798"/>
                  </a:lnTo>
                  <a:lnTo>
                    <a:pt x="39525" y="14192"/>
                  </a:lnTo>
                  <a:lnTo>
                    <a:pt x="28879" y="29682"/>
                  </a:lnTo>
                  <a:lnTo>
                    <a:pt x="24930" y="48767"/>
                  </a:lnTo>
                  <a:lnTo>
                    <a:pt x="25942" y="58711"/>
                  </a:lnTo>
                  <a:lnTo>
                    <a:pt x="28763" y="67929"/>
                  </a:lnTo>
                  <a:lnTo>
                    <a:pt x="33068" y="76074"/>
                  </a:lnTo>
                  <a:lnTo>
                    <a:pt x="38531" y="82803"/>
                  </a:lnTo>
                  <a:lnTo>
                    <a:pt x="22947" y="94388"/>
                  </a:lnTo>
                  <a:lnTo>
                    <a:pt x="10764" y="109664"/>
                  </a:lnTo>
                  <a:lnTo>
                    <a:pt x="2832" y="127702"/>
                  </a:lnTo>
                  <a:lnTo>
                    <a:pt x="0" y="147574"/>
                  </a:lnTo>
                  <a:lnTo>
                    <a:pt x="0" y="207644"/>
                  </a:lnTo>
                  <a:lnTo>
                    <a:pt x="1821" y="219231"/>
                  </a:lnTo>
                  <a:lnTo>
                    <a:pt x="6935" y="229663"/>
                  </a:lnTo>
                  <a:lnTo>
                    <a:pt x="14814" y="238166"/>
                  </a:lnTo>
                  <a:lnTo>
                    <a:pt x="24930" y="243966"/>
                  </a:lnTo>
                  <a:lnTo>
                    <a:pt x="24930" y="307466"/>
                  </a:lnTo>
                  <a:lnTo>
                    <a:pt x="27889" y="321286"/>
                  </a:lnTo>
                  <a:lnTo>
                    <a:pt x="35845" y="332866"/>
                  </a:lnTo>
                  <a:lnTo>
                    <a:pt x="47411" y="340828"/>
                  </a:lnTo>
                  <a:lnTo>
                    <a:pt x="61201" y="343788"/>
                  </a:lnTo>
                  <a:lnTo>
                    <a:pt x="85026" y="343788"/>
                  </a:lnTo>
                  <a:lnTo>
                    <a:pt x="99471" y="340828"/>
                  </a:lnTo>
                  <a:lnTo>
                    <a:pt x="111363" y="332866"/>
                  </a:lnTo>
                  <a:lnTo>
                    <a:pt x="119430" y="321286"/>
                  </a:lnTo>
                  <a:lnTo>
                    <a:pt x="122402" y="307466"/>
                  </a:lnTo>
                  <a:lnTo>
                    <a:pt x="122402" y="243966"/>
                  </a:lnTo>
                  <a:lnTo>
                    <a:pt x="126936" y="241680"/>
                  </a:lnTo>
                  <a:lnTo>
                    <a:pt x="130352" y="239394"/>
                  </a:lnTo>
                  <a:lnTo>
                    <a:pt x="134886" y="234950"/>
                  </a:lnTo>
                  <a:lnTo>
                    <a:pt x="139420" y="237108"/>
                  </a:lnTo>
                  <a:lnTo>
                    <a:pt x="141693" y="240537"/>
                  </a:lnTo>
                  <a:lnTo>
                    <a:pt x="147383" y="243966"/>
                  </a:lnTo>
                  <a:lnTo>
                    <a:pt x="147383" y="331342"/>
                  </a:lnTo>
                  <a:lnTo>
                    <a:pt x="150355" y="345340"/>
                  </a:lnTo>
                  <a:lnTo>
                    <a:pt x="158422" y="357314"/>
                  </a:lnTo>
                  <a:lnTo>
                    <a:pt x="170314" y="365668"/>
                  </a:lnTo>
                  <a:lnTo>
                    <a:pt x="184759" y="368807"/>
                  </a:lnTo>
                  <a:lnTo>
                    <a:pt x="234632" y="368807"/>
                  </a:lnTo>
                  <a:lnTo>
                    <a:pt x="248618" y="365829"/>
                  </a:lnTo>
                  <a:lnTo>
                    <a:pt x="260580" y="357743"/>
                  </a:lnTo>
                  <a:lnTo>
                    <a:pt x="268924" y="345822"/>
                  </a:lnTo>
                  <a:lnTo>
                    <a:pt x="272059" y="331342"/>
                  </a:lnTo>
                  <a:lnTo>
                    <a:pt x="272059" y="243966"/>
                  </a:lnTo>
                  <a:lnTo>
                    <a:pt x="276593" y="241680"/>
                  </a:lnTo>
                  <a:lnTo>
                    <a:pt x="281127" y="239394"/>
                  </a:lnTo>
                  <a:lnTo>
                    <a:pt x="285661" y="234950"/>
                  </a:lnTo>
                  <a:lnTo>
                    <a:pt x="289077" y="237108"/>
                  </a:lnTo>
                  <a:lnTo>
                    <a:pt x="292455" y="240537"/>
                  </a:lnTo>
                  <a:lnTo>
                    <a:pt x="298145" y="243966"/>
                  </a:lnTo>
                  <a:lnTo>
                    <a:pt x="298145" y="307466"/>
                  </a:lnTo>
                  <a:lnTo>
                    <a:pt x="301099" y="321286"/>
                  </a:lnTo>
                  <a:lnTo>
                    <a:pt x="309044" y="332866"/>
                  </a:lnTo>
                  <a:lnTo>
                    <a:pt x="320605" y="340828"/>
                  </a:lnTo>
                  <a:lnTo>
                    <a:pt x="334403" y="343788"/>
                  </a:lnTo>
                  <a:lnTo>
                    <a:pt x="359346" y="343788"/>
                  </a:lnTo>
                  <a:lnTo>
                    <a:pt x="373160" y="340828"/>
                  </a:lnTo>
                  <a:lnTo>
                    <a:pt x="384705" y="332866"/>
                  </a:lnTo>
                  <a:lnTo>
                    <a:pt x="392625" y="321286"/>
                  </a:lnTo>
                  <a:lnTo>
                    <a:pt x="395566" y="307466"/>
                  </a:lnTo>
                  <a:lnTo>
                    <a:pt x="395566" y="243966"/>
                  </a:lnTo>
                  <a:lnTo>
                    <a:pt x="405566" y="238327"/>
                  </a:lnTo>
                  <a:lnTo>
                    <a:pt x="413077" y="230092"/>
                  </a:lnTo>
                  <a:lnTo>
                    <a:pt x="417801" y="219713"/>
                  </a:lnTo>
                  <a:lnTo>
                    <a:pt x="419442" y="207644"/>
                  </a:lnTo>
                  <a:lnTo>
                    <a:pt x="419442" y="147574"/>
                  </a:lnTo>
                  <a:lnTo>
                    <a:pt x="417446" y="127845"/>
                  </a:lnTo>
                  <a:lnTo>
                    <a:pt x="410235" y="110045"/>
                  </a:lnTo>
                  <a:lnTo>
                    <a:pt x="398547" y="94817"/>
                  </a:lnTo>
                  <a:lnTo>
                    <a:pt x="383120" y="82803"/>
                  </a:lnTo>
                  <a:lnTo>
                    <a:pt x="388619" y="76074"/>
                  </a:lnTo>
                  <a:lnTo>
                    <a:pt x="392915" y="67929"/>
                  </a:lnTo>
                  <a:lnTo>
                    <a:pt x="395711" y="58711"/>
                  </a:lnTo>
                  <a:lnTo>
                    <a:pt x="396709" y="48767"/>
                  </a:lnTo>
                  <a:lnTo>
                    <a:pt x="392752" y="29682"/>
                  </a:lnTo>
                  <a:lnTo>
                    <a:pt x="382001" y="14192"/>
                  </a:lnTo>
                  <a:lnTo>
                    <a:pt x="366143" y="3798"/>
                  </a:lnTo>
                  <a:lnTo>
                    <a:pt x="346862" y="0"/>
                  </a:lnTo>
                  <a:lnTo>
                    <a:pt x="328261" y="3798"/>
                  </a:lnTo>
                  <a:lnTo>
                    <a:pt x="312735" y="14192"/>
                  </a:lnTo>
                  <a:lnTo>
                    <a:pt x="302094" y="29682"/>
                  </a:lnTo>
                  <a:lnTo>
                    <a:pt x="298145" y="48767"/>
                  </a:lnTo>
                  <a:lnTo>
                    <a:pt x="299150" y="58711"/>
                  </a:lnTo>
                  <a:lnTo>
                    <a:pt x="301959" y="67929"/>
                  </a:lnTo>
                  <a:lnTo>
                    <a:pt x="306262" y="76074"/>
                  </a:lnTo>
                  <a:lnTo>
                    <a:pt x="311746" y="82803"/>
                  </a:lnTo>
                  <a:lnTo>
                    <a:pt x="305818" y="86445"/>
                  </a:lnTo>
                  <a:lnTo>
                    <a:pt x="300113" y="90503"/>
                  </a:lnTo>
                  <a:lnTo>
                    <a:pt x="294837" y="94966"/>
                  </a:lnTo>
                  <a:lnTo>
                    <a:pt x="290194" y="99822"/>
                  </a:lnTo>
                  <a:lnTo>
                    <a:pt x="286886" y="92878"/>
                  </a:lnTo>
                  <a:lnTo>
                    <a:pt x="282403" y="85804"/>
                  </a:lnTo>
                  <a:lnTo>
                    <a:pt x="277282" y="78944"/>
                  </a:lnTo>
                  <a:lnTo>
                    <a:pt x="272059" y="72643"/>
                  </a:lnTo>
                  <a:lnTo>
                    <a:pt x="261914" y="81607"/>
                  </a:lnTo>
                  <a:lnTo>
                    <a:pt x="250382" y="88249"/>
                  </a:lnTo>
                  <a:lnTo>
                    <a:pt x="237785" y="92771"/>
                  </a:lnTo>
                  <a:lnTo>
                    <a:pt x="224447" y="95376"/>
                  </a:lnTo>
                  <a:lnTo>
                    <a:pt x="224447" y="157733"/>
                  </a:lnTo>
                  <a:lnTo>
                    <a:pt x="224447" y="165862"/>
                  </a:lnTo>
                  <a:lnTo>
                    <a:pt x="217398" y="170052"/>
                  </a:lnTo>
                  <a:lnTo>
                    <a:pt x="210489" y="170052"/>
                  </a:lnTo>
                  <a:lnTo>
                    <a:pt x="203796" y="170052"/>
                  </a:lnTo>
                  <a:lnTo>
                    <a:pt x="197243" y="166115"/>
                  </a:lnTo>
                  <a:lnTo>
                    <a:pt x="197243" y="157733"/>
                  </a:lnTo>
                  <a:lnTo>
                    <a:pt x="197243" y="95376"/>
                  </a:lnTo>
                  <a:lnTo>
                    <a:pt x="183905" y="92450"/>
                  </a:lnTo>
                  <a:lnTo>
                    <a:pt x="171310" y="87391"/>
                  </a:lnTo>
                  <a:lnTo>
                    <a:pt x="159781" y="80643"/>
                  </a:lnTo>
                  <a:lnTo>
                    <a:pt x="149644" y="72643"/>
                  </a:lnTo>
                  <a:lnTo>
                    <a:pt x="143441" y="78944"/>
                  </a:lnTo>
                  <a:lnTo>
                    <a:pt x="138298" y="85804"/>
                  </a:lnTo>
                  <a:lnTo>
                    <a:pt x="134004" y="92878"/>
                  </a:lnTo>
                  <a:lnTo>
                    <a:pt x="130352" y="99822"/>
                  </a:lnTo>
                  <a:lnTo>
                    <a:pt x="125883" y="94966"/>
                  </a:lnTo>
                  <a:lnTo>
                    <a:pt x="120992" y="90503"/>
                  </a:lnTo>
                  <a:lnTo>
                    <a:pt x="115683" y="86445"/>
                  </a:lnTo>
                  <a:lnTo>
                    <a:pt x="109956" y="82803"/>
                  </a:lnTo>
                  <a:lnTo>
                    <a:pt x="115419" y="76074"/>
                  </a:lnTo>
                  <a:lnTo>
                    <a:pt x="119724" y="67929"/>
                  </a:lnTo>
                  <a:lnTo>
                    <a:pt x="122545" y="58711"/>
                  </a:lnTo>
                  <a:lnTo>
                    <a:pt x="123558" y="48767"/>
                  </a:lnTo>
                  <a:lnTo>
                    <a:pt x="119591" y="29682"/>
                  </a:lnTo>
                  <a:lnTo>
                    <a:pt x="108823" y="14192"/>
                  </a:lnTo>
                  <a:lnTo>
                    <a:pt x="92954" y="3798"/>
                  </a:lnTo>
                  <a:lnTo>
                    <a:pt x="73685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2" name="object 142"/>
          <p:cNvGrpSpPr/>
          <p:nvPr/>
        </p:nvGrpSpPr>
        <p:grpSpPr>
          <a:xfrm>
            <a:off x="7557834" y="231457"/>
            <a:ext cx="377190" cy="375285"/>
            <a:chOff x="7726489" y="231457"/>
            <a:chExt cx="377190" cy="375285"/>
          </a:xfrm>
        </p:grpSpPr>
        <p:sp>
          <p:nvSpPr>
            <p:cNvPr id="143" name="object 143"/>
            <p:cNvSpPr/>
            <p:nvPr/>
          </p:nvSpPr>
          <p:spPr>
            <a:xfrm>
              <a:off x="7731252" y="236220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59">
                  <a:moveTo>
                    <a:pt x="183133" y="0"/>
                  </a:moveTo>
                  <a:lnTo>
                    <a:pt x="134467" y="6535"/>
                  </a:lnTo>
                  <a:lnTo>
                    <a:pt x="90725" y="24976"/>
                  </a:lnTo>
                  <a:lnTo>
                    <a:pt x="53657" y="53578"/>
                  </a:lnTo>
                  <a:lnTo>
                    <a:pt x="25014" y="90593"/>
                  </a:lnTo>
                  <a:lnTo>
                    <a:pt x="6545" y="134276"/>
                  </a:lnTo>
                  <a:lnTo>
                    <a:pt x="0" y="182879"/>
                  </a:lnTo>
                  <a:lnTo>
                    <a:pt x="6545" y="231483"/>
                  </a:lnTo>
                  <a:lnTo>
                    <a:pt x="25014" y="275166"/>
                  </a:lnTo>
                  <a:lnTo>
                    <a:pt x="53657" y="312181"/>
                  </a:lnTo>
                  <a:lnTo>
                    <a:pt x="90725" y="340783"/>
                  </a:lnTo>
                  <a:lnTo>
                    <a:pt x="134467" y="359224"/>
                  </a:lnTo>
                  <a:lnTo>
                    <a:pt x="183133" y="365759"/>
                  </a:lnTo>
                  <a:lnTo>
                    <a:pt x="232228" y="359224"/>
                  </a:lnTo>
                  <a:lnTo>
                    <a:pt x="276257" y="340783"/>
                  </a:lnTo>
                  <a:lnTo>
                    <a:pt x="294668" y="326643"/>
                  </a:lnTo>
                  <a:lnTo>
                    <a:pt x="177673" y="326643"/>
                  </a:lnTo>
                  <a:lnTo>
                    <a:pt x="172212" y="320293"/>
                  </a:lnTo>
                  <a:lnTo>
                    <a:pt x="172212" y="301116"/>
                  </a:lnTo>
                  <a:lnTo>
                    <a:pt x="153290" y="293814"/>
                  </a:lnTo>
                  <a:lnTo>
                    <a:pt x="138287" y="280892"/>
                  </a:lnTo>
                  <a:lnTo>
                    <a:pt x="128402" y="263540"/>
                  </a:lnTo>
                  <a:lnTo>
                    <a:pt x="124841" y="242950"/>
                  </a:lnTo>
                  <a:lnTo>
                    <a:pt x="124841" y="236600"/>
                  </a:lnTo>
                  <a:lnTo>
                    <a:pt x="130301" y="232028"/>
                  </a:lnTo>
                  <a:lnTo>
                    <a:pt x="215891" y="232028"/>
                  </a:lnTo>
                  <a:lnTo>
                    <a:pt x="215203" y="229346"/>
                  </a:lnTo>
                  <a:lnTo>
                    <a:pt x="205819" y="216884"/>
                  </a:lnTo>
                  <a:lnTo>
                    <a:pt x="192172" y="204946"/>
                  </a:lnTo>
                  <a:lnTo>
                    <a:pt x="156870" y="178919"/>
                  </a:lnTo>
                  <a:lnTo>
                    <a:pt x="139906" y="163449"/>
                  </a:lnTo>
                  <a:lnTo>
                    <a:pt x="127728" y="145407"/>
                  </a:lnTo>
                  <a:lnTo>
                    <a:pt x="123063" y="123697"/>
                  </a:lnTo>
                  <a:lnTo>
                    <a:pt x="126763" y="103358"/>
                  </a:lnTo>
                  <a:lnTo>
                    <a:pt x="136953" y="85756"/>
                  </a:lnTo>
                  <a:lnTo>
                    <a:pt x="152263" y="72584"/>
                  </a:lnTo>
                  <a:lnTo>
                    <a:pt x="171323" y="65531"/>
                  </a:lnTo>
                  <a:lnTo>
                    <a:pt x="171323" y="45465"/>
                  </a:lnTo>
                  <a:lnTo>
                    <a:pt x="176783" y="39115"/>
                  </a:lnTo>
                  <a:lnTo>
                    <a:pt x="294668" y="39115"/>
                  </a:lnTo>
                  <a:lnTo>
                    <a:pt x="276257" y="24976"/>
                  </a:lnTo>
                  <a:lnTo>
                    <a:pt x="232228" y="6535"/>
                  </a:lnTo>
                  <a:lnTo>
                    <a:pt x="183133" y="0"/>
                  </a:lnTo>
                  <a:close/>
                </a:path>
                <a:path w="367665" h="365759">
                  <a:moveTo>
                    <a:pt x="182245" y="88264"/>
                  </a:moveTo>
                  <a:lnTo>
                    <a:pt x="168652" y="91122"/>
                  </a:lnTo>
                  <a:lnTo>
                    <a:pt x="157321" y="98837"/>
                  </a:lnTo>
                  <a:lnTo>
                    <a:pt x="149562" y="110124"/>
                  </a:lnTo>
                  <a:lnTo>
                    <a:pt x="146684" y="123697"/>
                  </a:lnTo>
                  <a:lnTo>
                    <a:pt x="150459" y="137445"/>
                  </a:lnTo>
                  <a:lnTo>
                    <a:pt x="160400" y="150145"/>
                  </a:lnTo>
                  <a:lnTo>
                    <a:pt x="174438" y="162131"/>
                  </a:lnTo>
                  <a:lnTo>
                    <a:pt x="190500" y="173735"/>
                  </a:lnTo>
                  <a:lnTo>
                    <a:pt x="209095" y="187783"/>
                  </a:lnTo>
                  <a:lnTo>
                    <a:pt x="226107" y="203247"/>
                  </a:lnTo>
                  <a:lnTo>
                    <a:pt x="238523" y="221259"/>
                  </a:lnTo>
                  <a:lnTo>
                    <a:pt x="243331" y="242950"/>
                  </a:lnTo>
                  <a:lnTo>
                    <a:pt x="239631" y="263665"/>
                  </a:lnTo>
                  <a:lnTo>
                    <a:pt x="229441" y="281225"/>
                  </a:lnTo>
                  <a:lnTo>
                    <a:pt x="214131" y="294189"/>
                  </a:lnTo>
                  <a:lnTo>
                    <a:pt x="195072" y="301116"/>
                  </a:lnTo>
                  <a:lnTo>
                    <a:pt x="195072" y="322071"/>
                  </a:lnTo>
                  <a:lnTo>
                    <a:pt x="189611" y="326643"/>
                  </a:lnTo>
                  <a:lnTo>
                    <a:pt x="294668" y="326643"/>
                  </a:lnTo>
                  <a:lnTo>
                    <a:pt x="313499" y="312181"/>
                  </a:lnTo>
                  <a:lnTo>
                    <a:pt x="342232" y="275166"/>
                  </a:lnTo>
                  <a:lnTo>
                    <a:pt x="360734" y="231483"/>
                  </a:lnTo>
                  <a:lnTo>
                    <a:pt x="367283" y="182879"/>
                  </a:lnTo>
                  <a:lnTo>
                    <a:pt x="361037" y="136525"/>
                  </a:lnTo>
                  <a:lnTo>
                    <a:pt x="223266" y="136525"/>
                  </a:lnTo>
                  <a:lnTo>
                    <a:pt x="217804" y="131063"/>
                  </a:lnTo>
                  <a:lnTo>
                    <a:pt x="217804" y="123697"/>
                  </a:lnTo>
                  <a:lnTo>
                    <a:pt x="215070" y="110124"/>
                  </a:lnTo>
                  <a:lnTo>
                    <a:pt x="207549" y="98837"/>
                  </a:lnTo>
                  <a:lnTo>
                    <a:pt x="196266" y="91122"/>
                  </a:lnTo>
                  <a:lnTo>
                    <a:pt x="182245" y="88264"/>
                  </a:lnTo>
                  <a:close/>
                </a:path>
                <a:path w="367665" h="365759">
                  <a:moveTo>
                    <a:pt x="215891" y="232028"/>
                  </a:moveTo>
                  <a:lnTo>
                    <a:pt x="141224" y="232028"/>
                  </a:lnTo>
                  <a:lnTo>
                    <a:pt x="148590" y="237489"/>
                  </a:lnTo>
                  <a:lnTo>
                    <a:pt x="148590" y="242950"/>
                  </a:lnTo>
                  <a:lnTo>
                    <a:pt x="151324" y="256952"/>
                  </a:lnTo>
                  <a:lnTo>
                    <a:pt x="158845" y="268192"/>
                  </a:lnTo>
                  <a:lnTo>
                    <a:pt x="170128" y="275669"/>
                  </a:lnTo>
                  <a:lnTo>
                    <a:pt x="184150" y="278383"/>
                  </a:lnTo>
                  <a:lnTo>
                    <a:pt x="197584" y="275669"/>
                  </a:lnTo>
                  <a:lnTo>
                    <a:pt x="208565" y="268192"/>
                  </a:lnTo>
                  <a:lnTo>
                    <a:pt x="215975" y="256952"/>
                  </a:lnTo>
                  <a:lnTo>
                    <a:pt x="218694" y="242950"/>
                  </a:lnTo>
                  <a:lnTo>
                    <a:pt x="215891" y="232028"/>
                  </a:lnTo>
                  <a:close/>
                </a:path>
                <a:path w="367665" h="365759">
                  <a:moveTo>
                    <a:pt x="294668" y="39115"/>
                  </a:moveTo>
                  <a:lnTo>
                    <a:pt x="188722" y="39115"/>
                  </a:lnTo>
                  <a:lnTo>
                    <a:pt x="194182" y="45465"/>
                  </a:lnTo>
                  <a:lnTo>
                    <a:pt x="194182" y="65531"/>
                  </a:lnTo>
                  <a:lnTo>
                    <a:pt x="213104" y="72959"/>
                  </a:lnTo>
                  <a:lnTo>
                    <a:pt x="228107" y="86090"/>
                  </a:lnTo>
                  <a:lnTo>
                    <a:pt x="237992" y="103483"/>
                  </a:lnTo>
                  <a:lnTo>
                    <a:pt x="241553" y="123697"/>
                  </a:lnTo>
                  <a:lnTo>
                    <a:pt x="241553" y="131063"/>
                  </a:lnTo>
                  <a:lnTo>
                    <a:pt x="236093" y="136525"/>
                  </a:lnTo>
                  <a:lnTo>
                    <a:pt x="361037" y="136525"/>
                  </a:lnTo>
                  <a:lnTo>
                    <a:pt x="360734" y="134276"/>
                  </a:lnTo>
                  <a:lnTo>
                    <a:pt x="342232" y="90593"/>
                  </a:lnTo>
                  <a:lnTo>
                    <a:pt x="313499" y="53578"/>
                  </a:lnTo>
                  <a:lnTo>
                    <a:pt x="294668" y="3911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731252" y="236220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59">
                  <a:moveTo>
                    <a:pt x="182245" y="39115"/>
                  </a:moveTo>
                  <a:lnTo>
                    <a:pt x="188722" y="39115"/>
                  </a:lnTo>
                  <a:lnTo>
                    <a:pt x="194182" y="45465"/>
                  </a:lnTo>
                  <a:lnTo>
                    <a:pt x="194182" y="51942"/>
                  </a:lnTo>
                  <a:lnTo>
                    <a:pt x="194182" y="65531"/>
                  </a:lnTo>
                  <a:lnTo>
                    <a:pt x="213104" y="72959"/>
                  </a:lnTo>
                  <a:lnTo>
                    <a:pt x="228107" y="86090"/>
                  </a:lnTo>
                  <a:lnTo>
                    <a:pt x="237992" y="103483"/>
                  </a:lnTo>
                  <a:lnTo>
                    <a:pt x="241553" y="123697"/>
                  </a:lnTo>
                  <a:lnTo>
                    <a:pt x="241553" y="131063"/>
                  </a:lnTo>
                  <a:lnTo>
                    <a:pt x="236093" y="136525"/>
                  </a:lnTo>
                  <a:lnTo>
                    <a:pt x="230631" y="136525"/>
                  </a:lnTo>
                  <a:lnTo>
                    <a:pt x="223266" y="136525"/>
                  </a:lnTo>
                  <a:lnTo>
                    <a:pt x="217804" y="131063"/>
                  </a:lnTo>
                  <a:lnTo>
                    <a:pt x="217804" y="123697"/>
                  </a:lnTo>
                  <a:lnTo>
                    <a:pt x="215070" y="110124"/>
                  </a:lnTo>
                  <a:lnTo>
                    <a:pt x="207549" y="98837"/>
                  </a:lnTo>
                  <a:lnTo>
                    <a:pt x="196266" y="91122"/>
                  </a:lnTo>
                  <a:lnTo>
                    <a:pt x="182245" y="88264"/>
                  </a:lnTo>
                  <a:lnTo>
                    <a:pt x="168652" y="91122"/>
                  </a:lnTo>
                  <a:lnTo>
                    <a:pt x="157321" y="98837"/>
                  </a:lnTo>
                  <a:lnTo>
                    <a:pt x="149562" y="110124"/>
                  </a:lnTo>
                  <a:lnTo>
                    <a:pt x="146684" y="123697"/>
                  </a:lnTo>
                  <a:lnTo>
                    <a:pt x="150459" y="137445"/>
                  </a:lnTo>
                  <a:lnTo>
                    <a:pt x="160400" y="150145"/>
                  </a:lnTo>
                  <a:lnTo>
                    <a:pt x="174438" y="162131"/>
                  </a:lnTo>
                  <a:lnTo>
                    <a:pt x="190500" y="173735"/>
                  </a:lnTo>
                  <a:lnTo>
                    <a:pt x="209095" y="187783"/>
                  </a:lnTo>
                  <a:lnTo>
                    <a:pt x="226107" y="203247"/>
                  </a:lnTo>
                  <a:lnTo>
                    <a:pt x="238523" y="221259"/>
                  </a:lnTo>
                  <a:lnTo>
                    <a:pt x="243331" y="242950"/>
                  </a:lnTo>
                  <a:lnTo>
                    <a:pt x="239631" y="263665"/>
                  </a:lnTo>
                  <a:lnTo>
                    <a:pt x="229441" y="281225"/>
                  </a:lnTo>
                  <a:lnTo>
                    <a:pt x="214131" y="294189"/>
                  </a:lnTo>
                  <a:lnTo>
                    <a:pt x="195072" y="301116"/>
                  </a:lnTo>
                  <a:lnTo>
                    <a:pt x="195072" y="314832"/>
                  </a:lnTo>
                  <a:lnTo>
                    <a:pt x="195072" y="322071"/>
                  </a:lnTo>
                  <a:lnTo>
                    <a:pt x="189611" y="326643"/>
                  </a:lnTo>
                  <a:lnTo>
                    <a:pt x="184150" y="326643"/>
                  </a:lnTo>
                  <a:lnTo>
                    <a:pt x="177673" y="326643"/>
                  </a:lnTo>
                  <a:lnTo>
                    <a:pt x="172212" y="320293"/>
                  </a:lnTo>
                  <a:lnTo>
                    <a:pt x="172212" y="314832"/>
                  </a:lnTo>
                  <a:lnTo>
                    <a:pt x="172212" y="301116"/>
                  </a:lnTo>
                  <a:lnTo>
                    <a:pt x="153290" y="293814"/>
                  </a:lnTo>
                  <a:lnTo>
                    <a:pt x="138287" y="280892"/>
                  </a:lnTo>
                  <a:lnTo>
                    <a:pt x="128402" y="263540"/>
                  </a:lnTo>
                  <a:lnTo>
                    <a:pt x="124841" y="242950"/>
                  </a:lnTo>
                  <a:lnTo>
                    <a:pt x="124841" y="236600"/>
                  </a:lnTo>
                  <a:lnTo>
                    <a:pt x="130301" y="232028"/>
                  </a:lnTo>
                  <a:lnTo>
                    <a:pt x="135763" y="232028"/>
                  </a:lnTo>
                  <a:lnTo>
                    <a:pt x="141224" y="232028"/>
                  </a:lnTo>
                  <a:lnTo>
                    <a:pt x="148590" y="237489"/>
                  </a:lnTo>
                  <a:lnTo>
                    <a:pt x="148590" y="242950"/>
                  </a:lnTo>
                  <a:lnTo>
                    <a:pt x="151324" y="256952"/>
                  </a:lnTo>
                  <a:lnTo>
                    <a:pt x="158845" y="268192"/>
                  </a:lnTo>
                  <a:lnTo>
                    <a:pt x="170128" y="275669"/>
                  </a:lnTo>
                  <a:lnTo>
                    <a:pt x="184150" y="278383"/>
                  </a:lnTo>
                  <a:lnTo>
                    <a:pt x="197584" y="275669"/>
                  </a:lnTo>
                  <a:lnTo>
                    <a:pt x="208565" y="268192"/>
                  </a:lnTo>
                  <a:lnTo>
                    <a:pt x="215975" y="256952"/>
                  </a:lnTo>
                  <a:lnTo>
                    <a:pt x="218694" y="242950"/>
                  </a:lnTo>
                  <a:lnTo>
                    <a:pt x="215203" y="229346"/>
                  </a:lnTo>
                  <a:lnTo>
                    <a:pt x="205819" y="216884"/>
                  </a:lnTo>
                  <a:lnTo>
                    <a:pt x="192172" y="204946"/>
                  </a:lnTo>
                  <a:lnTo>
                    <a:pt x="175895" y="192912"/>
                  </a:lnTo>
                  <a:lnTo>
                    <a:pt x="156870" y="178919"/>
                  </a:lnTo>
                  <a:lnTo>
                    <a:pt x="139906" y="163449"/>
                  </a:lnTo>
                  <a:lnTo>
                    <a:pt x="127728" y="145407"/>
                  </a:lnTo>
                  <a:lnTo>
                    <a:pt x="123063" y="123697"/>
                  </a:lnTo>
                  <a:lnTo>
                    <a:pt x="126763" y="103358"/>
                  </a:lnTo>
                  <a:lnTo>
                    <a:pt x="136953" y="85756"/>
                  </a:lnTo>
                  <a:lnTo>
                    <a:pt x="152263" y="72584"/>
                  </a:lnTo>
                  <a:lnTo>
                    <a:pt x="171323" y="65531"/>
                  </a:lnTo>
                  <a:lnTo>
                    <a:pt x="171323" y="51942"/>
                  </a:lnTo>
                  <a:lnTo>
                    <a:pt x="171323" y="45465"/>
                  </a:lnTo>
                  <a:lnTo>
                    <a:pt x="176783" y="39115"/>
                  </a:lnTo>
                  <a:lnTo>
                    <a:pt x="182245" y="39115"/>
                  </a:lnTo>
                  <a:close/>
                </a:path>
                <a:path w="367665" h="365759">
                  <a:moveTo>
                    <a:pt x="183133" y="0"/>
                  </a:moveTo>
                  <a:lnTo>
                    <a:pt x="134467" y="6535"/>
                  </a:lnTo>
                  <a:lnTo>
                    <a:pt x="90725" y="24976"/>
                  </a:lnTo>
                  <a:lnTo>
                    <a:pt x="53657" y="53578"/>
                  </a:lnTo>
                  <a:lnTo>
                    <a:pt x="25014" y="90593"/>
                  </a:lnTo>
                  <a:lnTo>
                    <a:pt x="6545" y="134276"/>
                  </a:lnTo>
                  <a:lnTo>
                    <a:pt x="0" y="182879"/>
                  </a:lnTo>
                  <a:lnTo>
                    <a:pt x="6545" y="231483"/>
                  </a:lnTo>
                  <a:lnTo>
                    <a:pt x="25014" y="275166"/>
                  </a:lnTo>
                  <a:lnTo>
                    <a:pt x="53657" y="312181"/>
                  </a:lnTo>
                  <a:lnTo>
                    <a:pt x="90725" y="340783"/>
                  </a:lnTo>
                  <a:lnTo>
                    <a:pt x="134467" y="359224"/>
                  </a:lnTo>
                  <a:lnTo>
                    <a:pt x="183133" y="365759"/>
                  </a:lnTo>
                  <a:lnTo>
                    <a:pt x="232228" y="359224"/>
                  </a:lnTo>
                  <a:lnTo>
                    <a:pt x="276257" y="340783"/>
                  </a:lnTo>
                  <a:lnTo>
                    <a:pt x="313499" y="312181"/>
                  </a:lnTo>
                  <a:lnTo>
                    <a:pt x="342232" y="275166"/>
                  </a:lnTo>
                  <a:lnTo>
                    <a:pt x="360734" y="231483"/>
                  </a:lnTo>
                  <a:lnTo>
                    <a:pt x="367283" y="182879"/>
                  </a:lnTo>
                  <a:lnTo>
                    <a:pt x="360734" y="134276"/>
                  </a:lnTo>
                  <a:lnTo>
                    <a:pt x="342232" y="90593"/>
                  </a:lnTo>
                  <a:lnTo>
                    <a:pt x="313499" y="53578"/>
                  </a:lnTo>
                  <a:lnTo>
                    <a:pt x="276257" y="24976"/>
                  </a:lnTo>
                  <a:lnTo>
                    <a:pt x="232228" y="6535"/>
                  </a:lnTo>
                  <a:lnTo>
                    <a:pt x="183133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6578C20F-F2FD-789A-1587-0948DBDC77CC}"/>
              </a:ext>
            </a:extLst>
          </p:cNvPr>
          <p:cNvSpPr/>
          <p:nvPr/>
        </p:nvSpPr>
        <p:spPr>
          <a:xfrm>
            <a:off x="533400" y="1428750"/>
            <a:ext cx="1823420" cy="6714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300" b="1" dirty="0"/>
              <a:t>TOTAL</a:t>
            </a:r>
            <a:r>
              <a:rPr lang="en-IN" sz="1300" b="1" baseline="0" dirty="0"/>
              <a:t> CUSTOMER</a:t>
            </a:r>
            <a:endParaRPr lang="en-IN" sz="1800" b="1" baseline="0" dirty="0"/>
          </a:p>
          <a:p>
            <a:pPr algn="ctr"/>
            <a:r>
              <a:rPr lang="en-IN" sz="1800" b="1" baseline="0" dirty="0"/>
              <a:t>7048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43C26D9A-E3F8-4597-AB5E-7C8C42437997}"/>
              </a:ext>
            </a:extLst>
          </p:cNvPr>
          <p:cNvSpPr/>
          <p:nvPr/>
        </p:nvSpPr>
        <p:spPr>
          <a:xfrm>
            <a:off x="524660" y="3884026"/>
            <a:ext cx="1809076" cy="6562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300" b="1" baseline="0" dirty="0" err="1"/>
              <a:t>Compititor</a:t>
            </a:r>
            <a:r>
              <a:rPr lang="en-IN" sz="1300" b="1" baseline="0" dirty="0"/>
              <a:t> </a:t>
            </a:r>
            <a:r>
              <a:rPr lang="en-IN" sz="1300" b="1" baseline="0" dirty="0" err="1"/>
              <a:t>chruned</a:t>
            </a:r>
            <a:endParaRPr lang="en-IN" sz="1800" b="1" baseline="0" dirty="0"/>
          </a:p>
          <a:p>
            <a:pPr algn="ctr"/>
            <a:r>
              <a:rPr lang="en-IN" sz="1800" b="1" baseline="0" dirty="0"/>
              <a:t>45.00%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794C245-8228-4504-A720-B16B1F1E1FA9}"/>
              </a:ext>
            </a:extLst>
          </p:cNvPr>
          <p:cNvSpPr/>
          <p:nvPr/>
        </p:nvSpPr>
        <p:spPr>
          <a:xfrm>
            <a:off x="556484" y="2700003"/>
            <a:ext cx="1777252" cy="663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300" b="1" baseline="0" dirty="0"/>
              <a:t>CHRUN CUSTOMERS</a:t>
            </a:r>
            <a:endParaRPr lang="en-IN" sz="1800" b="1" baseline="0" dirty="0"/>
          </a:p>
          <a:p>
            <a:pPr algn="ctr"/>
            <a:r>
              <a:rPr lang="en-IN" sz="1800" b="1" baseline="0" dirty="0"/>
              <a:t>1868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5142B866-8240-38F3-4769-F804DD9D42AA}"/>
              </a:ext>
            </a:extLst>
          </p:cNvPr>
          <p:cNvSpPr/>
          <p:nvPr/>
        </p:nvSpPr>
        <p:spPr>
          <a:xfrm>
            <a:off x="2590801" y="1428750"/>
            <a:ext cx="6324600" cy="6225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pic>
        <p:nvPicPr>
          <p:cNvPr id="153" name="Graphic 17" descr="Bar graph with upward trend with solid fill">
            <a:extLst>
              <a:ext uri="{FF2B5EF4-FFF2-40B4-BE49-F238E27FC236}">
                <a16:creationId xmlns:a16="http://schemas.microsoft.com/office/drawing/2014/main" id="{693B1C87-B0EC-FFD9-11ED-0443F64A3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9992" y="1439731"/>
            <a:ext cx="600635" cy="600635"/>
          </a:xfrm>
          <a:prstGeom prst="rect">
            <a:avLst/>
          </a:prstGeom>
        </p:spPr>
      </p:pic>
      <p:sp>
        <p:nvSpPr>
          <p:cNvPr id="155" name="TextBox 19">
            <a:extLst>
              <a:ext uri="{FF2B5EF4-FFF2-40B4-BE49-F238E27FC236}">
                <a16:creationId xmlns:a16="http://schemas.microsoft.com/office/drawing/2014/main" id="{28DBD29D-6657-B269-C002-89FB7D59780C}"/>
              </a:ext>
            </a:extLst>
          </p:cNvPr>
          <p:cNvSpPr txBox="1"/>
          <p:nvPr/>
        </p:nvSpPr>
        <p:spPr>
          <a:xfrm>
            <a:off x="5128792" y="1510440"/>
            <a:ext cx="2801470" cy="459216"/>
          </a:xfrm>
          <a:prstGeom prst="rect">
            <a:avLst/>
          </a:prstGeom>
          <a:solidFill>
            <a:schemeClr val="accen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/>
              <a:t>CHRUNED</a:t>
            </a:r>
            <a:r>
              <a:rPr lang="en-IN" sz="2800" b="1" baseline="0" dirty="0"/>
              <a:t> RATE</a:t>
            </a:r>
            <a:endParaRPr lang="en-IN" sz="2800" b="1" dirty="0"/>
          </a:p>
        </p:txBody>
      </p:sp>
      <p:sp>
        <p:nvSpPr>
          <p:cNvPr id="156" name="TextBox 20">
            <a:extLst>
              <a:ext uri="{FF2B5EF4-FFF2-40B4-BE49-F238E27FC236}">
                <a16:creationId xmlns:a16="http://schemas.microsoft.com/office/drawing/2014/main" id="{9A1829A4-1994-6E58-4B1B-8E35CA01196D}"/>
              </a:ext>
            </a:extLst>
          </p:cNvPr>
          <p:cNvSpPr txBox="1"/>
          <p:nvPr/>
        </p:nvSpPr>
        <p:spPr>
          <a:xfrm>
            <a:off x="7527285" y="1485973"/>
            <a:ext cx="1281953" cy="533399"/>
          </a:xfrm>
          <a:prstGeom prst="rect">
            <a:avLst/>
          </a:prstGeom>
          <a:solidFill>
            <a:schemeClr val="accen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00" b="1" dirty="0"/>
              <a:t>26.53%</a:t>
            </a:r>
          </a:p>
        </p:txBody>
      </p:sp>
      <p:graphicFrame>
        <p:nvGraphicFramePr>
          <p:cNvPr id="157" name="Chart 156">
            <a:extLst>
              <a:ext uri="{FF2B5EF4-FFF2-40B4-BE49-F238E27FC236}">
                <a16:creationId xmlns:a16="http://schemas.microsoft.com/office/drawing/2014/main" id="{063562BE-B4AF-457E-88C7-3B1E3D10DC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527462"/>
              </p:ext>
            </p:extLst>
          </p:nvPr>
        </p:nvGraphicFramePr>
        <p:xfrm>
          <a:off x="2679992" y="2226722"/>
          <a:ext cx="2286001" cy="2465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8" name="Chart 157">
            <a:extLst>
              <a:ext uri="{FF2B5EF4-FFF2-40B4-BE49-F238E27FC236}">
                <a16:creationId xmlns:a16="http://schemas.microsoft.com/office/drawing/2014/main" id="{05E160A4-8CB7-4BFC-A358-6FB0BF038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61026"/>
              </p:ext>
            </p:extLst>
          </p:nvPr>
        </p:nvGraphicFramePr>
        <p:xfrm>
          <a:off x="5308532" y="2251621"/>
          <a:ext cx="3460378" cy="2447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4655" y="0"/>
            <a:ext cx="3630295" cy="445134"/>
            <a:chOff x="3724655" y="0"/>
            <a:chExt cx="3630295" cy="445134"/>
          </a:xfrm>
        </p:grpSpPr>
        <p:sp>
          <p:nvSpPr>
            <p:cNvPr id="3" name="object 3"/>
            <p:cNvSpPr/>
            <p:nvPr/>
          </p:nvSpPr>
          <p:spPr>
            <a:xfrm>
              <a:off x="4982083" y="0"/>
              <a:ext cx="2372995" cy="445134"/>
            </a:xfrm>
            <a:custGeom>
              <a:avLst/>
              <a:gdLst/>
              <a:ahLst/>
              <a:cxnLst/>
              <a:rect l="l" t="t" r="r" b="b"/>
              <a:pathLst>
                <a:path w="2372995" h="445134">
                  <a:moveTo>
                    <a:pt x="121666" y="445008"/>
                  </a:moveTo>
                  <a:lnTo>
                    <a:pt x="0" y="252984"/>
                  </a:lnTo>
                  <a:lnTo>
                    <a:pt x="0" y="364744"/>
                  </a:lnTo>
                  <a:lnTo>
                    <a:pt x="50800" y="445008"/>
                  </a:lnTo>
                  <a:lnTo>
                    <a:pt x="121666" y="445008"/>
                  </a:lnTo>
                  <a:close/>
                </a:path>
                <a:path w="2372995" h="445134">
                  <a:moveTo>
                    <a:pt x="265049" y="445008"/>
                  </a:moveTo>
                  <a:lnTo>
                    <a:pt x="0" y="28956"/>
                  </a:lnTo>
                  <a:lnTo>
                    <a:pt x="0" y="140843"/>
                  </a:lnTo>
                  <a:lnTo>
                    <a:pt x="193675" y="445008"/>
                  </a:lnTo>
                  <a:lnTo>
                    <a:pt x="265049" y="445008"/>
                  </a:lnTo>
                  <a:close/>
                </a:path>
                <a:path w="2372995" h="445134">
                  <a:moveTo>
                    <a:pt x="409702" y="445008"/>
                  </a:moveTo>
                  <a:lnTo>
                    <a:pt x="124802" y="0"/>
                  </a:lnTo>
                  <a:lnTo>
                    <a:pt x="53162" y="0"/>
                  </a:lnTo>
                  <a:lnTo>
                    <a:pt x="338074" y="445008"/>
                  </a:lnTo>
                  <a:lnTo>
                    <a:pt x="409702" y="445008"/>
                  </a:lnTo>
                  <a:close/>
                </a:path>
                <a:path w="2372995" h="445134">
                  <a:moveTo>
                    <a:pt x="553085" y="445008"/>
                  </a:moveTo>
                  <a:lnTo>
                    <a:pt x="268249" y="0"/>
                  </a:lnTo>
                  <a:lnTo>
                    <a:pt x="196570" y="0"/>
                  </a:lnTo>
                  <a:lnTo>
                    <a:pt x="481457" y="445008"/>
                  </a:lnTo>
                  <a:lnTo>
                    <a:pt x="553085" y="445008"/>
                  </a:lnTo>
                  <a:close/>
                </a:path>
                <a:path w="2372995" h="445134">
                  <a:moveTo>
                    <a:pt x="694817" y="445008"/>
                  </a:moveTo>
                  <a:lnTo>
                    <a:pt x="410629" y="0"/>
                  </a:lnTo>
                  <a:lnTo>
                    <a:pt x="339382" y="0"/>
                  </a:lnTo>
                  <a:lnTo>
                    <a:pt x="623824" y="445008"/>
                  </a:lnTo>
                  <a:lnTo>
                    <a:pt x="694817" y="445008"/>
                  </a:lnTo>
                  <a:close/>
                </a:path>
                <a:path w="2372995" h="445134">
                  <a:moveTo>
                    <a:pt x="839470" y="445008"/>
                  </a:moveTo>
                  <a:lnTo>
                    <a:pt x="554431" y="0"/>
                  </a:lnTo>
                  <a:lnTo>
                    <a:pt x="483069" y="0"/>
                  </a:lnTo>
                  <a:lnTo>
                    <a:pt x="767842" y="445008"/>
                  </a:lnTo>
                  <a:lnTo>
                    <a:pt x="839470" y="445008"/>
                  </a:lnTo>
                  <a:close/>
                </a:path>
                <a:path w="2372995" h="445134">
                  <a:moveTo>
                    <a:pt x="982853" y="445008"/>
                  </a:moveTo>
                  <a:lnTo>
                    <a:pt x="698017" y="0"/>
                  </a:lnTo>
                  <a:lnTo>
                    <a:pt x="626262" y="0"/>
                  </a:lnTo>
                  <a:lnTo>
                    <a:pt x="911098" y="445008"/>
                  </a:lnTo>
                  <a:lnTo>
                    <a:pt x="982853" y="445008"/>
                  </a:lnTo>
                  <a:close/>
                </a:path>
                <a:path w="2372995" h="445134">
                  <a:moveTo>
                    <a:pt x="1125982" y="445008"/>
                  </a:moveTo>
                  <a:lnTo>
                    <a:pt x="841209" y="0"/>
                  </a:lnTo>
                  <a:lnTo>
                    <a:pt x="769581" y="0"/>
                  </a:lnTo>
                  <a:lnTo>
                    <a:pt x="1054354" y="445008"/>
                  </a:lnTo>
                  <a:lnTo>
                    <a:pt x="1125982" y="445008"/>
                  </a:lnTo>
                  <a:close/>
                </a:path>
                <a:path w="2372995" h="445134">
                  <a:moveTo>
                    <a:pt x="1269365" y="445008"/>
                  </a:moveTo>
                  <a:lnTo>
                    <a:pt x="984529" y="0"/>
                  </a:lnTo>
                  <a:lnTo>
                    <a:pt x="912825" y="0"/>
                  </a:lnTo>
                  <a:lnTo>
                    <a:pt x="1197737" y="445008"/>
                  </a:lnTo>
                  <a:lnTo>
                    <a:pt x="1269365" y="445008"/>
                  </a:lnTo>
                  <a:close/>
                </a:path>
                <a:path w="2372995" h="445134">
                  <a:moveTo>
                    <a:pt x="1412494" y="445008"/>
                  </a:moveTo>
                  <a:lnTo>
                    <a:pt x="1127658" y="0"/>
                  </a:lnTo>
                  <a:lnTo>
                    <a:pt x="1056030" y="0"/>
                  </a:lnTo>
                  <a:lnTo>
                    <a:pt x="1340866" y="445008"/>
                  </a:lnTo>
                  <a:lnTo>
                    <a:pt x="1412494" y="445008"/>
                  </a:lnTo>
                  <a:close/>
                </a:path>
                <a:path w="2372995" h="445134">
                  <a:moveTo>
                    <a:pt x="1555864" y="445008"/>
                  </a:moveTo>
                  <a:lnTo>
                    <a:pt x="1271041" y="0"/>
                  </a:lnTo>
                  <a:lnTo>
                    <a:pt x="1199413" y="0"/>
                  </a:lnTo>
                  <a:lnTo>
                    <a:pt x="1484249" y="445008"/>
                  </a:lnTo>
                  <a:lnTo>
                    <a:pt x="1555864" y="445008"/>
                  </a:lnTo>
                  <a:close/>
                </a:path>
                <a:path w="2372995" h="445134">
                  <a:moveTo>
                    <a:pt x="1699133" y="445008"/>
                  </a:moveTo>
                  <a:lnTo>
                    <a:pt x="1414221" y="0"/>
                  </a:lnTo>
                  <a:lnTo>
                    <a:pt x="1342542" y="0"/>
                  </a:lnTo>
                  <a:lnTo>
                    <a:pt x="1627365" y="445008"/>
                  </a:lnTo>
                  <a:lnTo>
                    <a:pt x="1699133" y="445008"/>
                  </a:lnTo>
                  <a:close/>
                </a:path>
                <a:path w="2372995" h="445134">
                  <a:moveTo>
                    <a:pt x="1842262" y="445008"/>
                  </a:moveTo>
                  <a:lnTo>
                    <a:pt x="1557489" y="0"/>
                  </a:lnTo>
                  <a:lnTo>
                    <a:pt x="1485861" y="0"/>
                  </a:lnTo>
                  <a:lnTo>
                    <a:pt x="1770634" y="445008"/>
                  </a:lnTo>
                  <a:lnTo>
                    <a:pt x="1842262" y="445008"/>
                  </a:lnTo>
                  <a:close/>
                </a:path>
                <a:path w="2372995" h="445134">
                  <a:moveTo>
                    <a:pt x="1985645" y="445008"/>
                  </a:moveTo>
                  <a:lnTo>
                    <a:pt x="1700809" y="0"/>
                  </a:lnTo>
                  <a:lnTo>
                    <a:pt x="1629054" y="0"/>
                  </a:lnTo>
                  <a:lnTo>
                    <a:pt x="1913890" y="445008"/>
                  </a:lnTo>
                  <a:lnTo>
                    <a:pt x="1985645" y="445008"/>
                  </a:lnTo>
                  <a:close/>
                </a:path>
                <a:path w="2372995" h="445134">
                  <a:moveTo>
                    <a:pt x="2128774" y="445008"/>
                  </a:moveTo>
                  <a:lnTo>
                    <a:pt x="1844001" y="0"/>
                  </a:lnTo>
                  <a:lnTo>
                    <a:pt x="1772615" y="0"/>
                  </a:lnTo>
                  <a:lnTo>
                    <a:pt x="2057654" y="445008"/>
                  </a:lnTo>
                  <a:lnTo>
                    <a:pt x="2128774" y="445008"/>
                  </a:lnTo>
                  <a:close/>
                </a:path>
                <a:path w="2372995" h="445134">
                  <a:moveTo>
                    <a:pt x="2272157" y="445008"/>
                  </a:moveTo>
                  <a:lnTo>
                    <a:pt x="1987054" y="0"/>
                  </a:lnTo>
                  <a:lnTo>
                    <a:pt x="1915566" y="0"/>
                  </a:lnTo>
                  <a:lnTo>
                    <a:pt x="2200402" y="445008"/>
                  </a:lnTo>
                  <a:lnTo>
                    <a:pt x="2272157" y="445008"/>
                  </a:lnTo>
                  <a:close/>
                </a:path>
                <a:path w="2372995" h="445134">
                  <a:moveTo>
                    <a:pt x="2372614" y="376809"/>
                  </a:moveTo>
                  <a:lnTo>
                    <a:pt x="2131022" y="0"/>
                  </a:lnTo>
                  <a:lnTo>
                    <a:pt x="2059305" y="0"/>
                  </a:lnTo>
                  <a:lnTo>
                    <a:pt x="2344674" y="445008"/>
                  </a:lnTo>
                  <a:lnTo>
                    <a:pt x="2372614" y="445008"/>
                  </a:lnTo>
                  <a:lnTo>
                    <a:pt x="2372614" y="376809"/>
                  </a:lnTo>
                  <a:close/>
                </a:path>
                <a:path w="2372995" h="445134">
                  <a:moveTo>
                    <a:pt x="2372614" y="151765"/>
                  </a:moveTo>
                  <a:lnTo>
                    <a:pt x="2275065" y="0"/>
                  </a:lnTo>
                  <a:lnTo>
                    <a:pt x="2203259" y="0"/>
                  </a:lnTo>
                  <a:lnTo>
                    <a:pt x="2372614" y="263525"/>
                  </a:lnTo>
                  <a:lnTo>
                    <a:pt x="2372614" y="151765"/>
                  </a:lnTo>
                  <a:close/>
                </a:path>
                <a:path w="2372995" h="445134">
                  <a:moveTo>
                    <a:pt x="2372614" y="0"/>
                  </a:moveTo>
                  <a:lnTo>
                    <a:pt x="2346185" y="0"/>
                  </a:lnTo>
                  <a:lnTo>
                    <a:pt x="2372614" y="41148"/>
                  </a:lnTo>
                  <a:lnTo>
                    <a:pt x="2372614" y="0"/>
                  </a:lnTo>
                  <a:close/>
                </a:path>
              </a:pathLst>
            </a:custGeom>
            <a:solidFill>
              <a:srgbClr val="C8DFE9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24656" y="102107"/>
              <a:ext cx="1617345" cy="144780"/>
            </a:xfrm>
            <a:custGeom>
              <a:avLst/>
              <a:gdLst/>
              <a:ahLst/>
              <a:cxnLst/>
              <a:rect l="l" t="t" r="r" b="b"/>
              <a:pathLst>
                <a:path w="1617345" h="144779">
                  <a:moveTo>
                    <a:pt x="1616951" y="88392"/>
                  </a:moveTo>
                  <a:lnTo>
                    <a:pt x="0" y="88392"/>
                  </a:lnTo>
                  <a:lnTo>
                    <a:pt x="0" y="144780"/>
                  </a:lnTo>
                  <a:lnTo>
                    <a:pt x="1616951" y="144780"/>
                  </a:lnTo>
                  <a:lnTo>
                    <a:pt x="1616951" y="88392"/>
                  </a:lnTo>
                  <a:close/>
                </a:path>
                <a:path w="1617345" h="144779">
                  <a:moveTo>
                    <a:pt x="1616951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616951" y="56388"/>
                  </a:lnTo>
                  <a:lnTo>
                    <a:pt x="1616951" y="0"/>
                  </a:lnTo>
                  <a:close/>
                </a:path>
              </a:pathLst>
            </a:custGeom>
            <a:solidFill>
              <a:srgbClr val="27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550665" y="249174"/>
            <a:ext cx="1918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95" dirty="0">
                <a:solidFill>
                  <a:srgbClr val="121F33"/>
                </a:solidFill>
                <a:latin typeface="Tahoma"/>
                <a:cs typeface="Tahoma"/>
              </a:rPr>
              <a:t>ANALYSIS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61591" y="949833"/>
            <a:ext cx="5919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6335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seems</a:t>
            </a:r>
            <a:r>
              <a:rPr sz="1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be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	of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customer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churn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933" y="1041146"/>
            <a:ext cx="157987" cy="150367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3774440" y="1304797"/>
            <a:ext cx="380365" cy="412115"/>
            <a:chOff x="3774440" y="1304797"/>
            <a:chExt cx="380365" cy="412115"/>
          </a:xfrm>
        </p:grpSpPr>
        <p:sp>
          <p:nvSpPr>
            <p:cNvPr id="60" name="object 60"/>
            <p:cNvSpPr/>
            <p:nvPr/>
          </p:nvSpPr>
          <p:spPr>
            <a:xfrm>
              <a:off x="3787140" y="1317497"/>
              <a:ext cx="354965" cy="386715"/>
            </a:xfrm>
            <a:custGeom>
              <a:avLst/>
              <a:gdLst/>
              <a:ahLst/>
              <a:cxnLst/>
              <a:rect l="l" t="t" r="r" b="b"/>
              <a:pathLst>
                <a:path w="354964" h="386714">
                  <a:moveTo>
                    <a:pt x="272669" y="0"/>
                  </a:moveTo>
                  <a:lnTo>
                    <a:pt x="41148" y="268986"/>
                  </a:lnTo>
                  <a:lnTo>
                    <a:pt x="0" y="233552"/>
                  </a:lnTo>
                  <a:lnTo>
                    <a:pt x="11557" y="386714"/>
                  </a:lnTo>
                  <a:lnTo>
                    <a:pt x="164592" y="375157"/>
                  </a:lnTo>
                  <a:lnTo>
                    <a:pt x="123444" y="339851"/>
                  </a:lnTo>
                  <a:lnTo>
                    <a:pt x="354964" y="70738"/>
                  </a:lnTo>
                  <a:lnTo>
                    <a:pt x="272669" y="0"/>
                  </a:lnTo>
                  <a:close/>
                </a:path>
              </a:pathLst>
            </a:custGeom>
            <a:solidFill>
              <a:srgbClr val="009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87140" y="1317497"/>
              <a:ext cx="354965" cy="386715"/>
            </a:xfrm>
            <a:custGeom>
              <a:avLst/>
              <a:gdLst/>
              <a:ahLst/>
              <a:cxnLst/>
              <a:rect l="l" t="t" r="r" b="b"/>
              <a:pathLst>
                <a:path w="354964" h="386714">
                  <a:moveTo>
                    <a:pt x="0" y="233552"/>
                  </a:moveTo>
                  <a:lnTo>
                    <a:pt x="41148" y="268986"/>
                  </a:lnTo>
                  <a:lnTo>
                    <a:pt x="272669" y="0"/>
                  </a:lnTo>
                  <a:lnTo>
                    <a:pt x="354964" y="70738"/>
                  </a:lnTo>
                  <a:lnTo>
                    <a:pt x="123444" y="339851"/>
                  </a:lnTo>
                  <a:lnTo>
                    <a:pt x="164592" y="375157"/>
                  </a:lnTo>
                  <a:lnTo>
                    <a:pt x="11557" y="386714"/>
                  </a:lnTo>
                  <a:lnTo>
                    <a:pt x="0" y="233552"/>
                  </a:lnTo>
                  <a:close/>
                </a:path>
              </a:pathLst>
            </a:custGeom>
            <a:ln w="25400">
              <a:solidFill>
                <a:srgbClr val="003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5033264" y="1319022"/>
            <a:ext cx="369570" cy="428625"/>
            <a:chOff x="5033264" y="1319022"/>
            <a:chExt cx="369570" cy="428625"/>
          </a:xfrm>
        </p:grpSpPr>
        <p:sp>
          <p:nvSpPr>
            <p:cNvPr id="63" name="object 63"/>
            <p:cNvSpPr/>
            <p:nvPr/>
          </p:nvSpPr>
          <p:spPr>
            <a:xfrm>
              <a:off x="5045964" y="1331722"/>
              <a:ext cx="344170" cy="403225"/>
            </a:xfrm>
            <a:custGeom>
              <a:avLst/>
              <a:gdLst/>
              <a:ahLst/>
              <a:cxnLst/>
              <a:rect l="l" t="t" r="r" b="b"/>
              <a:pathLst>
                <a:path w="344170" h="403225">
                  <a:moveTo>
                    <a:pt x="86740" y="0"/>
                  </a:moveTo>
                  <a:lnTo>
                    <a:pt x="0" y="65531"/>
                  </a:lnTo>
                  <a:lnTo>
                    <a:pt x="213740" y="348741"/>
                  </a:lnTo>
                  <a:lnTo>
                    <a:pt x="170434" y="381507"/>
                  </a:lnTo>
                  <a:lnTo>
                    <a:pt x="322580" y="402716"/>
                  </a:lnTo>
                  <a:lnTo>
                    <a:pt x="343788" y="250698"/>
                  </a:lnTo>
                  <a:lnTo>
                    <a:pt x="300482" y="283337"/>
                  </a:lnTo>
                  <a:lnTo>
                    <a:pt x="86740" y="0"/>
                  </a:lnTo>
                  <a:close/>
                </a:path>
              </a:pathLst>
            </a:custGeom>
            <a:solidFill>
              <a:srgbClr val="009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45964" y="1331722"/>
              <a:ext cx="344170" cy="403225"/>
            </a:xfrm>
            <a:custGeom>
              <a:avLst/>
              <a:gdLst/>
              <a:ahLst/>
              <a:cxnLst/>
              <a:rect l="l" t="t" r="r" b="b"/>
              <a:pathLst>
                <a:path w="344170" h="403225">
                  <a:moveTo>
                    <a:pt x="170434" y="381507"/>
                  </a:moveTo>
                  <a:lnTo>
                    <a:pt x="213740" y="348741"/>
                  </a:lnTo>
                  <a:lnTo>
                    <a:pt x="0" y="65531"/>
                  </a:lnTo>
                  <a:lnTo>
                    <a:pt x="86740" y="0"/>
                  </a:lnTo>
                  <a:lnTo>
                    <a:pt x="300482" y="283337"/>
                  </a:lnTo>
                  <a:lnTo>
                    <a:pt x="343788" y="250698"/>
                  </a:lnTo>
                  <a:lnTo>
                    <a:pt x="322580" y="402716"/>
                  </a:lnTo>
                  <a:lnTo>
                    <a:pt x="170434" y="381507"/>
                  </a:lnTo>
                  <a:close/>
                </a:path>
              </a:pathLst>
            </a:custGeom>
            <a:ln w="25400">
              <a:solidFill>
                <a:srgbClr val="003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5911405" y="478345"/>
            <a:ext cx="429259" cy="428625"/>
            <a:chOff x="5911405" y="478345"/>
            <a:chExt cx="429259" cy="428625"/>
          </a:xfrm>
        </p:grpSpPr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0757" y="478345"/>
              <a:ext cx="131444" cy="13144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916167" y="533400"/>
              <a:ext cx="419734" cy="368935"/>
            </a:xfrm>
            <a:custGeom>
              <a:avLst/>
              <a:gdLst/>
              <a:ahLst/>
              <a:cxnLst/>
              <a:rect l="l" t="t" r="r" b="b"/>
              <a:pathLst>
                <a:path w="419735" h="368934">
                  <a:moveTo>
                    <a:pt x="346837" y="0"/>
                  </a:moveTo>
                  <a:lnTo>
                    <a:pt x="328253" y="3798"/>
                  </a:lnTo>
                  <a:lnTo>
                    <a:pt x="312753" y="14192"/>
                  </a:lnTo>
                  <a:lnTo>
                    <a:pt x="302134" y="29682"/>
                  </a:lnTo>
                  <a:lnTo>
                    <a:pt x="298196" y="48767"/>
                  </a:lnTo>
                  <a:lnTo>
                    <a:pt x="299194" y="58711"/>
                  </a:lnTo>
                  <a:lnTo>
                    <a:pt x="301990" y="67929"/>
                  </a:lnTo>
                  <a:lnTo>
                    <a:pt x="306286" y="76074"/>
                  </a:lnTo>
                  <a:lnTo>
                    <a:pt x="311785" y="82803"/>
                  </a:lnTo>
                  <a:lnTo>
                    <a:pt x="305839" y="86445"/>
                  </a:lnTo>
                  <a:lnTo>
                    <a:pt x="300132" y="90503"/>
                  </a:lnTo>
                  <a:lnTo>
                    <a:pt x="294854" y="94966"/>
                  </a:lnTo>
                  <a:lnTo>
                    <a:pt x="290195" y="99822"/>
                  </a:lnTo>
                  <a:lnTo>
                    <a:pt x="286928" y="92878"/>
                  </a:lnTo>
                  <a:lnTo>
                    <a:pt x="282448" y="85804"/>
                  </a:lnTo>
                  <a:lnTo>
                    <a:pt x="277300" y="78944"/>
                  </a:lnTo>
                  <a:lnTo>
                    <a:pt x="272034" y="72644"/>
                  </a:lnTo>
                  <a:lnTo>
                    <a:pt x="261897" y="81607"/>
                  </a:lnTo>
                  <a:lnTo>
                    <a:pt x="250380" y="88249"/>
                  </a:lnTo>
                  <a:lnTo>
                    <a:pt x="237815" y="92771"/>
                  </a:lnTo>
                  <a:lnTo>
                    <a:pt x="224536" y="95376"/>
                  </a:lnTo>
                  <a:lnTo>
                    <a:pt x="224536" y="165862"/>
                  </a:lnTo>
                  <a:lnTo>
                    <a:pt x="217424" y="170052"/>
                  </a:lnTo>
                  <a:lnTo>
                    <a:pt x="203835" y="170052"/>
                  </a:lnTo>
                  <a:lnTo>
                    <a:pt x="197231" y="166115"/>
                  </a:lnTo>
                  <a:lnTo>
                    <a:pt x="197231" y="95376"/>
                  </a:lnTo>
                  <a:lnTo>
                    <a:pt x="183951" y="92450"/>
                  </a:lnTo>
                  <a:lnTo>
                    <a:pt x="171386" y="87391"/>
                  </a:lnTo>
                  <a:lnTo>
                    <a:pt x="159869" y="80643"/>
                  </a:lnTo>
                  <a:lnTo>
                    <a:pt x="149733" y="72644"/>
                  </a:lnTo>
                  <a:lnTo>
                    <a:pt x="143484" y="78944"/>
                  </a:lnTo>
                  <a:lnTo>
                    <a:pt x="138318" y="85804"/>
                  </a:lnTo>
                  <a:lnTo>
                    <a:pt x="134034" y="92878"/>
                  </a:lnTo>
                  <a:lnTo>
                    <a:pt x="130429" y="99822"/>
                  </a:lnTo>
                  <a:lnTo>
                    <a:pt x="125930" y="94966"/>
                  </a:lnTo>
                  <a:lnTo>
                    <a:pt x="121015" y="90503"/>
                  </a:lnTo>
                  <a:lnTo>
                    <a:pt x="115695" y="86445"/>
                  </a:lnTo>
                  <a:lnTo>
                    <a:pt x="109982" y="82803"/>
                  </a:lnTo>
                  <a:lnTo>
                    <a:pt x="115427" y="76074"/>
                  </a:lnTo>
                  <a:lnTo>
                    <a:pt x="119729" y="67929"/>
                  </a:lnTo>
                  <a:lnTo>
                    <a:pt x="122555" y="58711"/>
                  </a:lnTo>
                  <a:lnTo>
                    <a:pt x="123571" y="48767"/>
                  </a:lnTo>
                  <a:lnTo>
                    <a:pt x="119614" y="29682"/>
                  </a:lnTo>
                  <a:lnTo>
                    <a:pt x="108870" y="14192"/>
                  </a:lnTo>
                  <a:lnTo>
                    <a:pt x="93031" y="3798"/>
                  </a:lnTo>
                  <a:lnTo>
                    <a:pt x="73787" y="0"/>
                  </a:lnTo>
                  <a:lnTo>
                    <a:pt x="55129" y="3798"/>
                  </a:lnTo>
                  <a:lnTo>
                    <a:pt x="39592" y="14192"/>
                  </a:lnTo>
                  <a:lnTo>
                    <a:pt x="28959" y="29682"/>
                  </a:lnTo>
                  <a:lnTo>
                    <a:pt x="25019" y="48767"/>
                  </a:lnTo>
                  <a:lnTo>
                    <a:pt x="26017" y="58711"/>
                  </a:lnTo>
                  <a:lnTo>
                    <a:pt x="28813" y="67929"/>
                  </a:lnTo>
                  <a:lnTo>
                    <a:pt x="33109" y="76074"/>
                  </a:lnTo>
                  <a:lnTo>
                    <a:pt x="38608" y="82803"/>
                  </a:lnTo>
                  <a:lnTo>
                    <a:pt x="22985" y="94388"/>
                  </a:lnTo>
                  <a:lnTo>
                    <a:pt x="10779" y="109664"/>
                  </a:lnTo>
                  <a:lnTo>
                    <a:pt x="2835" y="127702"/>
                  </a:lnTo>
                  <a:lnTo>
                    <a:pt x="0" y="147574"/>
                  </a:lnTo>
                  <a:lnTo>
                    <a:pt x="0" y="207645"/>
                  </a:lnTo>
                  <a:lnTo>
                    <a:pt x="1819" y="219231"/>
                  </a:lnTo>
                  <a:lnTo>
                    <a:pt x="6937" y="229663"/>
                  </a:lnTo>
                  <a:lnTo>
                    <a:pt x="14841" y="238166"/>
                  </a:lnTo>
                  <a:lnTo>
                    <a:pt x="25019" y="243966"/>
                  </a:lnTo>
                  <a:lnTo>
                    <a:pt x="25019" y="307466"/>
                  </a:lnTo>
                  <a:lnTo>
                    <a:pt x="27977" y="321286"/>
                  </a:lnTo>
                  <a:lnTo>
                    <a:pt x="35925" y="332866"/>
                  </a:lnTo>
                  <a:lnTo>
                    <a:pt x="47468" y="340828"/>
                  </a:lnTo>
                  <a:lnTo>
                    <a:pt x="61214" y="343788"/>
                  </a:lnTo>
                  <a:lnTo>
                    <a:pt x="85090" y="343788"/>
                  </a:lnTo>
                  <a:lnTo>
                    <a:pt x="99496" y="340828"/>
                  </a:lnTo>
                  <a:lnTo>
                    <a:pt x="111379" y="332867"/>
                  </a:lnTo>
                  <a:lnTo>
                    <a:pt x="119451" y="321286"/>
                  </a:lnTo>
                  <a:lnTo>
                    <a:pt x="122428" y="307466"/>
                  </a:lnTo>
                  <a:lnTo>
                    <a:pt x="122428" y="243966"/>
                  </a:lnTo>
                  <a:lnTo>
                    <a:pt x="127000" y="241680"/>
                  </a:lnTo>
                  <a:lnTo>
                    <a:pt x="130429" y="239395"/>
                  </a:lnTo>
                  <a:lnTo>
                    <a:pt x="134874" y="234950"/>
                  </a:lnTo>
                  <a:lnTo>
                    <a:pt x="139446" y="237109"/>
                  </a:lnTo>
                  <a:lnTo>
                    <a:pt x="141732" y="240537"/>
                  </a:lnTo>
                  <a:lnTo>
                    <a:pt x="147447" y="243966"/>
                  </a:lnTo>
                  <a:lnTo>
                    <a:pt x="147447" y="331342"/>
                  </a:lnTo>
                  <a:lnTo>
                    <a:pt x="150405" y="345340"/>
                  </a:lnTo>
                  <a:lnTo>
                    <a:pt x="158448" y="357314"/>
                  </a:lnTo>
                  <a:lnTo>
                    <a:pt x="170324" y="365668"/>
                  </a:lnTo>
                  <a:lnTo>
                    <a:pt x="184785" y="368808"/>
                  </a:lnTo>
                  <a:lnTo>
                    <a:pt x="234696" y="368808"/>
                  </a:lnTo>
                  <a:lnTo>
                    <a:pt x="248673" y="365829"/>
                  </a:lnTo>
                  <a:lnTo>
                    <a:pt x="260603" y="357743"/>
                  </a:lnTo>
                  <a:lnTo>
                    <a:pt x="268914" y="345822"/>
                  </a:lnTo>
                  <a:lnTo>
                    <a:pt x="272034" y="331342"/>
                  </a:lnTo>
                  <a:lnTo>
                    <a:pt x="272034" y="243966"/>
                  </a:lnTo>
                  <a:lnTo>
                    <a:pt x="281178" y="239395"/>
                  </a:lnTo>
                  <a:lnTo>
                    <a:pt x="285750" y="234950"/>
                  </a:lnTo>
                  <a:lnTo>
                    <a:pt x="289052" y="237109"/>
                  </a:lnTo>
                  <a:lnTo>
                    <a:pt x="292481" y="240537"/>
                  </a:lnTo>
                  <a:lnTo>
                    <a:pt x="298196" y="243966"/>
                  </a:lnTo>
                  <a:lnTo>
                    <a:pt x="298196" y="307466"/>
                  </a:lnTo>
                  <a:lnTo>
                    <a:pt x="301154" y="321286"/>
                  </a:lnTo>
                  <a:lnTo>
                    <a:pt x="309102" y="332866"/>
                  </a:lnTo>
                  <a:lnTo>
                    <a:pt x="320645" y="340828"/>
                  </a:lnTo>
                  <a:lnTo>
                    <a:pt x="334391" y="343788"/>
                  </a:lnTo>
                  <a:lnTo>
                    <a:pt x="359410" y="343788"/>
                  </a:lnTo>
                  <a:lnTo>
                    <a:pt x="373209" y="340828"/>
                  </a:lnTo>
                  <a:lnTo>
                    <a:pt x="384746" y="332867"/>
                  </a:lnTo>
                  <a:lnTo>
                    <a:pt x="392664" y="321286"/>
                  </a:lnTo>
                  <a:lnTo>
                    <a:pt x="395605" y="307466"/>
                  </a:lnTo>
                  <a:lnTo>
                    <a:pt x="395605" y="243966"/>
                  </a:lnTo>
                  <a:lnTo>
                    <a:pt x="405604" y="238327"/>
                  </a:lnTo>
                  <a:lnTo>
                    <a:pt x="413115" y="230092"/>
                  </a:lnTo>
                  <a:lnTo>
                    <a:pt x="417839" y="219713"/>
                  </a:lnTo>
                  <a:lnTo>
                    <a:pt x="419481" y="207645"/>
                  </a:lnTo>
                  <a:lnTo>
                    <a:pt x="419481" y="147574"/>
                  </a:lnTo>
                  <a:lnTo>
                    <a:pt x="417484" y="127845"/>
                  </a:lnTo>
                  <a:lnTo>
                    <a:pt x="410273" y="110045"/>
                  </a:lnTo>
                  <a:lnTo>
                    <a:pt x="398585" y="94817"/>
                  </a:lnTo>
                  <a:lnTo>
                    <a:pt x="383159" y="82803"/>
                  </a:lnTo>
                  <a:lnTo>
                    <a:pt x="388657" y="76074"/>
                  </a:lnTo>
                  <a:lnTo>
                    <a:pt x="392953" y="67929"/>
                  </a:lnTo>
                  <a:lnTo>
                    <a:pt x="395749" y="58711"/>
                  </a:lnTo>
                  <a:lnTo>
                    <a:pt x="396748" y="48767"/>
                  </a:lnTo>
                  <a:lnTo>
                    <a:pt x="392789" y="29682"/>
                  </a:lnTo>
                  <a:lnTo>
                    <a:pt x="382031" y="14192"/>
                  </a:lnTo>
                  <a:lnTo>
                    <a:pt x="366154" y="3798"/>
                  </a:lnTo>
                  <a:lnTo>
                    <a:pt x="346837" y="0"/>
                  </a:lnTo>
                  <a:close/>
                </a:path>
              </a:pathLst>
            </a:custGeom>
            <a:solidFill>
              <a:srgbClr val="7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916167" y="533400"/>
              <a:ext cx="419734" cy="368935"/>
            </a:xfrm>
            <a:custGeom>
              <a:avLst/>
              <a:gdLst/>
              <a:ahLst/>
              <a:cxnLst/>
              <a:rect l="l" t="t" r="r" b="b"/>
              <a:pathLst>
                <a:path w="419735" h="368934">
                  <a:moveTo>
                    <a:pt x="73787" y="0"/>
                  </a:moveTo>
                  <a:lnTo>
                    <a:pt x="55129" y="3798"/>
                  </a:lnTo>
                  <a:lnTo>
                    <a:pt x="39592" y="14192"/>
                  </a:lnTo>
                  <a:lnTo>
                    <a:pt x="28959" y="29682"/>
                  </a:lnTo>
                  <a:lnTo>
                    <a:pt x="25019" y="48767"/>
                  </a:lnTo>
                  <a:lnTo>
                    <a:pt x="26017" y="58711"/>
                  </a:lnTo>
                  <a:lnTo>
                    <a:pt x="28813" y="67929"/>
                  </a:lnTo>
                  <a:lnTo>
                    <a:pt x="33109" y="76074"/>
                  </a:lnTo>
                  <a:lnTo>
                    <a:pt x="38608" y="82803"/>
                  </a:lnTo>
                  <a:lnTo>
                    <a:pt x="22985" y="94388"/>
                  </a:lnTo>
                  <a:lnTo>
                    <a:pt x="10779" y="109664"/>
                  </a:lnTo>
                  <a:lnTo>
                    <a:pt x="2835" y="127702"/>
                  </a:lnTo>
                  <a:lnTo>
                    <a:pt x="0" y="147574"/>
                  </a:lnTo>
                  <a:lnTo>
                    <a:pt x="0" y="207645"/>
                  </a:lnTo>
                  <a:lnTo>
                    <a:pt x="1819" y="219231"/>
                  </a:lnTo>
                  <a:lnTo>
                    <a:pt x="6937" y="229663"/>
                  </a:lnTo>
                  <a:lnTo>
                    <a:pt x="14841" y="238166"/>
                  </a:lnTo>
                  <a:lnTo>
                    <a:pt x="25019" y="243966"/>
                  </a:lnTo>
                  <a:lnTo>
                    <a:pt x="25019" y="307466"/>
                  </a:lnTo>
                  <a:lnTo>
                    <a:pt x="27977" y="321286"/>
                  </a:lnTo>
                  <a:lnTo>
                    <a:pt x="35925" y="332866"/>
                  </a:lnTo>
                  <a:lnTo>
                    <a:pt x="47468" y="340828"/>
                  </a:lnTo>
                  <a:lnTo>
                    <a:pt x="61214" y="343788"/>
                  </a:lnTo>
                  <a:lnTo>
                    <a:pt x="85090" y="343788"/>
                  </a:lnTo>
                  <a:lnTo>
                    <a:pt x="99496" y="340828"/>
                  </a:lnTo>
                  <a:lnTo>
                    <a:pt x="111379" y="332867"/>
                  </a:lnTo>
                  <a:lnTo>
                    <a:pt x="119451" y="321286"/>
                  </a:lnTo>
                  <a:lnTo>
                    <a:pt x="122428" y="307466"/>
                  </a:lnTo>
                  <a:lnTo>
                    <a:pt x="122428" y="243966"/>
                  </a:lnTo>
                  <a:lnTo>
                    <a:pt x="127000" y="241680"/>
                  </a:lnTo>
                  <a:lnTo>
                    <a:pt x="130429" y="239395"/>
                  </a:lnTo>
                  <a:lnTo>
                    <a:pt x="134874" y="234950"/>
                  </a:lnTo>
                  <a:lnTo>
                    <a:pt x="139446" y="237109"/>
                  </a:lnTo>
                  <a:lnTo>
                    <a:pt x="141732" y="240537"/>
                  </a:lnTo>
                  <a:lnTo>
                    <a:pt x="147447" y="243966"/>
                  </a:lnTo>
                  <a:lnTo>
                    <a:pt x="147447" y="331342"/>
                  </a:lnTo>
                  <a:lnTo>
                    <a:pt x="150405" y="345340"/>
                  </a:lnTo>
                  <a:lnTo>
                    <a:pt x="158448" y="357314"/>
                  </a:lnTo>
                  <a:lnTo>
                    <a:pt x="170324" y="365668"/>
                  </a:lnTo>
                  <a:lnTo>
                    <a:pt x="184785" y="368808"/>
                  </a:lnTo>
                  <a:lnTo>
                    <a:pt x="234696" y="368808"/>
                  </a:lnTo>
                  <a:lnTo>
                    <a:pt x="248673" y="365829"/>
                  </a:lnTo>
                  <a:lnTo>
                    <a:pt x="260603" y="357743"/>
                  </a:lnTo>
                  <a:lnTo>
                    <a:pt x="268914" y="345822"/>
                  </a:lnTo>
                  <a:lnTo>
                    <a:pt x="272034" y="331342"/>
                  </a:lnTo>
                  <a:lnTo>
                    <a:pt x="272034" y="243966"/>
                  </a:lnTo>
                  <a:lnTo>
                    <a:pt x="276606" y="241680"/>
                  </a:lnTo>
                  <a:lnTo>
                    <a:pt x="281178" y="239395"/>
                  </a:lnTo>
                  <a:lnTo>
                    <a:pt x="285750" y="234950"/>
                  </a:lnTo>
                  <a:lnTo>
                    <a:pt x="289052" y="237109"/>
                  </a:lnTo>
                  <a:lnTo>
                    <a:pt x="292481" y="240537"/>
                  </a:lnTo>
                  <a:lnTo>
                    <a:pt x="298196" y="243966"/>
                  </a:lnTo>
                  <a:lnTo>
                    <a:pt x="298196" y="307466"/>
                  </a:lnTo>
                  <a:lnTo>
                    <a:pt x="301154" y="321286"/>
                  </a:lnTo>
                  <a:lnTo>
                    <a:pt x="309102" y="332866"/>
                  </a:lnTo>
                  <a:lnTo>
                    <a:pt x="320645" y="340828"/>
                  </a:lnTo>
                  <a:lnTo>
                    <a:pt x="334391" y="343788"/>
                  </a:lnTo>
                  <a:lnTo>
                    <a:pt x="359410" y="343788"/>
                  </a:lnTo>
                  <a:lnTo>
                    <a:pt x="373209" y="340828"/>
                  </a:lnTo>
                  <a:lnTo>
                    <a:pt x="384746" y="332867"/>
                  </a:lnTo>
                  <a:lnTo>
                    <a:pt x="392664" y="321286"/>
                  </a:lnTo>
                  <a:lnTo>
                    <a:pt x="395605" y="307466"/>
                  </a:lnTo>
                  <a:lnTo>
                    <a:pt x="395605" y="243966"/>
                  </a:lnTo>
                  <a:lnTo>
                    <a:pt x="405604" y="238327"/>
                  </a:lnTo>
                  <a:lnTo>
                    <a:pt x="413115" y="230092"/>
                  </a:lnTo>
                  <a:lnTo>
                    <a:pt x="417839" y="219713"/>
                  </a:lnTo>
                  <a:lnTo>
                    <a:pt x="419481" y="207645"/>
                  </a:lnTo>
                  <a:lnTo>
                    <a:pt x="419481" y="147574"/>
                  </a:lnTo>
                  <a:lnTo>
                    <a:pt x="417484" y="127845"/>
                  </a:lnTo>
                  <a:lnTo>
                    <a:pt x="410273" y="110045"/>
                  </a:lnTo>
                  <a:lnTo>
                    <a:pt x="398585" y="94817"/>
                  </a:lnTo>
                  <a:lnTo>
                    <a:pt x="383159" y="82803"/>
                  </a:lnTo>
                  <a:lnTo>
                    <a:pt x="388657" y="76074"/>
                  </a:lnTo>
                  <a:lnTo>
                    <a:pt x="392953" y="67929"/>
                  </a:lnTo>
                  <a:lnTo>
                    <a:pt x="395749" y="58711"/>
                  </a:lnTo>
                  <a:lnTo>
                    <a:pt x="396748" y="48767"/>
                  </a:lnTo>
                  <a:lnTo>
                    <a:pt x="392789" y="29682"/>
                  </a:lnTo>
                  <a:lnTo>
                    <a:pt x="382031" y="14192"/>
                  </a:lnTo>
                  <a:lnTo>
                    <a:pt x="366154" y="3798"/>
                  </a:lnTo>
                  <a:lnTo>
                    <a:pt x="346837" y="0"/>
                  </a:lnTo>
                  <a:lnTo>
                    <a:pt x="328253" y="3798"/>
                  </a:lnTo>
                  <a:lnTo>
                    <a:pt x="312753" y="14192"/>
                  </a:lnTo>
                  <a:lnTo>
                    <a:pt x="302134" y="29682"/>
                  </a:lnTo>
                  <a:lnTo>
                    <a:pt x="298196" y="48767"/>
                  </a:lnTo>
                  <a:lnTo>
                    <a:pt x="299194" y="58711"/>
                  </a:lnTo>
                  <a:lnTo>
                    <a:pt x="301990" y="67929"/>
                  </a:lnTo>
                  <a:lnTo>
                    <a:pt x="306286" y="76074"/>
                  </a:lnTo>
                  <a:lnTo>
                    <a:pt x="311785" y="82803"/>
                  </a:lnTo>
                  <a:lnTo>
                    <a:pt x="305839" y="86445"/>
                  </a:lnTo>
                  <a:lnTo>
                    <a:pt x="300132" y="90503"/>
                  </a:lnTo>
                  <a:lnTo>
                    <a:pt x="294854" y="94966"/>
                  </a:lnTo>
                  <a:lnTo>
                    <a:pt x="290195" y="99822"/>
                  </a:lnTo>
                  <a:lnTo>
                    <a:pt x="286928" y="92878"/>
                  </a:lnTo>
                  <a:lnTo>
                    <a:pt x="282448" y="85804"/>
                  </a:lnTo>
                  <a:lnTo>
                    <a:pt x="277300" y="78944"/>
                  </a:lnTo>
                  <a:lnTo>
                    <a:pt x="272034" y="72644"/>
                  </a:lnTo>
                  <a:lnTo>
                    <a:pt x="261897" y="81607"/>
                  </a:lnTo>
                  <a:lnTo>
                    <a:pt x="250380" y="88249"/>
                  </a:lnTo>
                  <a:lnTo>
                    <a:pt x="237815" y="92771"/>
                  </a:lnTo>
                  <a:lnTo>
                    <a:pt x="224536" y="95376"/>
                  </a:lnTo>
                  <a:lnTo>
                    <a:pt x="224536" y="157734"/>
                  </a:lnTo>
                  <a:lnTo>
                    <a:pt x="224536" y="165862"/>
                  </a:lnTo>
                  <a:lnTo>
                    <a:pt x="217424" y="170052"/>
                  </a:lnTo>
                  <a:lnTo>
                    <a:pt x="210566" y="170052"/>
                  </a:lnTo>
                  <a:lnTo>
                    <a:pt x="203835" y="170052"/>
                  </a:lnTo>
                  <a:lnTo>
                    <a:pt x="197231" y="166115"/>
                  </a:lnTo>
                  <a:lnTo>
                    <a:pt x="197231" y="157734"/>
                  </a:lnTo>
                  <a:lnTo>
                    <a:pt x="197231" y="95376"/>
                  </a:lnTo>
                  <a:lnTo>
                    <a:pt x="183951" y="92450"/>
                  </a:lnTo>
                  <a:lnTo>
                    <a:pt x="171386" y="87391"/>
                  </a:lnTo>
                  <a:lnTo>
                    <a:pt x="159869" y="80643"/>
                  </a:lnTo>
                  <a:lnTo>
                    <a:pt x="149733" y="72644"/>
                  </a:lnTo>
                  <a:lnTo>
                    <a:pt x="143484" y="78944"/>
                  </a:lnTo>
                  <a:lnTo>
                    <a:pt x="138318" y="85804"/>
                  </a:lnTo>
                  <a:lnTo>
                    <a:pt x="134034" y="92878"/>
                  </a:lnTo>
                  <a:lnTo>
                    <a:pt x="130429" y="99822"/>
                  </a:lnTo>
                  <a:lnTo>
                    <a:pt x="125930" y="94966"/>
                  </a:lnTo>
                  <a:lnTo>
                    <a:pt x="121015" y="90503"/>
                  </a:lnTo>
                  <a:lnTo>
                    <a:pt x="115695" y="86445"/>
                  </a:lnTo>
                  <a:lnTo>
                    <a:pt x="109982" y="82803"/>
                  </a:lnTo>
                  <a:lnTo>
                    <a:pt x="115427" y="76074"/>
                  </a:lnTo>
                  <a:lnTo>
                    <a:pt x="119729" y="67929"/>
                  </a:lnTo>
                  <a:lnTo>
                    <a:pt x="122555" y="58711"/>
                  </a:lnTo>
                  <a:lnTo>
                    <a:pt x="123571" y="48767"/>
                  </a:lnTo>
                  <a:lnTo>
                    <a:pt x="119614" y="29682"/>
                  </a:lnTo>
                  <a:lnTo>
                    <a:pt x="108870" y="14192"/>
                  </a:lnTo>
                  <a:lnTo>
                    <a:pt x="93031" y="3798"/>
                  </a:lnTo>
                  <a:lnTo>
                    <a:pt x="73787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7674673" y="168973"/>
            <a:ext cx="433705" cy="428625"/>
            <a:chOff x="7674673" y="168973"/>
            <a:chExt cx="433705" cy="428625"/>
          </a:xfrm>
        </p:grpSpPr>
        <p:sp>
          <p:nvSpPr>
            <p:cNvPr id="75" name="object 75"/>
            <p:cNvSpPr/>
            <p:nvPr/>
          </p:nvSpPr>
          <p:spPr>
            <a:xfrm>
              <a:off x="7679435" y="173736"/>
              <a:ext cx="268605" cy="170815"/>
            </a:xfrm>
            <a:custGeom>
              <a:avLst/>
              <a:gdLst/>
              <a:ahLst/>
              <a:cxnLst/>
              <a:rect l="l" t="t" r="r" b="b"/>
              <a:pathLst>
                <a:path w="268604" h="170815">
                  <a:moveTo>
                    <a:pt x="234061" y="0"/>
                  </a:moveTo>
                  <a:lnTo>
                    <a:pt x="36449" y="0"/>
                  </a:lnTo>
                  <a:lnTo>
                    <a:pt x="22609" y="2958"/>
                  </a:lnTo>
                  <a:lnTo>
                    <a:pt x="10985" y="10906"/>
                  </a:lnTo>
                  <a:lnTo>
                    <a:pt x="2980" y="22449"/>
                  </a:lnTo>
                  <a:lnTo>
                    <a:pt x="0" y="36194"/>
                  </a:lnTo>
                  <a:lnTo>
                    <a:pt x="0" y="85978"/>
                  </a:lnTo>
                  <a:lnTo>
                    <a:pt x="2980" y="99526"/>
                  </a:lnTo>
                  <a:lnTo>
                    <a:pt x="10985" y="110632"/>
                  </a:lnTo>
                  <a:lnTo>
                    <a:pt x="22609" y="118143"/>
                  </a:lnTo>
                  <a:lnTo>
                    <a:pt x="36449" y="120903"/>
                  </a:lnTo>
                  <a:lnTo>
                    <a:pt x="48895" y="120903"/>
                  </a:lnTo>
                  <a:lnTo>
                    <a:pt x="48895" y="165608"/>
                  </a:lnTo>
                  <a:lnTo>
                    <a:pt x="54737" y="170687"/>
                  </a:lnTo>
                  <a:lnTo>
                    <a:pt x="64389" y="170687"/>
                  </a:lnTo>
                  <a:lnTo>
                    <a:pt x="67691" y="169290"/>
                  </a:lnTo>
                  <a:lnTo>
                    <a:pt x="70485" y="166115"/>
                  </a:lnTo>
                  <a:lnTo>
                    <a:pt x="115950" y="120903"/>
                  </a:lnTo>
                  <a:lnTo>
                    <a:pt x="122682" y="120903"/>
                  </a:lnTo>
                  <a:lnTo>
                    <a:pt x="122682" y="84836"/>
                  </a:lnTo>
                  <a:lnTo>
                    <a:pt x="127482" y="60985"/>
                  </a:lnTo>
                  <a:lnTo>
                    <a:pt x="140604" y="41576"/>
                  </a:lnTo>
                  <a:lnTo>
                    <a:pt x="160133" y="28525"/>
                  </a:lnTo>
                  <a:lnTo>
                    <a:pt x="184150" y="23749"/>
                  </a:lnTo>
                  <a:lnTo>
                    <a:pt x="268224" y="23749"/>
                  </a:lnTo>
                  <a:lnTo>
                    <a:pt x="262725" y="13823"/>
                  </a:lnTo>
                  <a:lnTo>
                    <a:pt x="255000" y="6350"/>
                  </a:lnTo>
                  <a:lnTo>
                    <a:pt x="245346" y="1639"/>
                  </a:lnTo>
                  <a:lnTo>
                    <a:pt x="234061" y="0"/>
                  </a:lnTo>
                  <a:close/>
                </a:path>
              </a:pathLst>
            </a:custGeom>
            <a:solidFill>
              <a:srgbClr val="21D1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79435" y="173736"/>
              <a:ext cx="268605" cy="170815"/>
            </a:xfrm>
            <a:custGeom>
              <a:avLst/>
              <a:gdLst/>
              <a:ahLst/>
              <a:cxnLst/>
              <a:rect l="l" t="t" r="r" b="b"/>
              <a:pathLst>
                <a:path w="268604" h="170815">
                  <a:moveTo>
                    <a:pt x="36449" y="0"/>
                  </a:moveTo>
                  <a:lnTo>
                    <a:pt x="22609" y="2958"/>
                  </a:lnTo>
                  <a:lnTo>
                    <a:pt x="10985" y="10906"/>
                  </a:lnTo>
                  <a:lnTo>
                    <a:pt x="2980" y="22449"/>
                  </a:lnTo>
                  <a:lnTo>
                    <a:pt x="0" y="36194"/>
                  </a:lnTo>
                  <a:lnTo>
                    <a:pt x="0" y="85978"/>
                  </a:lnTo>
                  <a:lnTo>
                    <a:pt x="2980" y="99526"/>
                  </a:lnTo>
                  <a:lnTo>
                    <a:pt x="10985" y="110632"/>
                  </a:lnTo>
                  <a:lnTo>
                    <a:pt x="22609" y="118143"/>
                  </a:lnTo>
                  <a:lnTo>
                    <a:pt x="36449" y="120903"/>
                  </a:lnTo>
                  <a:lnTo>
                    <a:pt x="48895" y="120903"/>
                  </a:lnTo>
                  <a:lnTo>
                    <a:pt x="48895" y="158241"/>
                  </a:lnTo>
                  <a:lnTo>
                    <a:pt x="48895" y="165608"/>
                  </a:lnTo>
                  <a:lnTo>
                    <a:pt x="54737" y="170687"/>
                  </a:lnTo>
                  <a:lnTo>
                    <a:pt x="60960" y="170687"/>
                  </a:lnTo>
                  <a:lnTo>
                    <a:pt x="64389" y="170687"/>
                  </a:lnTo>
                  <a:lnTo>
                    <a:pt x="67691" y="169290"/>
                  </a:lnTo>
                  <a:lnTo>
                    <a:pt x="70485" y="166115"/>
                  </a:lnTo>
                  <a:lnTo>
                    <a:pt x="115950" y="120903"/>
                  </a:lnTo>
                  <a:lnTo>
                    <a:pt x="122682" y="120903"/>
                  </a:lnTo>
                  <a:lnTo>
                    <a:pt x="122682" y="84836"/>
                  </a:lnTo>
                  <a:lnTo>
                    <a:pt x="127482" y="60985"/>
                  </a:lnTo>
                  <a:lnTo>
                    <a:pt x="140604" y="41576"/>
                  </a:lnTo>
                  <a:lnTo>
                    <a:pt x="160133" y="28525"/>
                  </a:lnTo>
                  <a:lnTo>
                    <a:pt x="184150" y="23749"/>
                  </a:lnTo>
                  <a:lnTo>
                    <a:pt x="268224" y="23749"/>
                  </a:lnTo>
                  <a:lnTo>
                    <a:pt x="262725" y="13823"/>
                  </a:lnTo>
                  <a:lnTo>
                    <a:pt x="255000" y="6350"/>
                  </a:lnTo>
                  <a:lnTo>
                    <a:pt x="245346" y="1639"/>
                  </a:lnTo>
                  <a:lnTo>
                    <a:pt x="234061" y="0"/>
                  </a:lnTo>
                  <a:lnTo>
                    <a:pt x="36449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80959" y="222504"/>
              <a:ext cx="422275" cy="370840"/>
            </a:xfrm>
            <a:custGeom>
              <a:avLst/>
              <a:gdLst/>
              <a:ahLst/>
              <a:cxnLst/>
              <a:rect l="l" t="t" r="r" b="b"/>
              <a:pathLst>
                <a:path w="422275" h="370840">
                  <a:moveTo>
                    <a:pt x="381126" y="0"/>
                  </a:moveTo>
                  <a:lnTo>
                    <a:pt x="182118" y="0"/>
                  </a:lnTo>
                  <a:lnTo>
                    <a:pt x="168225" y="2976"/>
                  </a:lnTo>
                  <a:lnTo>
                    <a:pt x="156606" y="11049"/>
                  </a:lnTo>
                  <a:lnTo>
                    <a:pt x="148631" y="22931"/>
                  </a:lnTo>
                  <a:lnTo>
                    <a:pt x="145669" y="37337"/>
                  </a:lnTo>
                  <a:lnTo>
                    <a:pt x="145669" y="86106"/>
                  </a:lnTo>
                  <a:lnTo>
                    <a:pt x="148631" y="100512"/>
                  </a:lnTo>
                  <a:lnTo>
                    <a:pt x="156606" y="112395"/>
                  </a:lnTo>
                  <a:lnTo>
                    <a:pt x="168225" y="120467"/>
                  </a:lnTo>
                  <a:lnTo>
                    <a:pt x="182118" y="123444"/>
                  </a:lnTo>
                  <a:lnTo>
                    <a:pt x="251460" y="123444"/>
                  </a:lnTo>
                  <a:lnTo>
                    <a:pt x="282194" y="152908"/>
                  </a:lnTo>
                  <a:lnTo>
                    <a:pt x="267211" y="162544"/>
                  </a:lnTo>
                  <a:lnTo>
                    <a:pt x="255301" y="175704"/>
                  </a:lnTo>
                  <a:lnTo>
                    <a:pt x="247439" y="191627"/>
                  </a:lnTo>
                  <a:lnTo>
                    <a:pt x="244601" y="209550"/>
                  </a:lnTo>
                  <a:lnTo>
                    <a:pt x="245655" y="221170"/>
                  </a:lnTo>
                  <a:lnTo>
                    <a:pt x="248745" y="231933"/>
                  </a:lnTo>
                  <a:lnTo>
                    <a:pt x="253763" y="241411"/>
                  </a:lnTo>
                  <a:lnTo>
                    <a:pt x="260604" y="249174"/>
                  </a:lnTo>
                  <a:lnTo>
                    <a:pt x="244373" y="255008"/>
                  </a:lnTo>
                  <a:lnTo>
                    <a:pt x="230108" y="263842"/>
                  </a:lnTo>
                  <a:lnTo>
                    <a:pt x="218009" y="275248"/>
                  </a:lnTo>
                  <a:lnTo>
                    <a:pt x="208280" y="288798"/>
                  </a:lnTo>
                  <a:lnTo>
                    <a:pt x="198300" y="275248"/>
                  </a:lnTo>
                  <a:lnTo>
                    <a:pt x="185785" y="263842"/>
                  </a:lnTo>
                  <a:lnTo>
                    <a:pt x="171150" y="255008"/>
                  </a:lnTo>
                  <a:lnTo>
                    <a:pt x="154813" y="249174"/>
                  </a:lnTo>
                  <a:lnTo>
                    <a:pt x="161579" y="240446"/>
                  </a:lnTo>
                  <a:lnTo>
                    <a:pt x="166560" y="231076"/>
                  </a:lnTo>
                  <a:lnTo>
                    <a:pt x="169636" y="220849"/>
                  </a:lnTo>
                  <a:lnTo>
                    <a:pt x="170688" y="209550"/>
                  </a:lnTo>
                  <a:lnTo>
                    <a:pt x="165887" y="185804"/>
                  </a:lnTo>
                  <a:lnTo>
                    <a:pt x="152765" y="166750"/>
                  </a:lnTo>
                  <a:lnTo>
                    <a:pt x="133236" y="154078"/>
                  </a:lnTo>
                  <a:lnTo>
                    <a:pt x="109220" y="149479"/>
                  </a:lnTo>
                  <a:lnTo>
                    <a:pt x="85401" y="154078"/>
                  </a:lnTo>
                  <a:lnTo>
                    <a:pt x="66309" y="166751"/>
                  </a:lnTo>
                  <a:lnTo>
                    <a:pt x="53623" y="185804"/>
                  </a:lnTo>
                  <a:lnTo>
                    <a:pt x="49022" y="209550"/>
                  </a:lnTo>
                  <a:lnTo>
                    <a:pt x="50038" y="221170"/>
                  </a:lnTo>
                  <a:lnTo>
                    <a:pt x="52959" y="231933"/>
                  </a:lnTo>
                  <a:lnTo>
                    <a:pt x="57594" y="241411"/>
                  </a:lnTo>
                  <a:lnTo>
                    <a:pt x="63754" y="249174"/>
                  </a:lnTo>
                  <a:lnTo>
                    <a:pt x="38415" y="260824"/>
                  </a:lnTo>
                  <a:lnTo>
                    <a:pt x="18208" y="279606"/>
                  </a:lnTo>
                  <a:lnTo>
                    <a:pt x="4835" y="304127"/>
                  </a:lnTo>
                  <a:lnTo>
                    <a:pt x="0" y="332994"/>
                  </a:lnTo>
                  <a:lnTo>
                    <a:pt x="0" y="364617"/>
                  </a:lnTo>
                  <a:lnTo>
                    <a:pt x="5715" y="370332"/>
                  </a:lnTo>
                  <a:lnTo>
                    <a:pt x="416433" y="370332"/>
                  </a:lnTo>
                  <a:lnTo>
                    <a:pt x="422148" y="364617"/>
                  </a:lnTo>
                  <a:lnTo>
                    <a:pt x="422148" y="332994"/>
                  </a:lnTo>
                  <a:lnTo>
                    <a:pt x="417472" y="304555"/>
                  </a:lnTo>
                  <a:lnTo>
                    <a:pt x="404368" y="279987"/>
                  </a:lnTo>
                  <a:lnTo>
                    <a:pt x="384214" y="260967"/>
                  </a:lnTo>
                  <a:lnTo>
                    <a:pt x="358394" y="249174"/>
                  </a:lnTo>
                  <a:lnTo>
                    <a:pt x="365234" y="240446"/>
                  </a:lnTo>
                  <a:lnTo>
                    <a:pt x="370252" y="231076"/>
                  </a:lnTo>
                  <a:lnTo>
                    <a:pt x="373342" y="220849"/>
                  </a:lnTo>
                  <a:lnTo>
                    <a:pt x="374396" y="209550"/>
                  </a:lnTo>
                  <a:lnTo>
                    <a:pt x="370558" y="188537"/>
                  </a:lnTo>
                  <a:lnTo>
                    <a:pt x="359981" y="170608"/>
                  </a:lnTo>
                  <a:lnTo>
                    <a:pt x="344070" y="157132"/>
                  </a:lnTo>
                  <a:lnTo>
                    <a:pt x="324231" y="149479"/>
                  </a:lnTo>
                  <a:lnTo>
                    <a:pt x="324231" y="123444"/>
                  </a:lnTo>
                  <a:lnTo>
                    <a:pt x="381126" y="123444"/>
                  </a:lnTo>
                  <a:lnTo>
                    <a:pt x="395626" y="120467"/>
                  </a:lnTo>
                  <a:lnTo>
                    <a:pt x="407590" y="112395"/>
                  </a:lnTo>
                  <a:lnTo>
                    <a:pt x="415720" y="100512"/>
                  </a:lnTo>
                  <a:lnTo>
                    <a:pt x="418719" y="86106"/>
                  </a:lnTo>
                  <a:lnTo>
                    <a:pt x="418719" y="37337"/>
                  </a:lnTo>
                  <a:lnTo>
                    <a:pt x="415720" y="22931"/>
                  </a:lnTo>
                  <a:lnTo>
                    <a:pt x="407590" y="11049"/>
                  </a:lnTo>
                  <a:lnTo>
                    <a:pt x="395626" y="2976"/>
                  </a:lnTo>
                  <a:lnTo>
                    <a:pt x="381126" y="0"/>
                  </a:lnTo>
                  <a:close/>
                </a:path>
              </a:pathLst>
            </a:custGeom>
            <a:solidFill>
              <a:srgbClr val="21D1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80959" y="222504"/>
              <a:ext cx="422275" cy="370840"/>
            </a:xfrm>
            <a:custGeom>
              <a:avLst/>
              <a:gdLst/>
              <a:ahLst/>
              <a:cxnLst/>
              <a:rect l="l" t="t" r="r" b="b"/>
              <a:pathLst>
                <a:path w="422275" h="370840">
                  <a:moveTo>
                    <a:pt x="182118" y="0"/>
                  </a:moveTo>
                  <a:lnTo>
                    <a:pt x="168225" y="2976"/>
                  </a:lnTo>
                  <a:lnTo>
                    <a:pt x="156606" y="11049"/>
                  </a:lnTo>
                  <a:lnTo>
                    <a:pt x="148631" y="22931"/>
                  </a:lnTo>
                  <a:lnTo>
                    <a:pt x="145669" y="37337"/>
                  </a:lnTo>
                  <a:lnTo>
                    <a:pt x="145669" y="86106"/>
                  </a:lnTo>
                  <a:lnTo>
                    <a:pt x="148631" y="100512"/>
                  </a:lnTo>
                  <a:lnTo>
                    <a:pt x="156606" y="112395"/>
                  </a:lnTo>
                  <a:lnTo>
                    <a:pt x="168225" y="120467"/>
                  </a:lnTo>
                  <a:lnTo>
                    <a:pt x="182118" y="123444"/>
                  </a:lnTo>
                  <a:lnTo>
                    <a:pt x="251460" y="123444"/>
                  </a:lnTo>
                  <a:lnTo>
                    <a:pt x="282194" y="152908"/>
                  </a:lnTo>
                  <a:lnTo>
                    <a:pt x="267211" y="162544"/>
                  </a:lnTo>
                  <a:lnTo>
                    <a:pt x="255301" y="175704"/>
                  </a:lnTo>
                  <a:lnTo>
                    <a:pt x="247439" y="191627"/>
                  </a:lnTo>
                  <a:lnTo>
                    <a:pt x="244601" y="209550"/>
                  </a:lnTo>
                  <a:lnTo>
                    <a:pt x="245655" y="221170"/>
                  </a:lnTo>
                  <a:lnTo>
                    <a:pt x="248745" y="231933"/>
                  </a:lnTo>
                  <a:lnTo>
                    <a:pt x="253763" y="241411"/>
                  </a:lnTo>
                  <a:lnTo>
                    <a:pt x="260604" y="249174"/>
                  </a:lnTo>
                  <a:lnTo>
                    <a:pt x="244373" y="255008"/>
                  </a:lnTo>
                  <a:lnTo>
                    <a:pt x="230108" y="263842"/>
                  </a:lnTo>
                  <a:lnTo>
                    <a:pt x="218009" y="275248"/>
                  </a:lnTo>
                  <a:lnTo>
                    <a:pt x="208280" y="288798"/>
                  </a:lnTo>
                  <a:lnTo>
                    <a:pt x="198300" y="275248"/>
                  </a:lnTo>
                  <a:lnTo>
                    <a:pt x="185785" y="263842"/>
                  </a:lnTo>
                  <a:lnTo>
                    <a:pt x="171150" y="255008"/>
                  </a:lnTo>
                  <a:lnTo>
                    <a:pt x="154813" y="249174"/>
                  </a:lnTo>
                  <a:lnTo>
                    <a:pt x="161579" y="240446"/>
                  </a:lnTo>
                  <a:lnTo>
                    <a:pt x="166560" y="231076"/>
                  </a:lnTo>
                  <a:lnTo>
                    <a:pt x="169636" y="220849"/>
                  </a:lnTo>
                  <a:lnTo>
                    <a:pt x="170688" y="209550"/>
                  </a:lnTo>
                  <a:lnTo>
                    <a:pt x="165887" y="185804"/>
                  </a:lnTo>
                  <a:lnTo>
                    <a:pt x="152765" y="166750"/>
                  </a:lnTo>
                  <a:lnTo>
                    <a:pt x="133236" y="154078"/>
                  </a:lnTo>
                  <a:lnTo>
                    <a:pt x="109220" y="149479"/>
                  </a:lnTo>
                  <a:lnTo>
                    <a:pt x="85401" y="154078"/>
                  </a:lnTo>
                  <a:lnTo>
                    <a:pt x="66309" y="166751"/>
                  </a:lnTo>
                  <a:lnTo>
                    <a:pt x="53623" y="185804"/>
                  </a:lnTo>
                  <a:lnTo>
                    <a:pt x="49022" y="209550"/>
                  </a:lnTo>
                  <a:lnTo>
                    <a:pt x="50038" y="221170"/>
                  </a:lnTo>
                  <a:lnTo>
                    <a:pt x="52959" y="231933"/>
                  </a:lnTo>
                  <a:lnTo>
                    <a:pt x="57594" y="241411"/>
                  </a:lnTo>
                  <a:lnTo>
                    <a:pt x="63754" y="249174"/>
                  </a:lnTo>
                  <a:lnTo>
                    <a:pt x="38415" y="260824"/>
                  </a:lnTo>
                  <a:lnTo>
                    <a:pt x="18208" y="279606"/>
                  </a:lnTo>
                  <a:lnTo>
                    <a:pt x="4835" y="304127"/>
                  </a:lnTo>
                  <a:lnTo>
                    <a:pt x="0" y="332994"/>
                  </a:lnTo>
                  <a:lnTo>
                    <a:pt x="0" y="356743"/>
                  </a:lnTo>
                  <a:lnTo>
                    <a:pt x="0" y="364617"/>
                  </a:lnTo>
                  <a:lnTo>
                    <a:pt x="5715" y="370332"/>
                  </a:lnTo>
                  <a:lnTo>
                    <a:pt x="12573" y="370332"/>
                  </a:lnTo>
                  <a:lnTo>
                    <a:pt x="409575" y="370332"/>
                  </a:lnTo>
                  <a:lnTo>
                    <a:pt x="416433" y="370332"/>
                  </a:lnTo>
                  <a:lnTo>
                    <a:pt x="422148" y="364617"/>
                  </a:lnTo>
                  <a:lnTo>
                    <a:pt x="422148" y="356743"/>
                  </a:lnTo>
                  <a:lnTo>
                    <a:pt x="422148" y="332994"/>
                  </a:lnTo>
                  <a:lnTo>
                    <a:pt x="417472" y="304555"/>
                  </a:lnTo>
                  <a:lnTo>
                    <a:pt x="404368" y="279987"/>
                  </a:lnTo>
                  <a:lnTo>
                    <a:pt x="384214" y="260967"/>
                  </a:lnTo>
                  <a:lnTo>
                    <a:pt x="358394" y="249174"/>
                  </a:lnTo>
                  <a:lnTo>
                    <a:pt x="365234" y="240446"/>
                  </a:lnTo>
                  <a:lnTo>
                    <a:pt x="370252" y="231076"/>
                  </a:lnTo>
                  <a:lnTo>
                    <a:pt x="373342" y="220849"/>
                  </a:lnTo>
                  <a:lnTo>
                    <a:pt x="374396" y="209550"/>
                  </a:lnTo>
                  <a:lnTo>
                    <a:pt x="370558" y="188537"/>
                  </a:lnTo>
                  <a:lnTo>
                    <a:pt x="359981" y="170608"/>
                  </a:lnTo>
                  <a:lnTo>
                    <a:pt x="344070" y="157132"/>
                  </a:lnTo>
                  <a:lnTo>
                    <a:pt x="324231" y="149479"/>
                  </a:lnTo>
                  <a:lnTo>
                    <a:pt x="324231" y="123444"/>
                  </a:lnTo>
                  <a:lnTo>
                    <a:pt x="381126" y="123444"/>
                  </a:lnTo>
                  <a:lnTo>
                    <a:pt x="395626" y="120467"/>
                  </a:lnTo>
                  <a:lnTo>
                    <a:pt x="407590" y="112395"/>
                  </a:lnTo>
                  <a:lnTo>
                    <a:pt x="415720" y="100512"/>
                  </a:lnTo>
                  <a:lnTo>
                    <a:pt x="418719" y="86106"/>
                  </a:lnTo>
                  <a:lnTo>
                    <a:pt x="418719" y="37337"/>
                  </a:lnTo>
                  <a:lnTo>
                    <a:pt x="415720" y="22931"/>
                  </a:lnTo>
                  <a:lnTo>
                    <a:pt x="407590" y="11049"/>
                  </a:lnTo>
                  <a:lnTo>
                    <a:pt x="395626" y="2976"/>
                  </a:lnTo>
                  <a:lnTo>
                    <a:pt x="381126" y="0"/>
                  </a:lnTo>
                  <a:lnTo>
                    <a:pt x="182118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536295" y="1005649"/>
            <a:ext cx="429259" cy="428625"/>
            <a:chOff x="536295" y="1005649"/>
            <a:chExt cx="429259" cy="428625"/>
          </a:xfrm>
        </p:grpSpPr>
        <p:pic>
          <p:nvPicPr>
            <p:cNvPr id="80" name="object 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97" y="1005649"/>
              <a:ext cx="131813" cy="131445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541058" y="1135379"/>
              <a:ext cx="170815" cy="294640"/>
            </a:xfrm>
            <a:custGeom>
              <a:avLst/>
              <a:gdLst/>
              <a:ahLst/>
              <a:cxnLst/>
              <a:rect l="l" t="t" r="r" b="b"/>
              <a:pathLst>
                <a:path w="170815" h="294640">
                  <a:moveTo>
                    <a:pt x="144640" y="0"/>
                  </a:moveTo>
                  <a:lnTo>
                    <a:pt x="135178" y="8479"/>
                  </a:lnTo>
                  <a:lnTo>
                    <a:pt x="124025" y="15255"/>
                  </a:lnTo>
                  <a:lnTo>
                    <a:pt x="111600" y="20341"/>
                  </a:lnTo>
                  <a:lnTo>
                    <a:pt x="98323" y="23749"/>
                  </a:lnTo>
                  <a:lnTo>
                    <a:pt x="98323" y="92837"/>
                  </a:lnTo>
                  <a:lnTo>
                    <a:pt x="92659" y="98425"/>
                  </a:lnTo>
                  <a:lnTo>
                    <a:pt x="77990" y="98425"/>
                  </a:lnTo>
                  <a:lnTo>
                    <a:pt x="72313" y="92837"/>
                  </a:lnTo>
                  <a:lnTo>
                    <a:pt x="72313" y="23749"/>
                  </a:lnTo>
                  <a:lnTo>
                    <a:pt x="59020" y="20341"/>
                  </a:lnTo>
                  <a:lnTo>
                    <a:pt x="46464" y="15255"/>
                  </a:lnTo>
                  <a:lnTo>
                    <a:pt x="34968" y="8479"/>
                  </a:lnTo>
                  <a:lnTo>
                    <a:pt x="24853" y="0"/>
                  </a:lnTo>
                  <a:lnTo>
                    <a:pt x="14300" y="12241"/>
                  </a:lnTo>
                  <a:lnTo>
                    <a:pt x="6497" y="26590"/>
                  </a:lnTo>
                  <a:lnTo>
                    <a:pt x="1659" y="42630"/>
                  </a:lnTo>
                  <a:lnTo>
                    <a:pt x="0" y="59944"/>
                  </a:lnTo>
                  <a:lnTo>
                    <a:pt x="0" y="133477"/>
                  </a:lnTo>
                  <a:lnTo>
                    <a:pt x="1642" y="145043"/>
                  </a:lnTo>
                  <a:lnTo>
                    <a:pt x="6354" y="155432"/>
                  </a:lnTo>
                  <a:lnTo>
                    <a:pt x="13817" y="163891"/>
                  </a:lnTo>
                  <a:lnTo>
                    <a:pt x="23710" y="169672"/>
                  </a:lnTo>
                  <a:lnTo>
                    <a:pt x="23710" y="256794"/>
                  </a:lnTo>
                  <a:lnTo>
                    <a:pt x="26661" y="270718"/>
                  </a:lnTo>
                  <a:lnTo>
                    <a:pt x="34593" y="282654"/>
                  </a:lnTo>
                  <a:lnTo>
                    <a:pt x="46122" y="290994"/>
                  </a:lnTo>
                  <a:lnTo>
                    <a:pt x="59867" y="294132"/>
                  </a:lnTo>
                  <a:lnTo>
                    <a:pt x="109626" y="294132"/>
                  </a:lnTo>
                  <a:lnTo>
                    <a:pt x="124033" y="291155"/>
                  </a:lnTo>
                  <a:lnTo>
                    <a:pt x="135893" y="283083"/>
                  </a:lnTo>
                  <a:lnTo>
                    <a:pt x="143937" y="271200"/>
                  </a:lnTo>
                  <a:lnTo>
                    <a:pt x="146900" y="256794"/>
                  </a:lnTo>
                  <a:lnTo>
                    <a:pt x="146900" y="169672"/>
                  </a:lnTo>
                  <a:lnTo>
                    <a:pt x="156333" y="164052"/>
                  </a:lnTo>
                  <a:lnTo>
                    <a:pt x="163861" y="155860"/>
                  </a:lnTo>
                  <a:lnTo>
                    <a:pt x="168846" y="145526"/>
                  </a:lnTo>
                  <a:lnTo>
                    <a:pt x="170649" y="133477"/>
                  </a:lnTo>
                  <a:lnTo>
                    <a:pt x="170649" y="59944"/>
                  </a:lnTo>
                  <a:lnTo>
                    <a:pt x="168811" y="42630"/>
                  </a:lnTo>
                  <a:lnTo>
                    <a:pt x="163579" y="26590"/>
                  </a:lnTo>
                  <a:lnTo>
                    <a:pt x="155380" y="12241"/>
                  </a:lnTo>
                  <a:lnTo>
                    <a:pt x="1446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799" y="1080325"/>
              <a:ext cx="106984" cy="107061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41058" y="1135379"/>
              <a:ext cx="170815" cy="294640"/>
            </a:xfrm>
            <a:custGeom>
              <a:avLst/>
              <a:gdLst/>
              <a:ahLst/>
              <a:cxnLst/>
              <a:rect l="l" t="t" r="r" b="b"/>
              <a:pathLst>
                <a:path w="170815" h="294640">
                  <a:moveTo>
                    <a:pt x="24853" y="0"/>
                  </a:moveTo>
                  <a:lnTo>
                    <a:pt x="14300" y="12241"/>
                  </a:lnTo>
                  <a:lnTo>
                    <a:pt x="6497" y="26590"/>
                  </a:lnTo>
                  <a:lnTo>
                    <a:pt x="1659" y="42630"/>
                  </a:lnTo>
                  <a:lnTo>
                    <a:pt x="0" y="59944"/>
                  </a:lnTo>
                  <a:lnTo>
                    <a:pt x="0" y="133477"/>
                  </a:lnTo>
                  <a:lnTo>
                    <a:pt x="1642" y="145043"/>
                  </a:lnTo>
                  <a:lnTo>
                    <a:pt x="6354" y="155432"/>
                  </a:lnTo>
                  <a:lnTo>
                    <a:pt x="13817" y="163891"/>
                  </a:lnTo>
                  <a:lnTo>
                    <a:pt x="23710" y="169672"/>
                  </a:lnTo>
                  <a:lnTo>
                    <a:pt x="23710" y="256794"/>
                  </a:lnTo>
                  <a:lnTo>
                    <a:pt x="26661" y="270718"/>
                  </a:lnTo>
                  <a:lnTo>
                    <a:pt x="34593" y="282654"/>
                  </a:lnTo>
                  <a:lnTo>
                    <a:pt x="46122" y="290994"/>
                  </a:lnTo>
                  <a:lnTo>
                    <a:pt x="59867" y="294132"/>
                  </a:lnTo>
                  <a:lnTo>
                    <a:pt x="109626" y="294132"/>
                  </a:lnTo>
                  <a:lnTo>
                    <a:pt x="124033" y="291155"/>
                  </a:lnTo>
                  <a:lnTo>
                    <a:pt x="135893" y="283083"/>
                  </a:lnTo>
                  <a:lnTo>
                    <a:pt x="143937" y="271200"/>
                  </a:lnTo>
                  <a:lnTo>
                    <a:pt x="146900" y="256794"/>
                  </a:lnTo>
                  <a:lnTo>
                    <a:pt x="146900" y="169672"/>
                  </a:lnTo>
                  <a:lnTo>
                    <a:pt x="156333" y="164052"/>
                  </a:lnTo>
                  <a:lnTo>
                    <a:pt x="163861" y="155860"/>
                  </a:lnTo>
                  <a:lnTo>
                    <a:pt x="168846" y="145526"/>
                  </a:lnTo>
                  <a:lnTo>
                    <a:pt x="170649" y="133477"/>
                  </a:lnTo>
                  <a:lnTo>
                    <a:pt x="170649" y="59944"/>
                  </a:lnTo>
                  <a:lnTo>
                    <a:pt x="168811" y="42630"/>
                  </a:lnTo>
                  <a:lnTo>
                    <a:pt x="163579" y="26590"/>
                  </a:lnTo>
                  <a:lnTo>
                    <a:pt x="155380" y="12241"/>
                  </a:lnTo>
                  <a:lnTo>
                    <a:pt x="144640" y="0"/>
                  </a:lnTo>
                  <a:lnTo>
                    <a:pt x="135178" y="8479"/>
                  </a:lnTo>
                  <a:lnTo>
                    <a:pt x="124025" y="15255"/>
                  </a:lnTo>
                  <a:lnTo>
                    <a:pt x="111600" y="20341"/>
                  </a:lnTo>
                  <a:lnTo>
                    <a:pt x="98323" y="23749"/>
                  </a:lnTo>
                  <a:lnTo>
                    <a:pt x="98323" y="85979"/>
                  </a:lnTo>
                  <a:lnTo>
                    <a:pt x="98323" y="92837"/>
                  </a:lnTo>
                  <a:lnTo>
                    <a:pt x="92659" y="98425"/>
                  </a:lnTo>
                  <a:lnTo>
                    <a:pt x="85877" y="98425"/>
                  </a:lnTo>
                  <a:lnTo>
                    <a:pt x="77990" y="98425"/>
                  </a:lnTo>
                  <a:lnTo>
                    <a:pt x="72313" y="92837"/>
                  </a:lnTo>
                  <a:lnTo>
                    <a:pt x="72313" y="85979"/>
                  </a:lnTo>
                  <a:lnTo>
                    <a:pt x="72313" y="23749"/>
                  </a:lnTo>
                  <a:lnTo>
                    <a:pt x="59020" y="20341"/>
                  </a:lnTo>
                  <a:lnTo>
                    <a:pt x="46464" y="15255"/>
                  </a:lnTo>
                  <a:lnTo>
                    <a:pt x="34968" y="8479"/>
                  </a:lnTo>
                  <a:lnTo>
                    <a:pt x="24853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85800" y="1010411"/>
              <a:ext cx="274955" cy="269875"/>
            </a:xfrm>
            <a:custGeom>
              <a:avLst/>
              <a:gdLst/>
              <a:ahLst/>
              <a:cxnLst/>
              <a:rect l="l" t="t" r="r" b="b"/>
              <a:pathLst>
                <a:path w="274955" h="269875">
                  <a:moveTo>
                    <a:pt x="261874" y="0"/>
                  </a:moveTo>
                  <a:lnTo>
                    <a:pt x="0" y="0"/>
                  </a:lnTo>
                  <a:lnTo>
                    <a:pt x="10767" y="12261"/>
                  </a:lnTo>
                  <a:lnTo>
                    <a:pt x="18991" y="26654"/>
                  </a:lnTo>
                  <a:lnTo>
                    <a:pt x="24240" y="42737"/>
                  </a:lnTo>
                  <a:lnTo>
                    <a:pt x="26085" y="60071"/>
                  </a:lnTo>
                  <a:lnTo>
                    <a:pt x="25271" y="71745"/>
                  </a:lnTo>
                  <a:lnTo>
                    <a:pt x="22969" y="82883"/>
                  </a:lnTo>
                  <a:lnTo>
                    <a:pt x="19393" y="93378"/>
                  </a:lnTo>
                  <a:lnTo>
                    <a:pt x="14757" y="103124"/>
                  </a:lnTo>
                  <a:lnTo>
                    <a:pt x="29813" y="119223"/>
                  </a:lnTo>
                  <a:lnTo>
                    <a:pt x="40835" y="138287"/>
                  </a:lnTo>
                  <a:lnTo>
                    <a:pt x="47606" y="159898"/>
                  </a:lnTo>
                  <a:lnTo>
                    <a:pt x="49911" y="183641"/>
                  </a:lnTo>
                  <a:lnTo>
                    <a:pt x="49911" y="266318"/>
                  </a:lnTo>
                  <a:lnTo>
                    <a:pt x="48755" y="269748"/>
                  </a:lnTo>
                  <a:lnTo>
                    <a:pt x="209740" y="269748"/>
                  </a:lnTo>
                  <a:lnTo>
                    <a:pt x="224365" y="266787"/>
                  </a:lnTo>
                  <a:lnTo>
                    <a:pt x="236654" y="258825"/>
                  </a:lnTo>
                  <a:lnTo>
                    <a:pt x="245119" y="247245"/>
                  </a:lnTo>
                  <a:lnTo>
                    <a:pt x="248272" y="233425"/>
                  </a:lnTo>
                  <a:lnTo>
                    <a:pt x="248272" y="196087"/>
                  </a:lnTo>
                  <a:lnTo>
                    <a:pt x="125831" y="196087"/>
                  </a:lnTo>
                  <a:lnTo>
                    <a:pt x="97107" y="190472"/>
                  </a:lnTo>
                  <a:lnTo>
                    <a:pt x="73699" y="174974"/>
                  </a:lnTo>
                  <a:lnTo>
                    <a:pt x="57942" y="151618"/>
                  </a:lnTo>
                  <a:lnTo>
                    <a:pt x="52171" y="122427"/>
                  </a:lnTo>
                  <a:lnTo>
                    <a:pt x="57942" y="93720"/>
                  </a:lnTo>
                  <a:lnTo>
                    <a:pt x="73699" y="70310"/>
                  </a:lnTo>
                  <a:lnTo>
                    <a:pt x="97107" y="54544"/>
                  </a:lnTo>
                  <a:lnTo>
                    <a:pt x="125831" y="48767"/>
                  </a:lnTo>
                  <a:lnTo>
                    <a:pt x="248272" y="48767"/>
                  </a:lnTo>
                  <a:lnTo>
                    <a:pt x="248272" y="25018"/>
                  </a:lnTo>
                  <a:lnTo>
                    <a:pt x="260718" y="25018"/>
                  </a:lnTo>
                  <a:lnTo>
                    <a:pt x="270959" y="21109"/>
                  </a:lnTo>
                  <a:lnTo>
                    <a:pt x="274493" y="12509"/>
                  </a:lnTo>
                  <a:lnTo>
                    <a:pt x="271428" y="3909"/>
                  </a:lnTo>
                  <a:lnTo>
                    <a:pt x="261874" y="0"/>
                  </a:lnTo>
                  <a:close/>
                </a:path>
                <a:path w="274955" h="269875">
                  <a:moveTo>
                    <a:pt x="248272" y="48767"/>
                  </a:moveTo>
                  <a:lnTo>
                    <a:pt x="125831" y="48767"/>
                  </a:lnTo>
                  <a:lnTo>
                    <a:pt x="155222" y="54544"/>
                  </a:lnTo>
                  <a:lnTo>
                    <a:pt x="178982" y="70310"/>
                  </a:lnTo>
                  <a:lnTo>
                    <a:pt x="194877" y="93720"/>
                  </a:lnTo>
                  <a:lnTo>
                    <a:pt x="200672" y="122427"/>
                  </a:lnTo>
                  <a:lnTo>
                    <a:pt x="194559" y="151618"/>
                  </a:lnTo>
                  <a:lnTo>
                    <a:pt x="178134" y="174974"/>
                  </a:lnTo>
                  <a:lnTo>
                    <a:pt x="154268" y="190472"/>
                  </a:lnTo>
                  <a:lnTo>
                    <a:pt x="125831" y="196087"/>
                  </a:lnTo>
                  <a:lnTo>
                    <a:pt x="248272" y="196087"/>
                  </a:lnTo>
                  <a:lnTo>
                    <a:pt x="248272" y="4876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209" y="1054417"/>
              <a:ext cx="158026" cy="15684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685800" y="1010411"/>
              <a:ext cx="274955" cy="269875"/>
            </a:xfrm>
            <a:custGeom>
              <a:avLst/>
              <a:gdLst/>
              <a:ahLst/>
              <a:cxnLst/>
              <a:rect l="l" t="t" r="r" b="b"/>
              <a:pathLst>
                <a:path w="274955" h="269875">
                  <a:moveTo>
                    <a:pt x="0" y="0"/>
                  </a:moveTo>
                  <a:lnTo>
                    <a:pt x="10767" y="12261"/>
                  </a:lnTo>
                  <a:lnTo>
                    <a:pt x="18991" y="26654"/>
                  </a:lnTo>
                  <a:lnTo>
                    <a:pt x="24240" y="42737"/>
                  </a:lnTo>
                  <a:lnTo>
                    <a:pt x="26085" y="60071"/>
                  </a:lnTo>
                  <a:lnTo>
                    <a:pt x="25271" y="71745"/>
                  </a:lnTo>
                  <a:lnTo>
                    <a:pt x="22969" y="82883"/>
                  </a:lnTo>
                  <a:lnTo>
                    <a:pt x="19393" y="93378"/>
                  </a:lnTo>
                  <a:lnTo>
                    <a:pt x="14757" y="103124"/>
                  </a:lnTo>
                  <a:lnTo>
                    <a:pt x="29813" y="119223"/>
                  </a:lnTo>
                  <a:lnTo>
                    <a:pt x="40835" y="138287"/>
                  </a:lnTo>
                  <a:lnTo>
                    <a:pt x="47606" y="159898"/>
                  </a:lnTo>
                  <a:lnTo>
                    <a:pt x="49911" y="183641"/>
                  </a:lnTo>
                  <a:lnTo>
                    <a:pt x="49911" y="257301"/>
                  </a:lnTo>
                  <a:lnTo>
                    <a:pt x="49911" y="261747"/>
                  </a:lnTo>
                  <a:lnTo>
                    <a:pt x="49911" y="266318"/>
                  </a:lnTo>
                  <a:lnTo>
                    <a:pt x="48755" y="269748"/>
                  </a:lnTo>
                  <a:lnTo>
                    <a:pt x="209740" y="269748"/>
                  </a:lnTo>
                  <a:lnTo>
                    <a:pt x="224365" y="266787"/>
                  </a:lnTo>
                  <a:lnTo>
                    <a:pt x="236654" y="258825"/>
                  </a:lnTo>
                  <a:lnTo>
                    <a:pt x="245119" y="247245"/>
                  </a:lnTo>
                  <a:lnTo>
                    <a:pt x="248272" y="233425"/>
                  </a:lnTo>
                  <a:lnTo>
                    <a:pt x="248272" y="25018"/>
                  </a:lnTo>
                  <a:lnTo>
                    <a:pt x="260718" y="25018"/>
                  </a:lnTo>
                  <a:lnTo>
                    <a:pt x="270959" y="21109"/>
                  </a:lnTo>
                  <a:lnTo>
                    <a:pt x="274493" y="12509"/>
                  </a:lnTo>
                  <a:lnTo>
                    <a:pt x="271428" y="3909"/>
                  </a:lnTo>
                  <a:lnTo>
                    <a:pt x="26187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1662493" y="268033"/>
            <a:ext cx="427990" cy="329565"/>
            <a:chOff x="1662493" y="268033"/>
            <a:chExt cx="427990" cy="329565"/>
          </a:xfrm>
        </p:grpSpPr>
        <p:pic>
          <p:nvPicPr>
            <p:cNvPr id="99" name="object 9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2493" y="342709"/>
              <a:ext cx="82676" cy="180212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2013203" y="272795"/>
              <a:ext cx="73025" cy="318770"/>
            </a:xfrm>
            <a:custGeom>
              <a:avLst/>
              <a:gdLst/>
              <a:ahLst/>
              <a:cxnLst/>
              <a:rect l="l" t="t" r="r" b="b"/>
              <a:pathLst>
                <a:path w="73025" h="318770">
                  <a:moveTo>
                    <a:pt x="36321" y="0"/>
                  </a:moveTo>
                  <a:lnTo>
                    <a:pt x="1143" y="25780"/>
                  </a:lnTo>
                  <a:lnTo>
                    <a:pt x="0" y="29209"/>
                  </a:lnTo>
                  <a:lnTo>
                    <a:pt x="0" y="289432"/>
                  </a:lnTo>
                  <a:lnTo>
                    <a:pt x="6580" y="303621"/>
                  </a:lnTo>
                  <a:lnTo>
                    <a:pt x="14827" y="311975"/>
                  </a:lnTo>
                  <a:lnTo>
                    <a:pt x="24931" y="316900"/>
                  </a:lnTo>
                  <a:lnTo>
                    <a:pt x="35940" y="318515"/>
                  </a:lnTo>
                  <a:lnTo>
                    <a:pt x="49371" y="316152"/>
                  </a:lnTo>
                  <a:lnTo>
                    <a:pt x="61086" y="309229"/>
                  </a:lnTo>
                  <a:lnTo>
                    <a:pt x="69373" y="297995"/>
                  </a:lnTo>
                  <a:lnTo>
                    <a:pt x="72516" y="282701"/>
                  </a:lnTo>
                  <a:lnTo>
                    <a:pt x="72516" y="36067"/>
                  </a:lnTo>
                  <a:lnTo>
                    <a:pt x="69736" y="20627"/>
                  </a:lnTo>
                  <a:lnTo>
                    <a:pt x="61610" y="9318"/>
                  </a:lnTo>
                  <a:lnTo>
                    <a:pt x="49889" y="2367"/>
                  </a:lnTo>
                  <a:lnTo>
                    <a:pt x="3632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013203" y="272795"/>
              <a:ext cx="73025" cy="318770"/>
            </a:xfrm>
            <a:custGeom>
              <a:avLst/>
              <a:gdLst/>
              <a:ahLst/>
              <a:cxnLst/>
              <a:rect l="l" t="t" r="r" b="b"/>
              <a:pathLst>
                <a:path w="73025" h="318770">
                  <a:moveTo>
                    <a:pt x="36321" y="0"/>
                  </a:moveTo>
                  <a:lnTo>
                    <a:pt x="1143" y="25780"/>
                  </a:lnTo>
                  <a:lnTo>
                    <a:pt x="0" y="29209"/>
                  </a:lnTo>
                  <a:lnTo>
                    <a:pt x="0" y="33781"/>
                  </a:lnTo>
                  <a:lnTo>
                    <a:pt x="0" y="36067"/>
                  </a:lnTo>
                  <a:lnTo>
                    <a:pt x="0" y="282701"/>
                  </a:lnTo>
                  <a:lnTo>
                    <a:pt x="0" y="284988"/>
                  </a:lnTo>
                  <a:lnTo>
                    <a:pt x="0" y="289432"/>
                  </a:lnTo>
                  <a:lnTo>
                    <a:pt x="1143" y="291718"/>
                  </a:lnTo>
                  <a:lnTo>
                    <a:pt x="6580" y="303621"/>
                  </a:lnTo>
                  <a:lnTo>
                    <a:pt x="14827" y="311975"/>
                  </a:lnTo>
                  <a:lnTo>
                    <a:pt x="24931" y="316900"/>
                  </a:lnTo>
                  <a:lnTo>
                    <a:pt x="35940" y="318515"/>
                  </a:lnTo>
                  <a:lnTo>
                    <a:pt x="49371" y="316152"/>
                  </a:lnTo>
                  <a:lnTo>
                    <a:pt x="61086" y="309229"/>
                  </a:lnTo>
                  <a:lnTo>
                    <a:pt x="69373" y="297995"/>
                  </a:lnTo>
                  <a:lnTo>
                    <a:pt x="72516" y="282701"/>
                  </a:lnTo>
                  <a:lnTo>
                    <a:pt x="72516" y="36067"/>
                  </a:lnTo>
                  <a:lnTo>
                    <a:pt x="69736" y="20627"/>
                  </a:lnTo>
                  <a:lnTo>
                    <a:pt x="61610" y="9318"/>
                  </a:lnTo>
                  <a:lnTo>
                    <a:pt x="49889" y="2367"/>
                  </a:lnTo>
                  <a:lnTo>
                    <a:pt x="36321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60219" y="306323"/>
              <a:ext cx="226060" cy="287020"/>
            </a:xfrm>
            <a:custGeom>
              <a:avLst/>
              <a:gdLst/>
              <a:ahLst/>
              <a:cxnLst/>
              <a:rect l="l" t="t" r="r" b="b"/>
              <a:pathLst>
                <a:path w="226060" h="287020">
                  <a:moveTo>
                    <a:pt x="225552" y="0"/>
                  </a:moveTo>
                  <a:lnTo>
                    <a:pt x="0" y="56641"/>
                  </a:lnTo>
                  <a:lnTo>
                    <a:pt x="3429" y="62356"/>
                  </a:lnTo>
                  <a:lnTo>
                    <a:pt x="4572" y="69087"/>
                  </a:lnTo>
                  <a:lnTo>
                    <a:pt x="4572" y="183514"/>
                  </a:lnTo>
                  <a:lnTo>
                    <a:pt x="3429" y="190246"/>
                  </a:lnTo>
                  <a:lnTo>
                    <a:pt x="0" y="198120"/>
                  </a:lnTo>
                  <a:lnTo>
                    <a:pt x="5715" y="199262"/>
                  </a:lnTo>
                  <a:lnTo>
                    <a:pt x="4572" y="203835"/>
                  </a:lnTo>
                  <a:lnTo>
                    <a:pt x="4572" y="212851"/>
                  </a:lnTo>
                  <a:lnTo>
                    <a:pt x="10348" y="242042"/>
                  </a:lnTo>
                  <a:lnTo>
                    <a:pt x="26114" y="265398"/>
                  </a:lnTo>
                  <a:lnTo>
                    <a:pt x="49524" y="280896"/>
                  </a:lnTo>
                  <a:lnTo>
                    <a:pt x="78231" y="286512"/>
                  </a:lnTo>
                  <a:lnTo>
                    <a:pt x="102457" y="282840"/>
                  </a:lnTo>
                  <a:lnTo>
                    <a:pt x="123253" y="272383"/>
                  </a:lnTo>
                  <a:lnTo>
                    <a:pt x="133831" y="261620"/>
                  </a:lnTo>
                  <a:lnTo>
                    <a:pt x="78231" y="261620"/>
                  </a:lnTo>
                  <a:lnTo>
                    <a:pt x="58967" y="257643"/>
                  </a:lnTo>
                  <a:lnTo>
                    <a:pt x="43084" y="246856"/>
                  </a:lnTo>
                  <a:lnTo>
                    <a:pt x="32297" y="230973"/>
                  </a:lnTo>
                  <a:lnTo>
                    <a:pt x="28321" y="211709"/>
                  </a:lnTo>
                  <a:lnTo>
                    <a:pt x="30606" y="208406"/>
                  </a:lnTo>
                  <a:lnTo>
                    <a:pt x="30606" y="203835"/>
                  </a:lnTo>
                  <a:lnTo>
                    <a:pt x="225552" y="203835"/>
                  </a:lnTo>
                  <a:lnTo>
                    <a:pt x="225552" y="0"/>
                  </a:lnTo>
                  <a:close/>
                </a:path>
                <a:path w="226060" h="287020">
                  <a:moveTo>
                    <a:pt x="225552" y="203835"/>
                  </a:moveTo>
                  <a:lnTo>
                    <a:pt x="30606" y="203835"/>
                  </a:lnTo>
                  <a:lnTo>
                    <a:pt x="124713" y="227584"/>
                  </a:lnTo>
                  <a:lnTo>
                    <a:pt x="117576" y="241046"/>
                  </a:lnTo>
                  <a:lnTo>
                    <a:pt x="106949" y="251841"/>
                  </a:lnTo>
                  <a:lnTo>
                    <a:pt x="93585" y="259016"/>
                  </a:lnTo>
                  <a:lnTo>
                    <a:pt x="78231" y="261620"/>
                  </a:lnTo>
                  <a:lnTo>
                    <a:pt x="133831" y="261620"/>
                  </a:lnTo>
                  <a:lnTo>
                    <a:pt x="139382" y="255972"/>
                  </a:lnTo>
                  <a:lnTo>
                    <a:pt x="149606" y="234441"/>
                  </a:lnTo>
                  <a:lnTo>
                    <a:pt x="225552" y="234441"/>
                  </a:lnTo>
                  <a:lnTo>
                    <a:pt x="225552" y="203835"/>
                  </a:lnTo>
                  <a:close/>
                </a:path>
                <a:path w="226060" h="287020">
                  <a:moveTo>
                    <a:pt x="225552" y="234441"/>
                  </a:moveTo>
                  <a:lnTo>
                    <a:pt x="149606" y="234441"/>
                  </a:lnTo>
                  <a:lnTo>
                    <a:pt x="225552" y="254762"/>
                  </a:lnTo>
                  <a:lnTo>
                    <a:pt x="225552" y="234441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778" y="505396"/>
              <a:ext cx="105917" cy="67310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760219" y="306323"/>
              <a:ext cx="226060" cy="287020"/>
            </a:xfrm>
            <a:custGeom>
              <a:avLst/>
              <a:gdLst/>
              <a:ahLst/>
              <a:cxnLst/>
              <a:rect l="l" t="t" r="r" b="b"/>
              <a:pathLst>
                <a:path w="226060" h="287020">
                  <a:moveTo>
                    <a:pt x="225552" y="0"/>
                  </a:moveTo>
                  <a:lnTo>
                    <a:pt x="0" y="56641"/>
                  </a:lnTo>
                  <a:lnTo>
                    <a:pt x="3429" y="62356"/>
                  </a:lnTo>
                  <a:lnTo>
                    <a:pt x="4572" y="69087"/>
                  </a:lnTo>
                  <a:lnTo>
                    <a:pt x="4572" y="76962"/>
                  </a:lnTo>
                  <a:lnTo>
                    <a:pt x="4572" y="176656"/>
                  </a:lnTo>
                  <a:lnTo>
                    <a:pt x="4572" y="183514"/>
                  </a:lnTo>
                  <a:lnTo>
                    <a:pt x="3429" y="190246"/>
                  </a:lnTo>
                  <a:lnTo>
                    <a:pt x="0" y="198120"/>
                  </a:lnTo>
                  <a:lnTo>
                    <a:pt x="5715" y="199262"/>
                  </a:lnTo>
                  <a:lnTo>
                    <a:pt x="4572" y="203835"/>
                  </a:lnTo>
                  <a:lnTo>
                    <a:pt x="4572" y="209550"/>
                  </a:lnTo>
                  <a:lnTo>
                    <a:pt x="4572" y="212851"/>
                  </a:lnTo>
                  <a:lnTo>
                    <a:pt x="10348" y="242042"/>
                  </a:lnTo>
                  <a:lnTo>
                    <a:pt x="26114" y="265398"/>
                  </a:lnTo>
                  <a:lnTo>
                    <a:pt x="49524" y="280896"/>
                  </a:lnTo>
                  <a:lnTo>
                    <a:pt x="78231" y="286512"/>
                  </a:lnTo>
                  <a:lnTo>
                    <a:pt x="102457" y="282840"/>
                  </a:lnTo>
                  <a:lnTo>
                    <a:pt x="123253" y="272383"/>
                  </a:lnTo>
                  <a:lnTo>
                    <a:pt x="139382" y="255972"/>
                  </a:lnTo>
                  <a:lnTo>
                    <a:pt x="149606" y="234441"/>
                  </a:lnTo>
                  <a:lnTo>
                    <a:pt x="225552" y="254762"/>
                  </a:lnTo>
                  <a:lnTo>
                    <a:pt x="225552" y="203835"/>
                  </a:lnTo>
                  <a:lnTo>
                    <a:pt x="225552" y="80390"/>
                  </a:lnTo>
                  <a:lnTo>
                    <a:pt x="225552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8064817" y="1214437"/>
            <a:ext cx="329565" cy="430530"/>
            <a:chOff x="8064817" y="1214437"/>
            <a:chExt cx="329565" cy="430530"/>
          </a:xfrm>
        </p:grpSpPr>
        <p:sp>
          <p:nvSpPr>
            <p:cNvPr id="106" name="object 106"/>
            <p:cNvSpPr/>
            <p:nvPr/>
          </p:nvSpPr>
          <p:spPr>
            <a:xfrm>
              <a:off x="8069580" y="1219200"/>
              <a:ext cx="320040" cy="421005"/>
            </a:xfrm>
            <a:custGeom>
              <a:avLst/>
              <a:gdLst/>
              <a:ahLst/>
              <a:cxnLst/>
              <a:rect l="l" t="t" r="r" b="b"/>
              <a:pathLst>
                <a:path w="320040" h="421005">
                  <a:moveTo>
                    <a:pt x="112395" y="23875"/>
                  </a:moveTo>
                  <a:lnTo>
                    <a:pt x="36322" y="23875"/>
                  </a:lnTo>
                  <a:lnTo>
                    <a:pt x="22502" y="26836"/>
                  </a:lnTo>
                  <a:lnTo>
                    <a:pt x="10922" y="34798"/>
                  </a:lnTo>
                  <a:lnTo>
                    <a:pt x="2960" y="46378"/>
                  </a:lnTo>
                  <a:lnTo>
                    <a:pt x="0" y="60198"/>
                  </a:lnTo>
                  <a:lnTo>
                    <a:pt x="0" y="383159"/>
                  </a:lnTo>
                  <a:lnTo>
                    <a:pt x="2960" y="397156"/>
                  </a:lnTo>
                  <a:lnTo>
                    <a:pt x="10922" y="409130"/>
                  </a:lnTo>
                  <a:lnTo>
                    <a:pt x="22502" y="417484"/>
                  </a:lnTo>
                  <a:lnTo>
                    <a:pt x="36322" y="420624"/>
                  </a:lnTo>
                  <a:lnTo>
                    <a:pt x="283718" y="420624"/>
                  </a:lnTo>
                  <a:lnTo>
                    <a:pt x="297537" y="417645"/>
                  </a:lnTo>
                  <a:lnTo>
                    <a:pt x="309118" y="409559"/>
                  </a:lnTo>
                  <a:lnTo>
                    <a:pt x="317079" y="397638"/>
                  </a:lnTo>
                  <a:lnTo>
                    <a:pt x="320040" y="383159"/>
                  </a:lnTo>
                  <a:lnTo>
                    <a:pt x="320040" y="371728"/>
                  </a:lnTo>
                  <a:lnTo>
                    <a:pt x="86233" y="371728"/>
                  </a:lnTo>
                  <a:lnTo>
                    <a:pt x="72413" y="368750"/>
                  </a:lnTo>
                  <a:lnTo>
                    <a:pt x="60833" y="360664"/>
                  </a:lnTo>
                  <a:lnTo>
                    <a:pt x="52871" y="348743"/>
                  </a:lnTo>
                  <a:lnTo>
                    <a:pt x="49911" y="334263"/>
                  </a:lnTo>
                  <a:lnTo>
                    <a:pt x="52871" y="320424"/>
                  </a:lnTo>
                  <a:lnTo>
                    <a:pt x="60832" y="308800"/>
                  </a:lnTo>
                  <a:lnTo>
                    <a:pt x="72413" y="300795"/>
                  </a:lnTo>
                  <a:lnTo>
                    <a:pt x="86233" y="297814"/>
                  </a:lnTo>
                  <a:lnTo>
                    <a:pt x="320040" y="297814"/>
                  </a:lnTo>
                  <a:lnTo>
                    <a:pt x="320040" y="272034"/>
                  </a:lnTo>
                  <a:lnTo>
                    <a:pt x="64262" y="272034"/>
                  </a:lnTo>
                  <a:lnTo>
                    <a:pt x="57733" y="270011"/>
                  </a:lnTo>
                  <a:lnTo>
                    <a:pt x="53181" y="264906"/>
                  </a:lnTo>
                  <a:lnTo>
                    <a:pt x="52010" y="258157"/>
                  </a:lnTo>
                  <a:lnTo>
                    <a:pt x="55625" y="251205"/>
                  </a:lnTo>
                  <a:lnTo>
                    <a:pt x="70358" y="235330"/>
                  </a:lnTo>
                  <a:lnTo>
                    <a:pt x="55625" y="219455"/>
                  </a:lnTo>
                  <a:lnTo>
                    <a:pt x="52010" y="212504"/>
                  </a:lnTo>
                  <a:lnTo>
                    <a:pt x="53181" y="205755"/>
                  </a:lnTo>
                  <a:lnTo>
                    <a:pt x="57733" y="200650"/>
                  </a:lnTo>
                  <a:lnTo>
                    <a:pt x="64262" y="198627"/>
                  </a:lnTo>
                  <a:lnTo>
                    <a:pt x="320040" y="198627"/>
                  </a:lnTo>
                  <a:lnTo>
                    <a:pt x="320040" y="174244"/>
                  </a:lnTo>
                  <a:lnTo>
                    <a:pt x="64262" y="174244"/>
                  </a:lnTo>
                  <a:lnTo>
                    <a:pt x="57733" y="172221"/>
                  </a:lnTo>
                  <a:lnTo>
                    <a:pt x="53181" y="167116"/>
                  </a:lnTo>
                  <a:lnTo>
                    <a:pt x="52010" y="160367"/>
                  </a:lnTo>
                  <a:lnTo>
                    <a:pt x="55625" y="153415"/>
                  </a:lnTo>
                  <a:lnTo>
                    <a:pt x="70358" y="137540"/>
                  </a:lnTo>
                  <a:lnTo>
                    <a:pt x="55625" y="121665"/>
                  </a:lnTo>
                  <a:lnTo>
                    <a:pt x="52010" y="114714"/>
                  </a:lnTo>
                  <a:lnTo>
                    <a:pt x="53181" y="107965"/>
                  </a:lnTo>
                  <a:lnTo>
                    <a:pt x="57733" y="102860"/>
                  </a:lnTo>
                  <a:lnTo>
                    <a:pt x="64262" y="100837"/>
                  </a:lnTo>
                  <a:lnTo>
                    <a:pt x="320040" y="100837"/>
                  </a:lnTo>
                  <a:lnTo>
                    <a:pt x="320040" y="60198"/>
                  </a:lnTo>
                  <a:lnTo>
                    <a:pt x="317663" y="47751"/>
                  </a:lnTo>
                  <a:lnTo>
                    <a:pt x="112395" y="47751"/>
                  </a:lnTo>
                  <a:lnTo>
                    <a:pt x="102822" y="44021"/>
                  </a:lnTo>
                  <a:lnTo>
                    <a:pt x="99631" y="35813"/>
                  </a:lnTo>
                  <a:lnTo>
                    <a:pt x="102822" y="27606"/>
                  </a:lnTo>
                  <a:lnTo>
                    <a:pt x="112395" y="23875"/>
                  </a:lnTo>
                  <a:close/>
                </a:path>
                <a:path w="320040" h="421005">
                  <a:moveTo>
                    <a:pt x="320040" y="297814"/>
                  </a:moveTo>
                  <a:lnTo>
                    <a:pt x="86233" y="297814"/>
                  </a:lnTo>
                  <a:lnTo>
                    <a:pt x="100712" y="300795"/>
                  </a:lnTo>
                  <a:lnTo>
                    <a:pt x="112633" y="308800"/>
                  </a:lnTo>
                  <a:lnTo>
                    <a:pt x="120719" y="320424"/>
                  </a:lnTo>
                  <a:lnTo>
                    <a:pt x="123698" y="334263"/>
                  </a:lnTo>
                  <a:lnTo>
                    <a:pt x="120880" y="348743"/>
                  </a:lnTo>
                  <a:lnTo>
                    <a:pt x="113061" y="360664"/>
                  </a:lnTo>
                  <a:lnTo>
                    <a:pt x="101195" y="368750"/>
                  </a:lnTo>
                  <a:lnTo>
                    <a:pt x="86233" y="371728"/>
                  </a:lnTo>
                  <a:lnTo>
                    <a:pt x="320040" y="371728"/>
                  </a:lnTo>
                  <a:lnTo>
                    <a:pt x="320040" y="346710"/>
                  </a:lnTo>
                  <a:lnTo>
                    <a:pt x="160020" y="346710"/>
                  </a:lnTo>
                  <a:lnTo>
                    <a:pt x="150929" y="342800"/>
                  </a:lnTo>
                  <a:lnTo>
                    <a:pt x="147685" y="334200"/>
                  </a:lnTo>
                  <a:lnTo>
                    <a:pt x="150608" y="325600"/>
                  </a:lnTo>
                  <a:lnTo>
                    <a:pt x="160020" y="321690"/>
                  </a:lnTo>
                  <a:lnTo>
                    <a:pt x="320040" y="321690"/>
                  </a:lnTo>
                  <a:lnTo>
                    <a:pt x="320040" y="297814"/>
                  </a:lnTo>
                  <a:close/>
                </a:path>
                <a:path w="320040" h="421005">
                  <a:moveTo>
                    <a:pt x="320040" y="321690"/>
                  </a:moveTo>
                  <a:lnTo>
                    <a:pt x="259842" y="321690"/>
                  </a:lnTo>
                  <a:lnTo>
                    <a:pt x="268128" y="325600"/>
                  </a:lnTo>
                  <a:lnTo>
                    <a:pt x="270891" y="334200"/>
                  </a:lnTo>
                  <a:lnTo>
                    <a:pt x="268128" y="342800"/>
                  </a:lnTo>
                  <a:lnTo>
                    <a:pt x="259842" y="346710"/>
                  </a:lnTo>
                  <a:lnTo>
                    <a:pt x="320040" y="346710"/>
                  </a:lnTo>
                  <a:lnTo>
                    <a:pt x="320040" y="321690"/>
                  </a:lnTo>
                  <a:close/>
                </a:path>
                <a:path w="320040" h="421005">
                  <a:moveTo>
                    <a:pt x="87375" y="252349"/>
                  </a:moveTo>
                  <a:lnTo>
                    <a:pt x="72644" y="268224"/>
                  </a:lnTo>
                  <a:lnTo>
                    <a:pt x="69976" y="270890"/>
                  </a:lnTo>
                  <a:lnTo>
                    <a:pt x="67055" y="272034"/>
                  </a:lnTo>
                  <a:lnTo>
                    <a:pt x="108839" y="272034"/>
                  </a:lnTo>
                  <a:lnTo>
                    <a:pt x="105918" y="270890"/>
                  </a:lnTo>
                  <a:lnTo>
                    <a:pt x="87375" y="252349"/>
                  </a:lnTo>
                  <a:close/>
                </a:path>
                <a:path w="320040" h="421005">
                  <a:moveTo>
                    <a:pt x="320040" y="198627"/>
                  </a:moveTo>
                  <a:lnTo>
                    <a:pt x="111633" y="198627"/>
                  </a:lnTo>
                  <a:lnTo>
                    <a:pt x="118179" y="200650"/>
                  </a:lnTo>
                  <a:lnTo>
                    <a:pt x="122761" y="205755"/>
                  </a:lnTo>
                  <a:lnTo>
                    <a:pt x="123938" y="212504"/>
                  </a:lnTo>
                  <a:lnTo>
                    <a:pt x="120269" y="219455"/>
                  </a:lnTo>
                  <a:lnTo>
                    <a:pt x="104394" y="235330"/>
                  </a:lnTo>
                  <a:lnTo>
                    <a:pt x="120269" y="251205"/>
                  </a:lnTo>
                  <a:lnTo>
                    <a:pt x="123938" y="258157"/>
                  </a:lnTo>
                  <a:lnTo>
                    <a:pt x="122761" y="264906"/>
                  </a:lnTo>
                  <a:lnTo>
                    <a:pt x="118179" y="270011"/>
                  </a:lnTo>
                  <a:lnTo>
                    <a:pt x="111633" y="272034"/>
                  </a:lnTo>
                  <a:lnTo>
                    <a:pt x="320040" y="272034"/>
                  </a:lnTo>
                  <a:lnTo>
                    <a:pt x="320040" y="247776"/>
                  </a:lnTo>
                  <a:lnTo>
                    <a:pt x="160020" y="247776"/>
                  </a:lnTo>
                  <a:lnTo>
                    <a:pt x="150929" y="244066"/>
                  </a:lnTo>
                  <a:lnTo>
                    <a:pt x="147685" y="235902"/>
                  </a:lnTo>
                  <a:lnTo>
                    <a:pt x="150608" y="227738"/>
                  </a:lnTo>
                  <a:lnTo>
                    <a:pt x="160020" y="224027"/>
                  </a:lnTo>
                  <a:lnTo>
                    <a:pt x="259842" y="224027"/>
                  </a:lnTo>
                  <a:lnTo>
                    <a:pt x="260223" y="223900"/>
                  </a:lnTo>
                  <a:lnTo>
                    <a:pt x="320040" y="223900"/>
                  </a:lnTo>
                  <a:lnTo>
                    <a:pt x="320040" y="198627"/>
                  </a:lnTo>
                  <a:close/>
                </a:path>
                <a:path w="320040" h="421005">
                  <a:moveTo>
                    <a:pt x="320040" y="223900"/>
                  </a:moveTo>
                  <a:lnTo>
                    <a:pt x="260858" y="223900"/>
                  </a:lnTo>
                  <a:lnTo>
                    <a:pt x="268521" y="227631"/>
                  </a:lnTo>
                  <a:lnTo>
                    <a:pt x="270774" y="235330"/>
                  </a:lnTo>
                  <a:lnTo>
                    <a:pt x="270900" y="235902"/>
                  </a:lnTo>
                  <a:lnTo>
                    <a:pt x="268037" y="244046"/>
                  </a:lnTo>
                  <a:lnTo>
                    <a:pt x="259842" y="247776"/>
                  </a:lnTo>
                  <a:lnTo>
                    <a:pt x="320040" y="247776"/>
                  </a:lnTo>
                  <a:lnTo>
                    <a:pt x="320040" y="223900"/>
                  </a:lnTo>
                  <a:close/>
                </a:path>
                <a:path w="320040" h="421005">
                  <a:moveTo>
                    <a:pt x="108839" y="198627"/>
                  </a:moveTo>
                  <a:lnTo>
                    <a:pt x="67055" y="198627"/>
                  </a:lnTo>
                  <a:lnTo>
                    <a:pt x="69976" y="199771"/>
                  </a:lnTo>
                  <a:lnTo>
                    <a:pt x="72644" y="202311"/>
                  </a:lnTo>
                  <a:lnTo>
                    <a:pt x="87375" y="218312"/>
                  </a:lnTo>
                  <a:lnTo>
                    <a:pt x="103250" y="202311"/>
                  </a:lnTo>
                  <a:lnTo>
                    <a:pt x="105918" y="199771"/>
                  </a:lnTo>
                  <a:lnTo>
                    <a:pt x="108839" y="198627"/>
                  </a:lnTo>
                  <a:close/>
                </a:path>
                <a:path w="320040" h="421005">
                  <a:moveTo>
                    <a:pt x="87375" y="154559"/>
                  </a:moveTo>
                  <a:lnTo>
                    <a:pt x="72644" y="170561"/>
                  </a:lnTo>
                  <a:lnTo>
                    <a:pt x="69976" y="173100"/>
                  </a:lnTo>
                  <a:lnTo>
                    <a:pt x="67055" y="174244"/>
                  </a:lnTo>
                  <a:lnTo>
                    <a:pt x="108839" y="174244"/>
                  </a:lnTo>
                  <a:lnTo>
                    <a:pt x="105918" y="173100"/>
                  </a:lnTo>
                  <a:lnTo>
                    <a:pt x="103250" y="170561"/>
                  </a:lnTo>
                  <a:lnTo>
                    <a:pt x="87375" y="154559"/>
                  </a:lnTo>
                  <a:close/>
                </a:path>
                <a:path w="320040" h="421005">
                  <a:moveTo>
                    <a:pt x="320040" y="100837"/>
                  </a:moveTo>
                  <a:lnTo>
                    <a:pt x="111633" y="100837"/>
                  </a:lnTo>
                  <a:lnTo>
                    <a:pt x="118179" y="102860"/>
                  </a:lnTo>
                  <a:lnTo>
                    <a:pt x="122761" y="107965"/>
                  </a:lnTo>
                  <a:lnTo>
                    <a:pt x="123938" y="114714"/>
                  </a:lnTo>
                  <a:lnTo>
                    <a:pt x="120269" y="121665"/>
                  </a:lnTo>
                  <a:lnTo>
                    <a:pt x="104394" y="137540"/>
                  </a:lnTo>
                  <a:lnTo>
                    <a:pt x="120269" y="153415"/>
                  </a:lnTo>
                  <a:lnTo>
                    <a:pt x="123938" y="160367"/>
                  </a:lnTo>
                  <a:lnTo>
                    <a:pt x="122761" y="167116"/>
                  </a:lnTo>
                  <a:lnTo>
                    <a:pt x="118179" y="172221"/>
                  </a:lnTo>
                  <a:lnTo>
                    <a:pt x="111633" y="174244"/>
                  </a:lnTo>
                  <a:lnTo>
                    <a:pt x="320040" y="174244"/>
                  </a:lnTo>
                  <a:lnTo>
                    <a:pt x="320040" y="148971"/>
                  </a:lnTo>
                  <a:lnTo>
                    <a:pt x="160020" y="148971"/>
                  </a:lnTo>
                  <a:lnTo>
                    <a:pt x="150929" y="145240"/>
                  </a:lnTo>
                  <a:lnTo>
                    <a:pt x="147685" y="137033"/>
                  </a:lnTo>
                  <a:lnTo>
                    <a:pt x="150608" y="128825"/>
                  </a:lnTo>
                  <a:lnTo>
                    <a:pt x="160020" y="125095"/>
                  </a:lnTo>
                  <a:lnTo>
                    <a:pt x="320040" y="125095"/>
                  </a:lnTo>
                  <a:lnTo>
                    <a:pt x="320040" y="100837"/>
                  </a:lnTo>
                  <a:close/>
                </a:path>
                <a:path w="320040" h="421005">
                  <a:moveTo>
                    <a:pt x="320040" y="125095"/>
                  </a:moveTo>
                  <a:lnTo>
                    <a:pt x="259842" y="125095"/>
                  </a:lnTo>
                  <a:lnTo>
                    <a:pt x="268128" y="128825"/>
                  </a:lnTo>
                  <a:lnTo>
                    <a:pt x="270891" y="137033"/>
                  </a:lnTo>
                  <a:lnTo>
                    <a:pt x="268128" y="145240"/>
                  </a:lnTo>
                  <a:lnTo>
                    <a:pt x="259842" y="148971"/>
                  </a:lnTo>
                  <a:lnTo>
                    <a:pt x="320040" y="148971"/>
                  </a:lnTo>
                  <a:lnTo>
                    <a:pt x="320040" y="125095"/>
                  </a:lnTo>
                  <a:close/>
                </a:path>
                <a:path w="320040" h="421005">
                  <a:moveTo>
                    <a:pt x="108839" y="100837"/>
                  </a:moveTo>
                  <a:lnTo>
                    <a:pt x="67055" y="100837"/>
                  </a:lnTo>
                  <a:lnTo>
                    <a:pt x="69976" y="101980"/>
                  </a:lnTo>
                  <a:lnTo>
                    <a:pt x="72644" y="104648"/>
                  </a:lnTo>
                  <a:lnTo>
                    <a:pt x="87375" y="120523"/>
                  </a:lnTo>
                  <a:lnTo>
                    <a:pt x="105918" y="101980"/>
                  </a:lnTo>
                  <a:lnTo>
                    <a:pt x="108839" y="100837"/>
                  </a:lnTo>
                  <a:close/>
                </a:path>
                <a:path w="320040" h="421005">
                  <a:moveTo>
                    <a:pt x="283718" y="23875"/>
                  </a:moveTo>
                  <a:lnTo>
                    <a:pt x="211074" y="23875"/>
                  </a:lnTo>
                  <a:lnTo>
                    <a:pt x="220003" y="27606"/>
                  </a:lnTo>
                  <a:lnTo>
                    <a:pt x="222980" y="35813"/>
                  </a:lnTo>
                  <a:lnTo>
                    <a:pt x="220003" y="44021"/>
                  </a:lnTo>
                  <a:lnTo>
                    <a:pt x="211074" y="47751"/>
                  </a:lnTo>
                  <a:lnTo>
                    <a:pt x="317663" y="47751"/>
                  </a:lnTo>
                  <a:lnTo>
                    <a:pt x="317400" y="46378"/>
                  </a:lnTo>
                  <a:lnTo>
                    <a:pt x="309975" y="34798"/>
                  </a:lnTo>
                  <a:lnTo>
                    <a:pt x="298501" y="26836"/>
                  </a:lnTo>
                  <a:lnTo>
                    <a:pt x="283718" y="23875"/>
                  </a:lnTo>
                  <a:close/>
                </a:path>
                <a:path w="320040" h="421005">
                  <a:moveTo>
                    <a:pt x="209930" y="0"/>
                  </a:moveTo>
                  <a:lnTo>
                    <a:pt x="110109" y="0"/>
                  </a:lnTo>
                  <a:lnTo>
                    <a:pt x="99218" y="1658"/>
                  </a:lnTo>
                  <a:lnTo>
                    <a:pt x="89280" y="6413"/>
                  </a:lnTo>
                  <a:lnTo>
                    <a:pt x="81248" y="13930"/>
                  </a:lnTo>
                  <a:lnTo>
                    <a:pt x="76073" y="23875"/>
                  </a:lnTo>
                  <a:lnTo>
                    <a:pt x="243967" y="23875"/>
                  </a:lnTo>
                  <a:lnTo>
                    <a:pt x="238523" y="13930"/>
                  </a:lnTo>
                  <a:lnTo>
                    <a:pt x="230806" y="6413"/>
                  </a:lnTo>
                  <a:lnTo>
                    <a:pt x="221160" y="1658"/>
                  </a:lnTo>
                  <a:lnTo>
                    <a:pt x="2099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69211" y="1243076"/>
              <a:ext cx="123825" cy="24130"/>
            </a:xfrm>
            <a:custGeom>
              <a:avLst/>
              <a:gdLst/>
              <a:ahLst/>
              <a:cxnLst/>
              <a:rect l="l" t="t" r="r" b="b"/>
              <a:pathLst>
                <a:path w="123825" h="24130">
                  <a:moveTo>
                    <a:pt x="111442" y="0"/>
                  </a:moveTo>
                  <a:lnTo>
                    <a:pt x="120372" y="3730"/>
                  </a:lnTo>
                  <a:lnTo>
                    <a:pt x="123348" y="11937"/>
                  </a:lnTo>
                  <a:lnTo>
                    <a:pt x="120372" y="20145"/>
                  </a:lnTo>
                  <a:lnTo>
                    <a:pt x="111442" y="23875"/>
                  </a:lnTo>
                  <a:lnTo>
                    <a:pt x="12763" y="23875"/>
                  </a:lnTo>
                  <a:lnTo>
                    <a:pt x="3190" y="20145"/>
                  </a:lnTo>
                  <a:lnTo>
                    <a:pt x="0" y="11937"/>
                  </a:lnTo>
                  <a:lnTo>
                    <a:pt x="3190" y="3730"/>
                  </a:lnTo>
                  <a:lnTo>
                    <a:pt x="12763" y="0"/>
                  </a:lnTo>
                  <a:lnTo>
                    <a:pt x="111442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14728" y="1315275"/>
              <a:ext cx="230536" cy="280415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8069580" y="1219200"/>
              <a:ext cx="320040" cy="421005"/>
            </a:xfrm>
            <a:custGeom>
              <a:avLst/>
              <a:gdLst/>
              <a:ahLst/>
              <a:cxnLst/>
              <a:rect l="l" t="t" r="r" b="b"/>
              <a:pathLst>
                <a:path w="320040" h="421005">
                  <a:moveTo>
                    <a:pt x="110109" y="0"/>
                  </a:moveTo>
                  <a:lnTo>
                    <a:pt x="99218" y="1658"/>
                  </a:lnTo>
                  <a:lnTo>
                    <a:pt x="89280" y="6413"/>
                  </a:lnTo>
                  <a:lnTo>
                    <a:pt x="81248" y="13930"/>
                  </a:lnTo>
                  <a:lnTo>
                    <a:pt x="76073" y="23875"/>
                  </a:lnTo>
                  <a:lnTo>
                    <a:pt x="36322" y="23875"/>
                  </a:lnTo>
                  <a:lnTo>
                    <a:pt x="22502" y="26836"/>
                  </a:lnTo>
                  <a:lnTo>
                    <a:pt x="10922" y="34798"/>
                  </a:lnTo>
                  <a:lnTo>
                    <a:pt x="2960" y="46378"/>
                  </a:lnTo>
                  <a:lnTo>
                    <a:pt x="0" y="60198"/>
                  </a:lnTo>
                  <a:lnTo>
                    <a:pt x="0" y="383159"/>
                  </a:lnTo>
                  <a:lnTo>
                    <a:pt x="2960" y="397156"/>
                  </a:lnTo>
                  <a:lnTo>
                    <a:pt x="10922" y="409130"/>
                  </a:lnTo>
                  <a:lnTo>
                    <a:pt x="22502" y="417484"/>
                  </a:lnTo>
                  <a:lnTo>
                    <a:pt x="36322" y="420624"/>
                  </a:lnTo>
                  <a:lnTo>
                    <a:pt x="283718" y="420624"/>
                  </a:lnTo>
                  <a:lnTo>
                    <a:pt x="297537" y="417645"/>
                  </a:lnTo>
                  <a:lnTo>
                    <a:pt x="309118" y="409559"/>
                  </a:lnTo>
                  <a:lnTo>
                    <a:pt x="317079" y="397638"/>
                  </a:lnTo>
                  <a:lnTo>
                    <a:pt x="320040" y="383159"/>
                  </a:lnTo>
                  <a:lnTo>
                    <a:pt x="320040" y="60198"/>
                  </a:lnTo>
                  <a:lnTo>
                    <a:pt x="317400" y="46378"/>
                  </a:lnTo>
                  <a:lnTo>
                    <a:pt x="309975" y="34798"/>
                  </a:lnTo>
                  <a:lnTo>
                    <a:pt x="298501" y="26836"/>
                  </a:lnTo>
                  <a:lnTo>
                    <a:pt x="283718" y="23875"/>
                  </a:lnTo>
                  <a:lnTo>
                    <a:pt x="243967" y="23875"/>
                  </a:lnTo>
                  <a:lnTo>
                    <a:pt x="238523" y="13930"/>
                  </a:lnTo>
                  <a:lnTo>
                    <a:pt x="230806" y="6413"/>
                  </a:lnTo>
                  <a:lnTo>
                    <a:pt x="221160" y="1658"/>
                  </a:lnTo>
                  <a:lnTo>
                    <a:pt x="209930" y="0"/>
                  </a:lnTo>
                  <a:lnTo>
                    <a:pt x="110109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42732" y="1540763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20066" y="0"/>
                  </a:moveTo>
                  <a:lnTo>
                    <a:pt x="12953" y="0"/>
                  </a:lnTo>
                  <a:lnTo>
                    <a:pt x="5842" y="0"/>
                  </a:lnTo>
                  <a:lnTo>
                    <a:pt x="0" y="5587"/>
                  </a:lnTo>
                  <a:lnTo>
                    <a:pt x="0" y="20320"/>
                  </a:lnTo>
                  <a:lnTo>
                    <a:pt x="5842" y="25908"/>
                  </a:lnTo>
                  <a:lnTo>
                    <a:pt x="20066" y="25908"/>
                  </a:lnTo>
                  <a:lnTo>
                    <a:pt x="25908" y="20320"/>
                  </a:lnTo>
                  <a:lnTo>
                    <a:pt x="25908" y="5587"/>
                  </a:lnTo>
                  <a:lnTo>
                    <a:pt x="2006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42732" y="1540763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4">
                  <a:moveTo>
                    <a:pt x="12953" y="0"/>
                  </a:moveTo>
                  <a:lnTo>
                    <a:pt x="5842" y="0"/>
                  </a:lnTo>
                  <a:lnTo>
                    <a:pt x="0" y="5587"/>
                  </a:lnTo>
                  <a:lnTo>
                    <a:pt x="0" y="12446"/>
                  </a:lnTo>
                  <a:lnTo>
                    <a:pt x="0" y="20320"/>
                  </a:lnTo>
                  <a:lnTo>
                    <a:pt x="5842" y="25908"/>
                  </a:lnTo>
                  <a:lnTo>
                    <a:pt x="12953" y="25908"/>
                  </a:lnTo>
                  <a:lnTo>
                    <a:pt x="20066" y="25908"/>
                  </a:lnTo>
                  <a:lnTo>
                    <a:pt x="25908" y="20320"/>
                  </a:lnTo>
                  <a:lnTo>
                    <a:pt x="25908" y="12446"/>
                  </a:lnTo>
                  <a:lnTo>
                    <a:pt x="25908" y="5587"/>
                  </a:lnTo>
                  <a:lnTo>
                    <a:pt x="20066" y="0"/>
                  </a:lnTo>
                  <a:lnTo>
                    <a:pt x="12953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2" name="Chart 111">
                <a:extLst>
                  <a:ext uri="{FF2B5EF4-FFF2-40B4-BE49-F238E27FC236}">
                    <a16:creationId xmlns:a16="http://schemas.microsoft.com/office/drawing/2014/main" id="{BB170409-3179-47B7-B193-329AB66EDDE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10746350"/>
                  </p:ext>
                </p:extLst>
              </p:nvPr>
            </p:nvGraphicFramePr>
            <p:xfrm>
              <a:off x="380999" y="1906539"/>
              <a:ext cx="3962401" cy="28942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>
          <p:pic>
            <p:nvPicPr>
              <p:cNvPr id="112" name="Chart 111">
                <a:extLst>
                  <a:ext uri="{FF2B5EF4-FFF2-40B4-BE49-F238E27FC236}">
                    <a16:creationId xmlns:a16="http://schemas.microsoft.com/office/drawing/2014/main" id="{BB170409-3179-47B7-B193-329AB66EDD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999" y="1906539"/>
                <a:ext cx="3962401" cy="289425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3" name="Chart 112">
            <a:extLst>
              <a:ext uri="{FF2B5EF4-FFF2-40B4-BE49-F238E27FC236}">
                <a16:creationId xmlns:a16="http://schemas.microsoft.com/office/drawing/2014/main" id="{1D089C20-6B8C-47BD-8CB1-D750D6E82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491874"/>
              </p:ext>
            </p:extLst>
          </p:nvPr>
        </p:nvGraphicFramePr>
        <p:xfrm>
          <a:off x="4800600" y="1906539"/>
          <a:ext cx="3645502" cy="2977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4963" y="4604003"/>
            <a:ext cx="3450590" cy="539750"/>
            <a:chOff x="5164963" y="4604003"/>
            <a:chExt cx="3450590" cy="539750"/>
          </a:xfrm>
        </p:grpSpPr>
        <p:sp>
          <p:nvSpPr>
            <p:cNvPr id="3" name="object 3"/>
            <p:cNvSpPr/>
            <p:nvPr/>
          </p:nvSpPr>
          <p:spPr>
            <a:xfrm>
              <a:off x="5164963" y="4604003"/>
              <a:ext cx="2371090" cy="539750"/>
            </a:xfrm>
            <a:custGeom>
              <a:avLst/>
              <a:gdLst/>
              <a:ahLst/>
              <a:cxnLst/>
              <a:rect l="l" t="t" r="r" b="b"/>
              <a:pathLst>
                <a:path w="2371090" h="539750">
                  <a:moveTo>
                    <a:pt x="58242" y="539496"/>
                  </a:moveTo>
                  <a:lnTo>
                    <a:pt x="0" y="448056"/>
                  </a:lnTo>
                  <a:lnTo>
                    <a:pt x="0" y="539496"/>
                  </a:lnTo>
                  <a:lnTo>
                    <a:pt x="58242" y="539496"/>
                  </a:lnTo>
                  <a:close/>
                </a:path>
                <a:path w="2371090" h="539750">
                  <a:moveTo>
                    <a:pt x="201891" y="539496"/>
                  </a:moveTo>
                  <a:lnTo>
                    <a:pt x="0" y="224091"/>
                  </a:lnTo>
                  <a:lnTo>
                    <a:pt x="0" y="336029"/>
                  </a:lnTo>
                  <a:lnTo>
                    <a:pt x="130251" y="539496"/>
                  </a:lnTo>
                  <a:lnTo>
                    <a:pt x="201891" y="539496"/>
                  </a:lnTo>
                  <a:close/>
                </a:path>
                <a:path w="2371090" h="539750">
                  <a:moveTo>
                    <a:pt x="345300" y="539496"/>
                  </a:moveTo>
                  <a:lnTo>
                    <a:pt x="0" y="0"/>
                  </a:lnTo>
                  <a:lnTo>
                    <a:pt x="0" y="111963"/>
                  </a:lnTo>
                  <a:lnTo>
                    <a:pt x="273659" y="539496"/>
                  </a:lnTo>
                  <a:lnTo>
                    <a:pt x="345300" y="539496"/>
                  </a:lnTo>
                  <a:close/>
                </a:path>
                <a:path w="2371090" h="539750">
                  <a:moveTo>
                    <a:pt x="487514" y="539496"/>
                  </a:moveTo>
                  <a:lnTo>
                    <a:pt x="143002" y="0"/>
                  </a:lnTo>
                  <a:lnTo>
                    <a:pt x="71501" y="0"/>
                  </a:lnTo>
                  <a:lnTo>
                    <a:pt x="416331" y="539496"/>
                  </a:lnTo>
                  <a:lnTo>
                    <a:pt x="487514" y="539496"/>
                  </a:lnTo>
                  <a:close/>
                </a:path>
                <a:path w="2371090" h="539750">
                  <a:moveTo>
                    <a:pt x="630504" y="539496"/>
                  </a:moveTo>
                  <a:lnTo>
                    <a:pt x="285750" y="0"/>
                  </a:lnTo>
                  <a:lnTo>
                    <a:pt x="214884" y="0"/>
                  </a:lnTo>
                  <a:lnTo>
                    <a:pt x="559231" y="539496"/>
                  </a:lnTo>
                  <a:lnTo>
                    <a:pt x="630504" y="539496"/>
                  </a:lnTo>
                  <a:close/>
                </a:path>
                <a:path w="2371090" h="539750">
                  <a:moveTo>
                    <a:pt x="774547" y="539496"/>
                  </a:moveTo>
                  <a:lnTo>
                    <a:pt x="428371" y="0"/>
                  </a:lnTo>
                  <a:lnTo>
                    <a:pt x="356489" y="0"/>
                  </a:lnTo>
                  <a:lnTo>
                    <a:pt x="702665" y="539496"/>
                  </a:lnTo>
                  <a:lnTo>
                    <a:pt x="774547" y="539496"/>
                  </a:lnTo>
                  <a:close/>
                </a:path>
                <a:path w="2371090" h="539750">
                  <a:moveTo>
                    <a:pt x="918248" y="539496"/>
                  </a:moveTo>
                  <a:lnTo>
                    <a:pt x="573024" y="0"/>
                  </a:lnTo>
                  <a:lnTo>
                    <a:pt x="501396" y="0"/>
                  </a:lnTo>
                  <a:lnTo>
                    <a:pt x="846620" y="539496"/>
                  </a:lnTo>
                  <a:lnTo>
                    <a:pt x="918248" y="539496"/>
                  </a:lnTo>
                  <a:close/>
                </a:path>
                <a:path w="2371090" h="539750">
                  <a:moveTo>
                    <a:pt x="1061580" y="539496"/>
                  </a:moveTo>
                  <a:lnTo>
                    <a:pt x="716280" y="0"/>
                  </a:lnTo>
                  <a:lnTo>
                    <a:pt x="644525" y="0"/>
                  </a:lnTo>
                  <a:lnTo>
                    <a:pt x="989914" y="539496"/>
                  </a:lnTo>
                  <a:lnTo>
                    <a:pt x="1061580" y="539496"/>
                  </a:lnTo>
                  <a:close/>
                </a:path>
                <a:path w="2371090" h="539750">
                  <a:moveTo>
                    <a:pt x="1204709" y="539496"/>
                  </a:moveTo>
                  <a:lnTo>
                    <a:pt x="859409" y="0"/>
                  </a:lnTo>
                  <a:lnTo>
                    <a:pt x="787781" y="0"/>
                  </a:lnTo>
                  <a:lnTo>
                    <a:pt x="1133081" y="539496"/>
                  </a:lnTo>
                  <a:lnTo>
                    <a:pt x="1204709" y="539496"/>
                  </a:lnTo>
                  <a:close/>
                </a:path>
                <a:path w="2371090" h="539750">
                  <a:moveTo>
                    <a:pt x="1348092" y="539496"/>
                  </a:moveTo>
                  <a:lnTo>
                    <a:pt x="1002792" y="0"/>
                  </a:lnTo>
                  <a:lnTo>
                    <a:pt x="931164" y="0"/>
                  </a:lnTo>
                  <a:lnTo>
                    <a:pt x="1276464" y="539496"/>
                  </a:lnTo>
                  <a:lnTo>
                    <a:pt x="1348092" y="539496"/>
                  </a:lnTo>
                  <a:close/>
                </a:path>
                <a:path w="2371090" h="539750">
                  <a:moveTo>
                    <a:pt x="1491310" y="539496"/>
                  </a:moveTo>
                  <a:lnTo>
                    <a:pt x="1145921" y="0"/>
                  </a:lnTo>
                  <a:lnTo>
                    <a:pt x="1074293" y="0"/>
                  </a:lnTo>
                  <a:lnTo>
                    <a:pt x="1419593" y="539496"/>
                  </a:lnTo>
                  <a:lnTo>
                    <a:pt x="1491310" y="539496"/>
                  </a:lnTo>
                  <a:close/>
                </a:path>
                <a:path w="2371090" h="539750">
                  <a:moveTo>
                    <a:pt x="1634528" y="539496"/>
                  </a:moveTo>
                  <a:lnTo>
                    <a:pt x="1289304" y="0"/>
                  </a:lnTo>
                  <a:lnTo>
                    <a:pt x="1217676" y="0"/>
                  </a:lnTo>
                  <a:lnTo>
                    <a:pt x="1562900" y="539496"/>
                  </a:lnTo>
                  <a:lnTo>
                    <a:pt x="1634528" y="539496"/>
                  </a:lnTo>
                  <a:close/>
                </a:path>
                <a:path w="2371090" h="539750">
                  <a:moveTo>
                    <a:pt x="1777860" y="539496"/>
                  </a:moveTo>
                  <a:lnTo>
                    <a:pt x="1432560" y="0"/>
                  </a:lnTo>
                  <a:lnTo>
                    <a:pt x="1360805" y="0"/>
                  </a:lnTo>
                  <a:lnTo>
                    <a:pt x="1706105" y="539496"/>
                  </a:lnTo>
                  <a:lnTo>
                    <a:pt x="1777860" y="539496"/>
                  </a:lnTo>
                  <a:close/>
                </a:path>
                <a:path w="2371090" h="539750">
                  <a:moveTo>
                    <a:pt x="1921040" y="539496"/>
                  </a:moveTo>
                  <a:lnTo>
                    <a:pt x="1575816" y="0"/>
                  </a:lnTo>
                  <a:lnTo>
                    <a:pt x="1504188" y="0"/>
                  </a:lnTo>
                  <a:lnTo>
                    <a:pt x="1849729" y="539496"/>
                  </a:lnTo>
                  <a:lnTo>
                    <a:pt x="1921040" y="539496"/>
                  </a:lnTo>
                  <a:close/>
                </a:path>
                <a:path w="2371090" h="539750">
                  <a:moveTo>
                    <a:pt x="2064181" y="539496"/>
                  </a:moveTo>
                  <a:lnTo>
                    <a:pt x="1718564" y="0"/>
                  </a:lnTo>
                  <a:lnTo>
                    <a:pt x="1647317" y="0"/>
                  </a:lnTo>
                  <a:lnTo>
                    <a:pt x="1992617" y="539496"/>
                  </a:lnTo>
                  <a:lnTo>
                    <a:pt x="2064181" y="539496"/>
                  </a:lnTo>
                  <a:close/>
                </a:path>
                <a:path w="2371090" h="539750">
                  <a:moveTo>
                    <a:pt x="2207158" y="539496"/>
                  </a:moveTo>
                  <a:lnTo>
                    <a:pt x="1862201" y="0"/>
                  </a:lnTo>
                  <a:lnTo>
                    <a:pt x="1790573" y="0"/>
                  </a:lnTo>
                  <a:lnTo>
                    <a:pt x="2135555" y="539496"/>
                  </a:lnTo>
                  <a:lnTo>
                    <a:pt x="2207158" y="539496"/>
                  </a:lnTo>
                  <a:close/>
                </a:path>
                <a:path w="2371090" h="539750">
                  <a:moveTo>
                    <a:pt x="2350973" y="539496"/>
                  </a:moveTo>
                  <a:lnTo>
                    <a:pt x="2005457" y="0"/>
                  </a:lnTo>
                  <a:lnTo>
                    <a:pt x="1933956" y="0"/>
                  </a:lnTo>
                  <a:lnTo>
                    <a:pt x="2279396" y="539496"/>
                  </a:lnTo>
                  <a:lnTo>
                    <a:pt x="2350973" y="539496"/>
                  </a:lnTo>
                  <a:close/>
                </a:path>
                <a:path w="2371090" h="539750">
                  <a:moveTo>
                    <a:pt x="2371090" y="346951"/>
                  </a:moveTo>
                  <a:lnTo>
                    <a:pt x="2148713" y="0"/>
                  </a:lnTo>
                  <a:lnTo>
                    <a:pt x="2077085" y="0"/>
                  </a:lnTo>
                  <a:lnTo>
                    <a:pt x="2371090" y="458724"/>
                  </a:lnTo>
                  <a:lnTo>
                    <a:pt x="2371090" y="346951"/>
                  </a:lnTo>
                  <a:close/>
                </a:path>
                <a:path w="2371090" h="539750">
                  <a:moveTo>
                    <a:pt x="2371090" y="123913"/>
                  </a:moveTo>
                  <a:lnTo>
                    <a:pt x="2291969" y="0"/>
                  </a:lnTo>
                  <a:lnTo>
                    <a:pt x="2220468" y="0"/>
                  </a:lnTo>
                  <a:lnTo>
                    <a:pt x="2371090" y="236156"/>
                  </a:lnTo>
                  <a:lnTo>
                    <a:pt x="2371090" y="123913"/>
                  </a:lnTo>
                  <a:close/>
                </a:path>
                <a:path w="2371090" h="539750">
                  <a:moveTo>
                    <a:pt x="2371090" y="0"/>
                  </a:moveTo>
                  <a:lnTo>
                    <a:pt x="2363597" y="0"/>
                  </a:lnTo>
                  <a:lnTo>
                    <a:pt x="2371090" y="12128"/>
                  </a:lnTo>
                  <a:lnTo>
                    <a:pt x="2371090" y="0"/>
                  </a:lnTo>
                  <a:close/>
                </a:path>
              </a:pathLst>
            </a:custGeom>
            <a:solidFill>
              <a:srgbClr val="C8DFE9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98208" y="4756403"/>
              <a:ext cx="1617345" cy="144780"/>
            </a:xfrm>
            <a:custGeom>
              <a:avLst/>
              <a:gdLst/>
              <a:ahLst/>
              <a:cxnLst/>
              <a:rect l="l" t="t" r="r" b="b"/>
              <a:pathLst>
                <a:path w="1617345" h="144779">
                  <a:moveTo>
                    <a:pt x="1616951" y="88392"/>
                  </a:moveTo>
                  <a:lnTo>
                    <a:pt x="0" y="88392"/>
                  </a:lnTo>
                  <a:lnTo>
                    <a:pt x="0" y="144780"/>
                  </a:lnTo>
                  <a:lnTo>
                    <a:pt x="1616951" y="144780"/>
                  </a:lnTo>
                  <a:lnTo>
                    <a:pt x="1616951" y="88392"/>
                  </a:lnTo>
                  <a:close/>
                </a:path>
                <a:path w="1617345" h="144779">
                  <a:moveTo>
                    <a:pt x="1616951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616951" y="56388"/>
                  </a:lnTo>
                  <a:lnTo>
                    <a:pt x="1616951" y="0"/>
                  </a:lnTo>
                  <a:close/>
                </a:path>
              </a:pathLst>
            </a:custGeom>
            <a:solidFill>
              <a:srgbClr val="27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347459" y="103631"/>
            <a:ext cx="120650" cy="119380"/>
          </a:xfrm>
          <a:custGeom>
            <a:avLst/>
            <a:gdLst/>
            <a:ahLst/>
            <a:cxnLst/>
            <a:rect l="l" t="t" r="r" b="b"/>
            <a:pathLst>
              <a:path w="120650" h="119379">
                <a:moveTo>
                  <a:pt x="120396" y="0"/>
                </a:moveTo>
                <a:lnTo>
                  <a:pt x="0" y="0"/>
                </a:lnTo>
                <a:lnTo>
                  <a:pt x="0" y="118872"/>
                </a:lnTo>
                <a:lnTo>
                  <a:pt x="120396" y="118872"/>
                </a:lnTo>
                <a:lnTo>
                  <a:pt x="120396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8147" y="10363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0"/>
                </a:moveTo>
                <a:lnTo>
                  <a:pt x="0" y="0"/>
                </a:lnTo>
                <a:lnTo>
                  <a:pt x="0" y="118872"/>
                </a:lnTo>
                <a:lnTo>
                  <a:pt x="118872" y="118872"/>
                </a:lnTo>
                <a:lnTo>
                  <a:pt x="118872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7311" y="103631"/>
            <a:ext cx="120650" cy="119380"/>
          </a:xfrm>
          <a:custGeom>
            <a:avLst/>
            <a:gdLst/>
            <a:ahLst/>
            <a:cxnLst/>
            <a:rect l="l" t="t" r="r" b="b"/>
            <a:pathLst>
              <a:path w="120650" h="119379">
                <a:moveTo>
                  <a:pt x="120396" y="0"/>
                </a:moveTo>
                <a:lnTo>
                  <a:pt x="0" y="0"/>
                </a:lnTo>
                <a:lnTo>
                  <a:pt x="0" y="118872"/>
                </a:lnTo>
                <a:lnTo>
                  <a:pt x="120396" y="118872"/>
                </a:lnTo>
                <a:lnTo>
                  <a:pt x="120396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9508" y="321373"/>
            <a:ext cx="3175000" cy="9525"/>
          </a:xfrm>
          <a:custGeom>
            <a:avLst/>
            <a:gdLst/>
            <a:ahLst/>
            <a:cxnLst/>
            <a:rect l="l" t="t" r="r" b="b"/>
            <a:pathLst>
              <a:path w="3175000" h="9525">
                <a:moveTo>
                  <a:pt x="0" y="9525"/>
                </a:moveTo>
                <a:lnTo>
                  <a:pt x="3174491" y="9525"/>
                </a:lnTo>
                <a:lnTo>
                  <a:pt x="3174491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17157" y="0"/>
            <a:ext cx="381635" cy="3414395"/>
            <a:chOff x="117157" y="0"/>
            <a:chExt cx="381635" cy="3414395"/>
          </a:xfrm>
        </p:grpSpPr>
        <p:sp>
          <p:nvSpPr>
            <p:cNvPr id="10" name="object 10"/>
            <p:cNvSpPr/>
            <p:nvPr/>
          </p:nvSpPr>
          <p:spPr>
            <a:xfrm>
              <a:off x="121920" y="0"/>
              <a:ext cx="338455" cy="3371215"/>
            </a:xfrm>
            <a:custGeom>
              <a:avLst/>
              <a:gdLst/>
              <a:ahLst/>
              <a:cxnLst/>
              <a:rect l="l" t="t" r="r" b="b"/>
              <a:pathLst>
                <a:path w="338455" h="3371215">
                  <a:moveTo>
                    <a:pt x="0" y="0"/>
                  </a:moveTo>
                  <a:lnTo>
                    <a:pt x="0" y="1838071"/>
                  </a:lnTo>
                  <a:lnTo>
                    <a:pt x="338328" y="2447671"/>
                  </a:lnTo>
                  <a:lnTo>
                    <a:pt x="338328" y="3371088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47" y="3332988"/>
              <a:ext cx="76200" cy="762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1625" y="4114800"/>
            <a:ext cx="360045" cy="1033780"/>
            <a:chOff x="51625" y="4114800"/>
            <a:chExt cx="360045" cy="1033780"/>
          </a:xfrm>
        </p:grpSpPr>
        <p:sp>
          <p:nvSpPr>
            <p:cNvPr id="13" name="object 13"/>
            <p:cNvSpPr/>
            <p:nvPr/>
          </p:nvSpPr>
          <p:spPr>
            <a:xfrm>
              <a:off x="56388" y="4137659"/>
              <a:ext cx="329565" cy="1005840"/>
            </a:xfrm>
            <a:custGeom>
              <a:avLst/>
              <a:gdLst/>
              <a:ahLst/>
              <a:cxnLst/>
              <a:rect l="l" t="t" r="r" b="b"/>
              <a:pathLst>
                <a:path w="329565" h="1005839">
                  <a:moveTo>
                    <a:pt x="329184" y="0"/>
                  </a:moveTo>
                  <a:lnTo>
                    <a:pt x="0" y="631253"/>
                  </a:lnTo>
                  <a:lnTo>
                    <a:pt x="1317" y="1005838"/>
                  </a:lnTo>
                </a:path>
              </a:pathLst>
            </a:custGeom>
            <a:ln w="9524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803" y="4114800"/>
              <a:ext cx="74675" cy="7467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50665" y="249174"/>
            <a:ext cx="1918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95" dirty="0">
                <a:solidFill>
                  <a:srgbClr val="121F33"/>
                </a:solidFill>
                <a:latin typeface="Tahoma"/>
                <a:cs typeface="Tahoma"/>
              </a:rPr>
              <a:t>ANALYSIS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849" y="949833"/>
            <a:ext cx="8869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Is the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company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loosing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high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sz="18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customers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? If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so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how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they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retain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them ?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21" y="1041146"/>
            <a:ext cx="157988" cy="150367"/>
          </a:xfrm>
          <a:prstGeom prst="rect">
            <a:avLst/>
          </a:prstGeom>
        </p:spPr>
      </p:pic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273808" y="1497470"/>
          <a:ext cx="4193540" cy="1291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19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b="1" spc="-5" dirty="0">
                          <a:latin typeface="Calibri"/>
                          <a:cs typeface="Calibri"/>
                        </a:rPr>
                        <a:t>Row</a:t>
                      </a:r>
                      <a:r>
                        <a:rPr sz="19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10" dirty="0">
                          <a:latin typeface="Calibri"/>
                          <a:cs typeface="Calibri"/>
                        </a:rPr>
                        <a:t>Labels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b="1" spc="-10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1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9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latin typeface="Calibri"/>
                          <a:cs typeface="Calibri"/>
                        </a:rPr>
                        <a:t>Revenue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25" dirty="0">
                          <a:latin typeface="Calibri"/>
                          <a:cs typeface="Calibri"/>
                        </a:rPr>
                        <a:t>Churned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1971.35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7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spc="10" dirty="0">
                          <a:latin typeface="Calibri"/>
                          <a:cs typeface="Calibri"/>
                        </a:rPr>
                        <a:t>Joined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119.56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88">
                <a:tc>
                  <a:txBody>
                    <a:bodyPr/>
                    <a:lstStyle/>
                    <a:p>
                      <a:pPr marL="38100">
                        <a:lnSpc>
                          <a:spcPts val="2110"/>
                        </a:lnSpc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Stayed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2110"/>
                        </a:lnSpc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3735.68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4252" y="1536152"/>
            <a:ext cx="274682" cy="27461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77087" y="3105657"/>
            <a:ext cx="8059420" cy="1746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17525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Through</a:t>
            </a:r>
            <a:r>
              <a:rPr sz="1600" b="1" i="1" spc="1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comparison</a:t>
            </a:r>
            <a:r>
              <a:rPr sz="1600" b="1" i="1" spc="2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of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average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revenue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generated</a:t>
            </a:r>
            <a:r>
              <a:rPr sz="1600" b="1" i="1" spc="1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from</a:t>
            </a:r>
            <a:r>
              <a:rPr sz="1600" b="1" i="1" spc="35" dirty="0"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E70AD2"/>
                </a:solidFill>
                <a:latin typeface="Arial"/>
                <a:cs typeface="Arial"/>
              </a:rPr>
              <a:t>churned</a:t>
            </a:r>
            <a:r>
              <a:rPr sz="1600" b="1" i="1" spc="25" dirty="0">
                <a:solidFill>
                  <a:srgbClr val="E70AD2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,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21D115"/>
                </a:solidFill>
                <a:latin typeface="Arial"/>
                <a:cs typeface="Arial"/>
              </a:rPr>
              <a:t>joined</a:t>
            </a:r>
            <a:r>
              <a:rPr sz="1600" b="1" i="1" spc="20" dirty="0">
                <a:solidFill>
                  <a:srgbClr val="21D115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and </a:t>
            </a:r>
            <a:r>
              <a:rPr sz="1600" b="1" i="1" spc="-430" dirty="0"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C000"/>
                </a:solidFill>
                <a:latin typeface="Arial"/>
                <a:cs typeface="Arial"/>
              </a:rPr>
              <a:t>stayed</a:t>
            </a:r>
            <a:r>
              <a:rPr sz="1600" b="1" i="1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C000"/>
                </a:solidFill>
                <a:latin typeface="Arial"/>
                <a:cs typeface="Arial"/>
              </a:rPr>
              <a:t>customers</a:t>
            </a:r>
            <a:r>
              <a:rPr sz="1600" b="1" i="1" spc="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we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come</a:t>
            </a:r>
            <a:r>
              <a:rPr sz="1600" b="1" i="1" spc="2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to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know</a:t>
            </a:r>
            <a:r>
              <a:rPr sz="1600" b="1" i="1" spc="2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that</a:t>
            </a:r>
            <a:r>
              <a:rPr sz="1600" b="1" i="1" spc="35" dirty="0"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97FF"/>
                </a:solidFill>
                <a:latin typeface="Arial"/>
                <a:cs typeface="Arial"/>
              </a:rPr>
              <a:t>“YES”</a:t>
            </a:r>
            <a:r>
              <a:rPr sz="1600" b="1" i="1" spc="-25" dirty="0">
                <a:solidFill>
                  <a:srgbClr val="0097F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97FF"/>
                </a:solidFill>
                <a:latin typeface="Arial"/>
                <a:cs typeface="Arial"/>
              </a:rPr>
              <a:t>We</a:t>
            </a:r>
            <a:r>
              <a:rPr sz="1600" b="1" i="1" spc="15" dirty="0">
                <a:solidFill>
                  <a:srgbClr val="0097F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97FF"/>
                </a:solidFill>
                <a:latin typeface="Arial"/>
                <a:cs typeface="Arial"/>
              </a:rPr>
              <a:t>Are</a:t>
            </a:r>
            <a:r>
              <a:rPr sz="1600" b="1" i="1" dirty="0">
                <a:solidFill>
                  <a:srgbClr val="0097FF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0097FF"/>
                </a:solidFill>
                <a:latin typeface="Arial"/>
                <a:cs typeface="Arial"/>
              </a:rPr>
              <a:t>Loosing</a:t>
            </a:r>
            <a:r>
              <a:rPr sz="1600" b="1" i="1" spc="20" dirty="0">
                <a:solidFill>
                  <a:srgbClr val="0097FF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0097FF"/>
                </a:solidFill>
                <a:latin typeface="Arial"/>
                <a:cs typeface="Arial"/>
              </a:rPr>
              <a:t>High</a:t>
            </a:r>
            <a:r>
              <a:rPr sz="1600" b="1" i="1" spc="20" dirty="0">
                <a:solidFill>
                  <a:srgbClr val="0097F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97FF"/>
                </a:solidFill>
                <a:latin typeface="Arial"/>
                <a:cs typeface="Arial"/>
              </a:rPr>
              <a:t>Value </a:t>
            </a:r>
            <a:r>
              <a:rPr sz="1600" b="1" i="1" dirty="0">
                <a:solidFill>
                  <a:srgbClr val="0097F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97FF"/>
                </a:solidFill>
                <a:latin typeface="Arial"/>
                <a:cs typeface="Arial"/>
              </a:rPr>
              <a:t>Customers.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The churned customers average </a:t>
            </a:r>
            <a:r>
              <a:rPr sz="1600" b="1" i="1" spc="-10" dirty="0">
                <a:latin typeface="Arial"/>
                <a:cs typeface="Arial"/>
              </a:rPr>
              <a:t>Of </a:t>
            </a:r>
            <a:r>
              <a:rPr sz="1600" b="1" i="1" spc="-5" dirty="0">
                <a:latin typeface="Arial"/>
                <a:cs typeface="Arial"/>
              </a:rPr>
              <a:t>total revenue </a:t>
            </a:r>
            <a:r>
              <a:rPr sz="1600" b="1" i="1" spc="-10" dirty="0">
                <a:latin typeface="Arial"/>
                <a:cs typeface="Arial"/>
              </a:rPr>
              <a:t>was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$ 1971.35 </a:t>
            </a:r>
            <a:r>
              <a:rPr sz="1600" b="1" i="1" spc="-5" dirty="0">
                <a:latin typeface="Arial"/>
                <a:cs typeface="Arial"/>
              </a:rPr>
              <a:t>which is </a:t>
            </a:r>
            <a:r>
              <a:rPr sz="1600" b="1" i="1" spc="-10" dirty="0">
                <a:latin typeface="Arial"/>
                <a:cs typeface="Arial"/>
              </a:rPr>
              <a:t>more </a:t>
            </a:r>
            <a:r>
              <a:rPr sz="1600" b="1" i="1" spc="-5" dirty="0">
                <a:latin typeface="Arial"/>
                <a:cs typeface="Arial"/>
              </a:rPr>
              <a:t>than </a:t>
            </a:r>
            <a:r>
              <a:rPr sz="1600" b="1" i="1" spc="-43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joined customers and almost half of </a:t>
            </a:r>
            <a:r>
              <a:rPr sz="1600" b="1" i="1" spc="-10" dirty="0">
                <a:latin typeface="Arial"/>
                <a:cs typeface="Arial"/>
              </a:rPr>
              <a:t>the </a:t>
            </a:r>
            <a:r>
              <a:rPr sz="1600" b="1" i="1" spc="-5" dirty="0">
                <a:latin typeface="Arial"/>
                <a:cs typeface="Arial"/>
              </a:rPr>
              <a:t>stayed customers depicting us that </a:t>
            </a:r>
            <a:r>
              <a:rPr sz="1600" b="1" i="1" spc="-10" dirty="0">
                <a:latin typeface="Arial"/>
                <a:cs typeface="Arial"/>
              </a:rPr>
              <a:t>we </a:t>
            </a:r>
            <a:r>
              <a:rPr sz="1600" b="1" i="1" spc="-5" dirty="0">
                <a:latin typeface="Arial"/>
                <a:cs typeface="Arial"/>
              </a:rPr>
              <a:t>are 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F2F9F"/>
                </a:solidFill>
                <a:latin typeface="Arial"/>
                <a:cs typeface="Arial"/>
              </a:rPr>
              <a:t>loosing</a:t>
            </a:r>
            <a:r>
              <a:rPr sz="1600" b="1" i="1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F2F9F"/>
                </a:solidFill>
                <a:latin typeface="Arial"/>
                <a:cs typeface="Arial"/>
              </a:rPr>
              <a:t>high</a:t>
            </a:r>
            <a:r>
              <a:rPr sz="1600" b="1" i="1" spc="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F2F9F"/>
                </a:solidFill>
                <a:latin typeface="Arial"/>
                <a:cs typeface="Arial"/>
              </a:rPr>
              <a:t>value</a:t>
            </a:r>
            <a:r>
              <a:rPr sz="1600" b="1" i="1" spc="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6F2F9F"/>
                </a:solidFill>
                <a:latin typeface="Arial"/>
                <a:cs typeface="Arial"/>
              </a:rPr>
              <a:t>customers</a:t>
            </a:r>
            <a:r>
              <a:rPr sz="1600" b="1" i="1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in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the</a:t>
            </a:r>
            <a:r>
              <a:rPr sz="1600" b="1" i="1" spc="2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form</a:t>
            </a:r>
            <a:r>
              <a:rPr sz="1600" b="1" i="1" spc="2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of</a:t>
            </a:r>
            <a:r>
              <a:rPr sz="1600" b="1" i="1" spc="10" dirty="0"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C00000"/>
                </a:solidFill>
                <a:latin typeface="Arial"/>
                <a:cs typeface="Arial"/>
              </a:rPr>
              <a:t>churned</a:t>
            </a:r>
            <a:r>
              <a:rPr sz="1600" b="1" i="1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C00000"/>
                </a:solidFill>
                <a:latin typeface="Arial"/>
                <a:cs typeface="Arial"/>
              </a:rPr>
              <a:t>customers</a:t>
            </a:r>
            <a:r>
              <a:rPr sz="1600" b="1" i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11923" y="1399032"/>
            <a:ext cx="1545590" cy="1548765"/>
            <a:chOff x="7011923" y="1399032"/>
            <a:chExt cx="1545590" cy="154876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1923" y="1399032"/>
              <a:ext cx="1545335" cy="154838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219187" y="1588008"/>
              <a:ext cx="1144905" cy="1146175"/>
            </a:xfrm>
            <a:custGeom>
              <a:avLst/>
              <a:gdLst/>
              <a:ahLst/>
              <a:cxnLst/>
              <a:rect l="l" t="t" r="r" b="b"/>
              <a:pathLst>
                <a:path w="1144904" h="1146175">
                  <a:moveTo>
                    <a:pt x="572261" y="0"/>
                  </a:moveTo>
                  <a:lnTo>
                    <a:pt x="525320" y="1899"/>
                  </a:lnTo>
                  <a:lnTo>
                    <a:pt x="479425" y="7499"/>
                  </a:lnTo>
                  <a:lnTo>
                    <a:pt x="434724" y="16652"/>
                  </a:lnTo>
                  <a:lnTo>
                    <a:pt x="391363" y="29212"/>
                  </a:lnTo>
                  <a:lnTo>
                    <a:pt x="349490" y="45029"/>
                  </a:lnTo>
                  <a:lnTo>
                    <a:pt x="309251" y="63957"/>
                  </a:lnTo>
                  <a:lnTo>
                    <a:pt x="270795" y="85849"/>
                  </a:lnTo>
                  <a:lnTo>
                    <a:pt x="234269" y="110557"/>
                  </a:lnTo>
                  <a:lnTo>
                    <a:pt x="199819" y="137933"/>
                  </a:lnTo>
                  <a:lnTo>
                    <a:pt x="167592" y="167830"/>
                  </a:lnTo>
                  <a:lnTo>
                    <a:pt x="137736" y="200101"/>
                  </a:lnTo>
                  <a:lnTo>
                    <a:pt x="110398" y="234598"/>
                  </a:lnTo>
                  <a:lnTo>
                    <a:pt x="85725" y="271174"/>
                  </a:lnTo>
                  <a:lnTo>
                    <a:pt x="63865" y="309681"/>
                  </a:lnTo>
                  <a:lnTo>
                    <a:pt x="44963" y="349972"/>
                  </a:lnTo>
                  <a:lnTo>
                    <a:pt x="29169" y="391899"/>
                  </a:lnTo>
                  <a:lnTo>
                    <a:pt x="16628" y="435315"/>
                  </a:lnTo>
                  <a:lnTo>
                    <a:pt x="7488" y="480073"/>
                  </a:lnTo>
                  <a:lnTo>
                    <a:pt x="1896" y="526025"/>
                  </a:lnTo>
                  <a:lnTo>
                    <a:pt x="0" y="573023"/>
                  </a:lnTo>
                  <a:lnTo>
                    <a:pt x="1896" y="620022"/>
                  </a:lnTo>
                  <a:lnTo>
                    <a:pt x="7488" y="665974"/>
                  </a:lnTo>
                  <a:lnTo>
                    <a:pt x="16628" y="710732"/>
                  </a:lnTo>
                  <a:lnTo>
                    <a:pt x="29169" y="754148"/>
                  </a:lnTo>
                  <a:lnTo>
                    <a:pt x="44963" y="796075"/>
                  </a:lnTo>
                  <a:lnTo>
                    <a:pt x="63865" y="836366"/>
                  </a:lnTo>
                  <a:lnTo>
                    <a:pt x="85725" y="874873"/>
                  </a:lnTo>
                  <a:lnTo>
                    <a:pt x="110398" y="911449"/>
                  </a:lnTo>
                  <a:lnTo>
                    <a:pt x="137736" y="945946"/>
                  </a:lnTo>
                  <a:lnTo>
                    <a:pt x="167592" y="978217"/>
                  </a:lnTo>
                  <a:lnTo>
                    <a:pt x="199819" y="1008114"/>
                  </a:lnTo>
                  <a:lnTo>
                    <a:pt x="234269" y="1035490"/>
                  </a:lnTo>
                  <a:lnTo>
                    <a:pt x="270795" y="1060198"/>
                  </a:lnTo>
                  <a:lnTo>
                    <a:pt x="309251" y="1082090"/>
                  </a:lnTo>
                  <a:lnTo>
                    <a:pt x="349490" y="1101018"/>
                  </a:lnTo>
                  <a:lnTo>
                    <a:pt x="391363" y="1116835"/>
                  </a:lnTo>
                  <a:lnTo>
                    <a:pt x="434724" y="1129395"/>
                  </a:lnTo>
                  <a:lnTo>
                    <a:pt x="479425" y="1138548"/>
                  </a:lnTo>
                  <a:lnTo>
                    <a:pt x="525320" y="1144148"/>
                  </a:lnTo>
                  <a:lnTo>
                    <a:pt x="572261" y="1146047"/>
                  </a:lnTo>
                  <a:lnTo>
                    <a:pt x="619203" y="1144148"/>
                  </a:lnTo>
                  <a:lnTo>
                    <a:pt x="665098" y="1138548"/>
                  </a:lnTo>
                  <a:lnTo>
                    <a:pt x="709799" y="1129395"/>
                  </a:lnTo>
                  <a:lnTo>
                    <a:pt x="753160" y="1116835"/>
                  </a:lnTo>
                  <a:lnTo>
                    <a:pt x="795033" y="1101018"/>
                  </a:lnTo>
                  <a:lnTo>
                    <a:pt x="835272" y="1082090"/>
                  </a:lnTo>
                  <a:lnTo>
                    <a:pt x="873728" y="1060198"/>
                  </a:lnTo>
                  <a:lnTo>
                    <a:pt x="910254" y="1035490"/>
                  </a:lnTo>
                  <a:lnTo>
                    <a:pt x="944704" y="1008114"/>
                  </a:lnTo>
                  <a:lnTo>
                    <a:pt x="976931" y="978217"/>
                  </a:lnTo>
                  <a:lnTo>
                    <a:pt x="1006787" y="945946"/>
                  </a:lnTo>
                  <a:lnTo>
                    <a:pt x="1034125" y="911449"/>
                  </a:lnTo>
                  <a:lnTo>
                    <a:pt x="1058798" y="874873"/>
                  </a:lnTo>
                  <a:lnTo>
                    <a:pt x="1080658" y="836366"/>
                  </a:lnTo>
                  <a:lnTo>
                    <a:pt x="1099560" y="796075"/>
                  </a:lnTo>
                  <a:lnTo>
                    <a:pt x="1115354" y="754148"/>
                  </a:lnTo>
                  <a:lnTo>
                    <a:pt x="1121524" y="732789"/>
                  </a:lnTo>
                  <a:lnTo>
                    <a:pt x="572261" y="732789"/>
                  </a:lnTo>
                  <a:lnTo>
                    <a:pt x="522026" y="724647"/>
                  </a:lnTo>
                  <a:lnTo>
                    <a:pt x="478381" y="701972"/>
                  </a:lnTo>
                  <a:lnTo>
                    <a:pt x="443953" y="667392"/>
                  </a:lnTo>
                  <a:lnTo>
                    <a:pt x="421369" y="623533"/>
                  </a:lnTo>
                  <a:lnTo>
                    <a:pt x="413257" y="573023"/>
                  </a:lnTo>
                  <a:lnTo>
                    <a:pt x="421369" y="522514"/>
                  </a:lnTo>
                  <a:lnTo>
                    <a:pt x="443953" y="478655"/>
                  </a:lnTo>
                  <a:lnTo>
                    <a:pt x="478381" y="444075"/>
                  </a:lnTo>
                  <a:lnTo>
                    <a:pt x="522026" y="421400"/>
                  </a:lnTo>
                  <a:lnTo>
                    <a:pt x="572261" y="413257"/>
                  </a:lnTo>
                  <a:lnTo>
                    <a:pt x="1121524" y="413257"/>
                  </a:lnTo>
                  <a:lnTo>
                    <a:pt x="1115354" y="391899"/>
                  </a:lnTo>
                  <a:lnTo>
                    <a:pt x="1099560" y="349972"/>
                  </a:lnTo>
                  <a:lnTo>
                    <a:pt x="1080658" y="309681"/>
                  </a:lnTo>
                  <a:lnTo>
                    <a:pt x="1058798" y="271174"/>
                  </a:lnTo>
                  <a:lnTo>
                    <a:pt x="1034125" y="234598"/>
                  </a:lnTo>
                  <a:lnTo>
                    <a:pt x="1006787" y="200101"/>
                  </a:lnTo>
                  <a:lnTo>
                    <a:pt x="976931" y="167830"/>
                  </a:lnTo>
                  <a:lnTo>
                    <a:pt x="944704" y="137933"/>
                  </a:lnTo>
                  <a:lnTo>
                    <a:pt x="910254" y="110557"/>
                  </a:lnTo>
                  <a:lnTo>
                    <a:pt x="873728" y="85849"/>
                  </a:lnTo>
                  <a:lnTo>
                    <a:pt x="835272" y="63957"/>
                  </a:lnTo>
                  <a:lnTo>
                    <a:pt x="795033" y="45029"/>
                  </a:lnTo>
                  <a:lnTo>
                    <a:pt x="753160" y="29212"/>
                  </a:lnTo>
                  <a:lnTo>
                    <a:pt x="709799" y="16652"/>
                  </a:lnTo>
                  <a:lnTo>
                    <a:pt x="665098" y="7499"/>
                  </a:lnTo>
                  <a:lnTo>
                    <a:pt x="619203" y="1899"/>
                  </a:lnTo>
                  <a:lnTo>
                    <a:pt x="572261" y="0"/>
                  </a:lnTo>
                  <a:close/>
                </a:path>
                <a:path w="1144904" h="1146175">
                  <a:moveTo>
                    <a:pt x="1121524" y="413257"/>
                  </a:moveTo>
                  <a:lnTo>
                    <a:pt x="572261" y="413257"/>
                  </a:lnTo>
                  <a:lnTo>
                    <a:pt x="622497" y="421400"/>
                  </a:lnTo>
                  <a:lnTo>
                    <a:pt x="666142" y="444075"/>
                  </a:lnTo>
                  <a:lnTo>
                    <a:pt x="700570" y="478655"/>
                  </a:lnTo>
                  <a:lnTo>
                    <a:pt x="723154" y="522514"/>
                  </a:lnTo>
                  <a:lnTo>
                    <a:pt x="731265" y="573023"/>
                  </a:lnTo>
                  <a:lnTo>
                    <a:pt x="723154" y="623533"/>
                  </a:lnTo>
                  <a:lnTo>
                    <a:pt x="700570" y="667392"/>
                  </a:lnTo>
                  <a:lnTo>
                    <a:pt x="666142" y="701972"/>
                  </a:lnTo>
                  <a:lnTo>
                    <a:pt x="622497" y="724647"/>
                  </a:lnTo>
                  <a:lnTo>
                    <a:pt x="572261" y="732789"/>
                  </a:lnTo>
                  <a:lnTo>
                    <a:pt x="1121524" y="732789"/>
                  </a:lnTo>
                  <a:lnTo>
                    <a:pt x="1127895" y="710732"/>
                  </a:lnTo>
                  <a:lnTo>
                    <a:pt x="1137035" y="665974"/>
                  </a:lnTo>
                  <a:lnTo>
                    <a:pt x="1142627" y="620022"/>
                  </a:lnTo>
                  <a:lnTo>
                    <a:pt x="1144523" y="573023"/>
                  </a:lnTo>
                  <a:lnTo>
                    <a:pt x="1142627" y="526025"/>
                  </a:lnTo>
                  <a:lnTo>
                    <a:pt x="1137035" y="480073"/>
                  </a:lnTo>
                  <a:lnTo>
                    <a:pt x="1127895" y="435315"/>
                  </a:lnTo>
                  <a:lnTo>
                    <a:pt x="1121524" y="413257"/>
                  </a:lnTo>
                  <a:close/>
                </a:path>
              </a:pathLst>
            </a:custGeom>
            <a:solidFill>
              <a:srgbClr val="EE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19187" y="1588008"/>
              <a:ext cx="1144905" cy="1146175"/>
            </a:xfrm>
            <a:custGeom>
              <a:avLst/>
              <a:gdLst/>
              <a:ahLst/>
              <a:cxnLst/>
              <a:rect l="l" t="t" r="r" b="b"/>
              <a:pathLst>
                <a:path w="1144904" h="1146175">
                  <a:moveTo>
                    <a:pt x="0" y="573023"/>
                  </a:moveTo>
                  <a:lnTo>
                    <a:pt x="1896" y="526025"/>
                  </a:lnTo>
                  <a:lnTo>
                    <a:pt x="7488" y="480073"/>
                  </a:lnTo>
                  <a:lnTo>
                    <a:pt x="16628" y="435315"/>
                  </a:lnTo>
                  <a:lnTo>
                    <a:pt x="29169" y="391899"/>
                  </a:lnTo>
                  <a:lnTo>
                    <a:pt x="44963" y="349972"/>
                  </a:lnTo>
                  <a:lnTo>
                    <a:pt x="63865" y="309681"/>
                  </a:lnTo>
                  <a:lnTo>
                    <a:pt x="85725" y="271174"/>
                  </a:lnTo>
                  <a:lnTo>
                    <a:pt x="110398" y="234598"/>
                  </a:lnTo>
                  <a:lnTo>
                    <a:pt x="137736" y="200101"/>
                  </a:lnTo>
                  <a:lnTo>
                    <a:pt x="167592" y="167830"/>
                  </a:lnTo>
                  <a:lnTo>
                    <a:pt x="199819" y="137933"/>
                  </a:lnTo>
                  <a:lnTo>
                    <a:pt x="234269" y="110557"/>
                  </a:lnTo>
                  <a:lnTo>
                    <a:pt x="270795" y="85849"/>
                  </a:lnTo>
                  <a:lnTo>
                    <a:pt x="309251" y="63957"/>
                  </a:lnTo>
                  <a:lnTo>
                    <a:pt x="349490" y="45029"/>
                  </a:lnTo>
                  <a:lnTo>
                    <a:pt x="391363" y="29212"/>
                  </a:lnTo>
                  <a:lnTo>
                    <a:pt x="434724" y="16652"/>
                  </a:lnTo>
                  <a:lnTo>
                    <a:pt x="479425" y="7499"/>
                  </a:lnTo>
                  <a:lnTo>
                    <a:pt x="525320" y="1899"/>
                  </a:lnTo>
                  <a:lnTo>
                    <a:pt x="572261" y="0"/>
                  </a:lnTo>
                  <a:lnTo>
                    <a:pt x="619203" y="1899"/>
                  </a:lnTo>
                  <a:lnTo>
                    <a:pt x="665098" y="7499"/>
                  </a:lnTo>
                  <a:lnTo>
                    <a:pt x="709799" y="16652"/>
                  </a:lnTo>
                  <a:lnTo>
                    <a:pt x="753160" y="29212"/>
                  </a:lnTo>
                  <a:lnTo>
                    <a:pt x="795033" y="45029"/>
                  </a:lnTo>
                  <a:lnTo>
                    <a:pt x="835272" y="63957"/>
                  </a:lnTo>
                  <a:lnTo>
                    <a:pt x="873728" y="85849"/>
                  </a:lnTo>
                  <a:lnTo>
                    <a:pt x="910254" y="110557"/>
                  </a:lnTo>
                  <a:lnTo>
                    <a:pt x="944704" y="137933"/>
                  </a:lnTo>
                  <a:lnTo>
                    <a:pt x="976931" y="167830"/>
                  </a:lnTo>
                  <a:lnTo>
                    <a:pt x="1006787" y="200101"/>
                  </a:lnTo>
                  <a:lnTo>
                    <a:pt x="1034125" y="234598"/>
                  </a:lnTo>
                  <a:lnTo>
                    <a:pt x="1058798" y="271174"/>
                  </a:lnTo>
                  <a:lnTo>
                    <a:pt x="1080658" y="309681"/>
                  </a:lnTo>
                  <a:lnTo>
                    <a:pt x="1099560" y="349972"/>
                  </a:lnTo>
                  <a:lnTo>
                    <a:pt x="1115354" y="391899"/>
                  </a:lnTo>
                  <a:lnTo>
                    <a:pt x="1127895" y="435315"/>
                  </a:lnTo>
                  <a:lnTo>
                    <a:pt x="1137035" y="480073"/>
                  </a:lnTo>
                  <a:lnTo>
                    <a:pt x="1142627" y="526025"/>
                  </a:lnTo>
                  <a:lnTo>
                    <a:pt x="1144523" y="573023"/>
                  </a:lnTo>
                  <a:lnTo>
                    <a:pt x="1142627" y="620022"/>
                  </a:lnTo>
                  <a:lnTo>
                    <a:pt x="1137035" y="665974"/>
                  </a:lnTo>
                  <a:lnTo>
                    <a:pt x="1127895" y="710732"/>
                  </a:lnTo>
                  <a:lnTo>
                    <a:pt x="1115354" y="754148"/>
                  </a:lnTo>
                  <a:lnTo>
                    <a:pt x="1099560" y="796075"/>
                  </a:lnTo>
                  <a:lnTo>
                    <a:pt x="1080658" y="836366"/>
                  </a:lnTo>
                  <a:lnTo>
                    <a:pt x="1058798" y="874873"/>
                  </a:lnTo>
                  <a:lnTo>
                    <a:pt x="1034125" y="911449"/>
                  </a:lnTo>
                  <a:lnTo>
                    <a:pt x="1006787" y="945946"/>
                  </a:lnTo>
                  <a:lnTo>
                    <a:pt x="976931" y="978217"/>
                  </a:lnTo>
                  <a:lnTo>
                    <a:pt x="944704" y="1008114"/>
                  </a:lnTo>
                  <a:lnTo>
                    <a:pt x="910254" y="1035490"/>
                  </a:lnTo>
                  <a:lnTo>
                    <a:pt x="873728" y="1060198"/>
                  </a:lnTo>
                  <a:lnTo>
                    <a:pt x="835272" y="1082090"/>
                  </a:lnTo>
                  <a:lnTo>
                    <a:pt x="795033" y="1101018"/>
                  </a:lnTo>
                  <a:lnTo>
                    <a:pt x="753160" y="1116835"/>
                  </a:lnTo>
                  <a:lnTo>
                    <a:pt x="709799" y="1129395"/>
                  </a:lnTo>
                  <a:lnTo>
                    <a:pt x="665098" y="1138548"/>
                  </a:lnTo>
                  <a:lnTo>
                    <a:pt x="619203" y="1144148"/>
                  </a:lnTo>
                  <a:lnTo>
                    <a:pt x="572261" y="1146047"/>
                  </a:lnTo>
                  <a:lnTo>
                    <a:pt x="525320" y="1144148"/>
                  </a:lnTo>
                  <a:lnTo>
                    <a:pt x="479425" y="1138548"/>
                  </a:lnTo>
                  <a:lnTo>
                    <a:pt x="434724" y="1129395"/>
                  </a:lnTo>
                  <a:lnTo>
                    <a:pt x="391363" y="1116835"/>
                  </a:lnTo>
                  <a:lnTo>
                    <a:pt x="349490" y="1101018"/>
                  </a:lnTo>
                  <a:lnTo>
                    <a:pt x="309251" y="1082090"/>
                  </a:lnTo>
                  <a:lnTo>
                    <a:pt x="270795" y="1060198"/>
                  </a:lnTo>
                  <a:lnTo>
                    <a:pt x="234269" y="1035490"/>
                  </a:lnTo>
                  <a:lnTo>
                    <a:pt x="199819" y="1008114"/>
                  </a:lnTo>
                  <a:lnTo>
                    <a:pt x="167592" y="978217"/>
                  </a:lnTo>
                  <a:lnTo>
                    <a:pt x="137736" y="945946"/>
                  </a:lnTo>
                  <a:lnTo>
                    <a:pt x="110398" y="911449"/>
                  </a:lnTo>
                  <a:lnTo>
                    <a:pt x="85725" y="874873"/>
                  </a:lnTo>
                  <a:lnTo>
                    <a:pt x="63865" y="836366"/>
                  </a:lnTo>
                  <a:lnTo>
                    <a:pt x="44963" y="796075"/>
                  </a:lnTo>
                  <a:lnTo>
                    <a:pt x="29169" y="754148"/>
                  </a:lnTo>
                  <a:lnTo>
                    <a:pt x="16628" y="710732"/>
                  </a:lnTo>
                  <a:lnTo>
                    <a:pt x="7488" y="665974"/>
                  </a:lnTo>
                  <a:lnTo>
                    <a:pt x="1896" y="620022"/>
                  </a:lnTo>
                  <a:lnTo>
                    <a:pt x="0" y="573023"/>
                  </a:lnTo>
                  <a:close/>
                </a:path>
                <a:path w="1144904" h="1146175">
                  <a:moveTo>
                    <a:pt x="413257" y="573023"/>
                  </a:moveTo>
                  <a:lnTo>
                    <a:pt x="421369" y="623533"/>
                  </a:lnTo>
                  <a:lnTo>
                    <a:pt x="443953" y="667392"/>
                  </a:lnTo>
                  <a:lnTo>
                    <a:pt x="478381" y="701972"/>
                  </a:lnTo>
                  <a:lnTo>
                    <a:pt x="522026" y="724647"/>
                  </a:lnTo>
                  <a:lnTo>
                    <a:pt x="572261" y="732789"/>
                  </a:lnTo>
                  <a:lnTo>
                    <a:pt x="622497" y="724647"/>
                  </a:lnTo>
                  <a:lnTo>
                    <a:pt x="666142" y="701972"/>
                  </a:lnTo>
                  <a:lnTo>
                    <a:pt x="700570" y="667392"/>
                  </a:lnTo>
                  <a:lnTo>
                    <a:pt x="723154" y="623533"/>
                  </a:lnTo>
                  <a:lnTo>
                    <a:pt x="731265" y="573023"/>
                  </a:lnTo>
                  <a:lnTo>
                    <a:pt x="723154" y="522514"/>
                  </a:lnTo>
                  <a:lnTo>
                    <a:pt x="700570" y="478655"/>
                  </a:lnTo>
                  <a:lnTo>
                    <a:pt x="666142" y="444075"/>
                  </a:lnTo>
                  <a:lnTo>
                    <a:pt x="622497" y="421400"/>
                  </a:lnTo>
                  <a:lnTo>
                    <a:pt x="572261" y="413257"/>
                  </a:lnTo>
                  <a:lnTo>
                    <a:pt x="522026" y="421400"/>
                  </a:lnTo>
                  <a:lnTo>
                    <a:pt x="478381" y="444075"/>
                  </a:lnTo>
                  <a:lnTo>
                    <a:pt x="443953" y="478655"/>
                  </a:lnTo>
                  <a:lnTo>
                    <a:pt x="421369" y="522514"/>
                  </a:lnTo>
                  <a:lnTo>
                    <a:pt x="413257" y="573023"/>
                  </a:lnTo>
                  <a:close/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86496" y="1581912"/>
              <a:ext cx="583565" cy="579755"/>
            </a:xfrm>
            <a:custGeom>
              <a:avLst/>
              <a:gdLst/>
              <a:ahLst/>
              <a:cxnLst/>
              <a:rect l="l" t="t" r="r" b="b"/>
              <a:pathLst>
                <a:path w="583565" h="579755">
                  <a:moveTo>
                    <a:pt x="0" y="0"/>
                  </a:moveTo>
                  <a:lnTo>
                    <a:pt x="3048" y="418973"/>
                  </a:lnTo>
                  <a:lnTo>
                    <a:pt x="53752" y="426767"/>
                  </a:lnTo>
                  <a:lnTo>
                    <a:pt x="97879" y="449174"/>
                  </a:lnTo>
                  <a:lnTo>
                    <a:pt x="132783" y="483584"/>
                  </a:lnTo>
                  <a:lnTo>
                    <a:pt x="155817" y="527388"/>
                  </a:lnTo>
                  <a:lnTo>
                    <a:pt x="164337" y="579246"/>
                  </a:lnTo>
                  <a:lnTo>
                    <a:pt x="583310" y="579501"/>
                  </a:lnTo>
                  <a:lnTo>
                    <a:pt x="581410" y="531992"/>
                  </a:lnTo>
                  <a:lnTo>
                    <a:pt x="575771" y="485539"/>
                  </a:lnTo>
                  <a:lnTo>
                    <a:pt x="566541" y="440291"/>
                  </a:lnTo>
                  <a:lnTo>
                    <a:pt x="553869" y="396398"/>
                  </a:lnTo>
                  <a:lnTo>
                    <a:pt x="537904" y="354008"/>
                  </a:lnTo>
                  <a:lnTo>
                    <a:pt x="518795" y="313271"/>
                  </a:lnTo>
                  <a:lnTo>
                    <a:pt x="496691" y="274335"/>
                  </a:lnTo>
                  <a:lnTo>
                    <a:pt x="471739" y="237350"/>
                  </a:lnTo>
                  <a:lnTo>
                    <a:pt x="444091" y="202466"/>
                  </a:lnTo>
                  <a:lnTo>
                    <a:pt x="413892" y="169830"/>
                  </a:lnTo>
                  <a:lnTo>
                    <a:pt x="381294" y="139593"/>
                  </a:lnTo>
                  <a:lnTo>
                    <a:pt x="346444" y="111904"/>
                  </a:lnTo>
                  <a:lnTo>
                    <a:pt x="309492" y="86911"/>
                  </a:lnTo>
                  <a:lnTo>
                    <a:pt x="270585" y="64764"/>
                  </a:lnTo>
                  <a:lnTo>
                    <a:pt x="229873" y="45612"/>
                  </a:lnTo>
                  <a:lnTo>
                    <a:pt x="187505" y="29605"/>
                  </a:lnTo>
                  <a:lnTo>
                    <a:pt x="143630" y="16890"/>
                  </a:lnTo>
                  <a:lnTo>
                    <a:pt x="98395" y="7619"/>
                  </a:lnTo>
                  <a:lnTo>
                    <a:pt x="51950" y="1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5A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77633" y="1883473"/>
            <a:ext cx="523240" cy="526415"/>
            <a:chOff x="877633" y="1883473"/>
            <a:chExt cx="523240" cy="526415"/>
          </a:xfrm>
        </p:grpSpPr>
        <p:sp>
          <p:nvSpPr>
            <p:cNvPr id="27" name="object 27"/>
            <p:cNvSpPr/>
            <p:nvPr/>
          </p:nvSpPr>
          <p:spPr>
            <a:xfrm>
              <a:off x="882396" y="1888235"/>
              <a:ext cx="513715" cy="516890"/>
            </a:xfrm>
            <a:custGeom>
              <a:avLst/>
              <a:gdLst/>
              <a:ahLst/>
              <a:cxnLst/>
              <a:rect l="l" t="t" r="r" b="b"/>
              <a:pathLst>
                <a:path w="513715" h="516889">
                  <a:moveTo>
                    <a:pt x="256171" y="0"/>
                  </a:moveTo>
                  <a:lnTo>
                    <a:pt x="210131" y="4163"/>
                  </a:lnTo>
                  <a:lnTo>
                    <a:pt x="166796" y="16166"/>
                  </a:lnTo>
                  <a:lnTo>
                    <a:pt x="126888" y="35277"/>
                  </a:lnTo>
                  <a:lnTo>
                    <a:pt x="91134" y="60767"/>
                  </a:lnTo>
                  <a:lnTo>
                    <a:pt x="60257" y="91905"/>
                  </a:lnTo>
                  <a:lnTo>
                    <a:pt x="34980" y="127959"/>
                  </a:lnTo>
                  <a:lnTo>
                    <a:pt x="16029" y="168200"/>
                  </a:lnTo>
                  <a:lnTo>
                    <a:pt x="4128" y="211896"/>
                  </a:lnTo>
                  <a:lnTo>
                    <a:pt x="0" y="258318"/>
                  </a:lnTo>
                  <a:lnTo>
                    <a:pt x="4128" y="304739"/>
                  </a:lnTo>
                  <a:lnTo>
                    <a:pt x="16029" y="348435"/>
                  </a:lnTo>
                  <a:lnTo>
                    <a:pt x="34980" y="388676"/>
                  </a:lnTo>
                  <a:lnTo>
                    <a:pt x="60257" y="424730"/>
                  </a:lnTo>
                  <a:lnTo>
                    <a:pt x="91134" y="455868"/>
                  </a:lnTo>
                  <a:lnTo>
                    <a:pt x="126888" y="481358"/>
                  </a:lnTo>
                  <a:lnTo>
                    <a:pt x="166796" y="500469"/>
                  </a:lnTo>
                  <a:lnTo>
                    <a:pt x="210131" y="512472"/>
                  </a:lnTo>
                  <a:lnTo>
                    <a:pt x="256171" y="516636"/>
                  </a:lnTo>
                  <a:lnTo>
                    <a:pt x="302592" y="512472"/>
                  </a:lnTo>
                  <a:lnTo>
                    <a:pt x="346221" y="500469"/>
                  </a:lnTo>
                  <a:lnTo>
                    <a:pt x="386347" y="481358"/>
                  </a:lnTo>
                  <a:lnTo>
                    <a:pt x="414475" y="461390"/>
                  </a:lnTo>
                  <a:lnTo>
                    <a:pt x="248526" y="461390"/>
                  </a:lnTo>
                  <a:lnTo>
                    <a:pt x="240880" y="452374"/>
                  </a:lnTo>
                  <a:lnTo>
                    <a:pt x="240880" y="425450"/>
                  </a:lnTo>
                  <a:lnTo>
                    <a:pt x="214393" y="415109"/>
                  </a:lnTo>
                  <a:lnTo>
                    <a:pt x="193392" y="396827"/>
                  </a:lnTo>
                  <a:lnTo>
                    <a:pt x="179558" y="372282"/>
                  </a:lnTo>
                  <a:lnTo>
                    <a:pt x="174574" y="343153"/>
                  </a:lnTo>
                  <a:lnTo>
                    <a:pt x="174574" y="334137"/>
                  </a:lnTo>
                  <a:lnTo>
                    <a:pt x="182219" y="327787"/>
                  </a:lnTo>
                  <a:lnTo>
                    <a:pt x="301937" y="327787"/>
                  </a:lnTo>
                  <a:lnTo>
                    <a:pt x="300964" y="323957"/>
                  </a:lnTo>
                  <a:lnTo>
                    <a:pt x="287847" y="306355"/>
                  </a:lnTo>
                  <a:lnTo>
                    <a:pt x="268759" y="289468"/>
                  </a:lnTo>
                  <a:lnTo>
                    <a:pt x="219370" y="252654"/>
                  </a:lnTo>
                  <a:lnTo>
                    <a:pt x="195626" y="230822"/>
                  </a:lnTo>
                  <a:lnTo>
                    <a:pt x="178570" y="205370"/>
                  </a:lnTo>
                  <a:lnTo>
                    <a:pt x="172034" y="174751"/>
                  </a:lnTo>
                  <a:lnTo>
                    <a:pt x="177213" y="146036"/>
                  </a:lnTo>
                  <a:lnTo>
                    <a:pt x="191474" y="121142"/>
                  </a:lnTo>
                  <a:lnTo>
                    <a:pt x="212903" y="102510"/>
                  </a:lnTo>
                  <a:lnTo>
                    <a:pt x="239585" y="92582"/>
                  </a:lnTo>
                  <a:lnTo>
                    <a:pt x="239585" y="64262"/>
                  </a:lnTo>
                  <a:lnTo>
                    <a:pt x="247230" y="55371"/>
                  </a:lnTo>
                  <a:lnTo>
                    <a:pt x="414654" y="55371"/>
                  </a:lnTo>
                  <a:lnTo>
                    <a:pt x="386347" y="35277"/>
                  </a:lnTo>
                  <a:lnTo>
                    <a:pt x="346221" y="16166"/>
                  </a:lnTo>
                  <a:lnTo>
                    <a:pt x="302592" y="4163"/>
                  </a:lnTo>
                  <a:lnTo>
                    <a:pt x="256171" y="0"/>
                  </a:lnTo>
                  <a:close/>
                </a:path>
                <a:path w="513715" h="516889">
                  <a:moveTo>
                    <a:pt x="254876" y="124713"/>
                  </a:moveTo>
                  <a:lnTo>
                    <a:pt x="235831" y="128746"/>
                  </a:lnTo>
                  <a:lnTo>
                    <a:pt x="220011" y="139636"/>
                  </a:lnTo>
                  <a:lnTo>
                    <a:pt x="209206" y="155575"/>
                  </a:lnTo>
                  <a:lnTo>
                    <a:pt x="205206" y="174751"/>
                  </a:lnTo>
                  <a:lnTo>
                    <a:pt x="210460" y="194145"/>
                  </a:lnTo>
                  <a:lnTo>
                    <a:pt x="224313" y="212074"/>
                  </a:lnTo>
                  <a:lnTo>
                    <a:pt x="243900" y="229026"/>
                  </a:lnTo>
                  <a:lnTo>
                    <a:pt x="266357" y="245490"/>
                  </a:lnTo>
                  <a:lnTo>
                    <a:pt x="292413" y="265251"/>
                  </a:lnTo>
                  <a:lnTo>
                    <a:pt x="316204" y="287083"/>
                  </a:lnTo>
                  <a:lnTo>
                    <a:pt x="333547" y="312535"/>
                  </a:lnTo>
                  <a:lnTo>
                    <a:pt x="340258" y="343153"/>
                  </a:lnTo>
                  <a:lnTo>
                    <a:pt x="335079" y="372461"/>
                  </a:lnTo>
                  <a:lnTo>
                    <a:pt x="320817" y="397303"/>
                  </a:lnTo>
                  <a:lnTo>
                    <a:pt x="299389" y="415645"/>
                  </a:lnTo>
                  <a:lnTo>
                    <a:pt x="272707" y="425450"/>
                  </a:lnTo>
                  <a:lnTo>
                    <a:pt x="272707" y="454913"/>
                  </a:lnTo>
                  <a:lnTo>
                    <a:pt x="265061" y="461390"/>
                  </a:lnTo>
                  <a:lnTo>
                    <a:pt x="414475" y="461390"/>
                  </a:lnTo>
                  <a:lnTo>
                    <a:pt x="453233" y="424730"/>
                  </a:lnTo>
                  <a:lnTo>
                    <a:pt x="478569" y="388676"/>
                  </a:lnTo>
                  <a:lnTo>
                    <a:pt x="497548" y="348435"/>
                  </a:lnTo>
                  <a:lnTo>
                    <a:pt x="509459" y="304739"/>
                  </a:lnTo>
                  <a:lnTo>
                    <a:pt x="513588" y="258318"/>
                  </a:lnTo>
                  <a:lnTo>
                    <a:pt x="509459" y="211896"/>
                  </a:lnTo>
                  <a:lnTo>
                    <a:pt x="504250" y="192786"/>
                  </a:lnTo>
                  <a:lnTo>
                    <a:pt x="312229" y="192786"/>
                  </a:lnTo>
                  <a:lnTo>
                    <a:pt x="304584" y="185038"/>
                  </a:lnTo>
                  <a:lnTo>
                    <a:pt x="304584" y="174751"/>
                  </a:lnTo>
                  <a:lnTo>
                    <a:pt x="300758" y="155575"/>
                  </a:lnTo>
                  <a:lnTo>
                    <a:pt x="290241" y="139636"/>
                  </a:lnTo>
                  <a:lnTo>
                    <a:pt x="274467" y="128746"/>
                  </a:lnTo>
                  <a:lnTo>
                    <a:pt x="254876" y="124713"/>
                  </a:lnTo>
                  <a:close/>
                </a:path>
                <a:path w="513715" h="516889">
                  <a:moveTo>
                    <a:pt x="301937" y="327787"/>
                  </a:moveTo>
                  <a:lnTo>
                    <a:pt x="197561" y="327787"/>
                  </a:lnTo>
                  <a:lnTo>
                    <a:pt x="207746" y="335406"/>
                  </a:lnTo>
                  <a:lnTo>
                    <a:pt x="207746" y="343153"/>
                  </a:lnTo>
                  <a:lnTo>
                    <a:pt x="211565" y="362920"/>
                  </a:lnTo>
                  <a:lnTo>
                    <a:pt x="222070" y="378793"/>
                  </a:lnTo>
                  <a:lnTo>
                    <a:pt x="237830" y="389356"/>
                  </a:lnTo>
                  <a:lnTo>
                    <a:pt x="257416" y="393191"/>
                  </a:lnTo>
                  <a:lnTo>
                    <a:pt x="276282" y="389356"/>
                  </a:lnTo>
                  <a:lnTo>
                    <a:pt x="291672" y="378793"/>
                  </a:lnTo>
                  <a:lnTo>
                    <a:pt x="302041" y="362920"/>
                  </a:lnTo>
                  <a:lnTo>
                    <a:pt x="305841" y="343153"/>
                  </a:lnTo>
                  <a:lnTo>
                    <a:pt x="301937" y="327787"/>
                  </a:lnTo>
                  <a:close/>
                </a:path>
                <a:path w="513715" h="516889">
                  <a:moveTo>
                    <a:pt x="414654" y="55371"/>
                  </a:moveTo>
                  <a:lnTo>
                    <a:pt x="263817" y="55371"/>
                  </a:lnTo>
                  <a:lnTo>
                    <a:pt x="271462" y="64262"/>
                  </a:lnTo>
                  <a:lnTo>
                    <a:pt x="271462" y="92582"/>
                  </a:lnTo>
                  <a:lnTo>
                    <a:pt x="297936" y="103046"/>
                  </a:lnTo>
                  <a:lnTo>
                    <a:pt x="318920" y="121618"/>
                  </a:lnTo>
                  <a:lnTo>
                    <a:pt x="332739" y="146214"/>
                  </a:lnTo>
                  <a:lnTo>
                    <a:pt x="337718" y="174751"/>
                  </a:lnTo>
                  <a:lnTo>
                    <a:pt x="337718" y="185038"/>
                  </a:lnTo>
                  <a:lnTo>
                    <a:pt x="330072" y="192786"/>
                  </a:lnTo>
                  <a:lnTo>
                    <a:pt x="504250" y="192786"/>
                  </a:lnTo>
                  <a:lnTo>
                    <a:pt x="497548" y="168200"/>
                  </a:lnTo>
                  <a:lnTo>
                    <a:pt x="478569" y="127959"/>
                  </a:lnTo>
                  <a:lnTo>
                    <a:pt x="453233" y="91905"/>
                  </a:lnTo>
                  <a:lnTo>
                    <a:pt x="422255" y="60767"/>
                  </a:lnTo>
                  <a:lnTo>
                    <a:pt x="414654" y="5537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2396" y="1888235"/>
              <a:ext cx="513715" cy="516890"/>
            </a:xfrm>
            <a:custGeom>
              <a:avLst/>
              <a:gdLst/>
              <a:ahLst/>
              <a:cxnLst/>
              <a:rect l="l" t="t" r="r" b="b"/>
              <a:pathLst>
                <a:path w="513715" h="516889">
                  <a:moveTo>
                    <a:pt x="254876" y="55371"/>
                  </a:moveTo>
                  <a:lnTo>
                    <a:pt x="263817" y="55371"/>
                  </a:lnTo>
                  <a:lnTo>
                    <a:pt x="271462" y="64262"/>
                  </a:lnTo>
                  <a:lnTo>
                    <a:pt x="271462" y="73278"/>
                  </a:lnTo>
                  <a:lnTo>
                    <a:pt x="271462" y="92582"/>
                  </a:lnTo>
                  <a:lnTo>
                    <a:pt x="297936" y="103046"/>
                  </a:lnTo>
                  <a:lnTo>
                    <a:pt x="318920" y="121618"/>
                  </a:lnTo>
                  <a:lnTo>
                    <a:pt x="332739" y="146214"/>
                  </a:lnTo>
                  <a:lnTo>
                    <a:pt x="337718" y="174751"/>
                  </a:lnTo>
                  <a:lnTo>
                    <a:pt x="337718" y="185038"/>
                  </a:lnTo>
                  <a:lnTo>
                    <a:pt x="330072" y="192786"/>
                  </a:lnTo>
                  <a:lnTo>
                    <a:pt x="322427" y="192786"/>
                  </a:lnTo>
                  <a:lnTo>
                    <a:pt x="312229" y="192786"/>
                  </a:lnTo>
                  <a:lnTo>
                    <a:pt x="304584" y="185038"/>
                  </a:lnTo>
                  <a:lnTo>
                    <a:pt x="304584" y="174751"/>
                  </a:lnTo>
                  <a:lnTo>
                    <a:pt x="300758" y="155575"/>
                  </a:lnTo>
                  <a:lnTo>
                    <a:pt x="290241" y="139636"/>
                  </a:lnTo>
                  <a:lnTo>
                    <a:pt x="274467" y="128746"/>
                  </a:lnTo>
                  <a:lnTo>
                    <a:pt x="254876" y="124713"/>
                  </a:lnTo>
                  <a:lnTo>
                    <a:pt x="235831" y="128746"/>
                  </a:lnTo>
                  <a:lnTo>
                    <a:pt x="220011" y="139636"/>
                  </a:lnTo>
                  <a:lnTo>
                    <a:pt x="209206" y="155574"/>
                  </a:lnTo>
                  <a:lnTo>
                    <a:pt x="205206" y="174751"/>
                  </a:lnTo>
                  <a:lnTo>
                    <a:pt x="210460" y="194145"/>
                  </a:lnTo>
                  <a:lnTo>
                    <a:pt x="224313" y="212074"/>
                  </a:lnTo>
                  <a:lnTo>
                    <a:pt x="243900" y="229026"/>
                  </a:lnTo>
                  <a:lnTo>
                    <a:pt x="266357" y="245490"/>
                  </a:lnTo>
                  <a:lnTo>
                    <a:pt x="292413" y="265251"/>
                  </a:lnTo>
                  <a:lnTo>
                    <a:pt x="316204" y="287083"/>
                  </a:lnTo>
                  <a:lnTo>
                    <a:pt x="333547" y="312535"/>
                  </a:lnTo>
                  <a:lnTo>
                    <a:pt x="340258" y="343153"/>
                  </a:lnTo>
                  <a:lnTo>
                    <a:pt x="335079" y="372461"/>
                  </a:lnTo>
                  <a:lnTo>
                    <a:pt x="320817" y="397303"/>
                  </a:lnTo>
                  <a:lnTo>
                    <a:pt x="299389" y="415645"/>
                  </a:lnTo>
                  <a:lnTo>
                    <a:pt x="272707" y="425450"/>
                  </a:lnTo>
                  <a:lnTo>
                    <a:pt x="272707" y="444626"/>
                  </a:lnTo>
                  <a:lnTo>
                    <a:pt x="272707" y="454913"/>
                  </a:lnTo>
                  <a:lnTo>
                    <a:pt x="265061" y="461390"/>
                  </a:lnTo>
                  <a:lnTo>
                    <a:pt x="257416" y="461390"/>
                  </a:lnTo>
                  <a:lnTo>
                    <a:pt x="248526" y="461390"/>
                  </a:lnTo>
                  <a:lnTo>
                    <a:pt x="240880" y="452374"/>
                  </a:lnTo>
                  <a:lnTo>
                    <a:pt x="240880" y="444626"/>
                  </a:lnTo>
                  <a:lnTo>
                    <a:pt x="240880" y="425450"/>
                  </a:lnTo>
                  <a:lnTo>
                    <a:pt x="214393" y="415109"/>
                  </a:lnTo>
                  <a:lnTo>
                    <a:pt x="193392" y="396827"/>
                  </a:lnTo>
                  <a:lnTo>
                    <a:pt x="179558" y="372282"/>
                  </a:lnTo>
                  <a:lnTo>
                    <a:pt x="174574" y="343153"/>
                  </a:lnTo>
                  <a:lnTo>
                    <a:pt x="174574" y="334137"/>
                  </a:lnTo>
                  <a:lnTo>
                    <a:pt x="182219" y="327787"/>
                  </a:lnTo>
                  <a:lnTo>
                    <a:pt x="189865" y="327787"/>
                  </a:lnTo>
                  <a:lnTo>
                    <a:pt x="197561" y="327787"/>
                  </a:lnTo>
                  <a:lnTo>
                    <a:pt x="207746" y="335406"/>
                  </a:lnTo>
                  <a:lnTo>
                    <a:pt x="207746" y="343153"/>
                  </a:lnTo>
                  <a:lnTo>
                    <a:pt x="211565" y="362920"/>
                  </a:lnTo>
                  <a:lnTo>
                    <a:pt x="222070" y="378793"/>
                  </a:lnTo>
                  <a:lnTo>
                    <a:pt x="237830" y="389356"/>
                  </a:lnTo>
                  <a:lnTo>
                    <a:pt x="257416" y="393191"/>
                  </a:lnTo>
                  <a:lnTo>
                    <a:pt x="276282" y="389356"/>
                  </a:lnTo>
                  <a:lnTo>
                    <a:pt x="291672" y="378793"/>
                  </a:lnTo>
                  <a:lnTo>
                    <a:pt x="302041" y="362920"/>
                  </a:lnTo>
                  <a:lnTo>
                    <a:pt x="305841" y="343153"/>
                  </a:lnTo>
                  <a:lnTo>
                    <a:pt x="300964" y="323957"/>
                  </a:lnTo>
                  <a:lnTo>
                    <a:pt x="287847" y="306355"/>
                  </a:lnTo>
                  <a:lnTo>
                    <a:pt x="268759" y="289468"/>
                  </a:lnTo>
                  <a:lnTo>
                    <a:pt x="245973" y="272414"/>
                  </a:lnTo>
                  <a:lnTo>
                    <a:pt x="219370" y="252654"/>
                  </a:lnTo>
                  <a:lnTo>
                    <a:pt x="195626" y="230822"/>
                  </a:lnTo>
                  <a:lnTo>
                    <a:pt x="178570" y="205370"/>
                  </a:lnTo>
                  <a:lnTo>
                    <a:pt x="172034" y="174751"/>
                  </a:lnTo>
                  <a:lnTo>
                    <a:pt x="177213" y="146036"/>
                  </a:lnTo>
                  <a:lnTo>
                    <a:pt x="191474" y="121142"/>
                  </a:lnTo>
                  <a:lnTo>
                    <a:pt x="212903" y="102510"/>
                  </a:lnTo>
                  <a:lnTo>
                    <a:pt x="239585" y="92582"/>
                  </a:lnTo>
                  <a:lnTo>
                    <a:pt x="239585" y="73278"/>
                  </a:lnTo>
                  <a:lnTo>
                    <a:pt x="239585" y="64262"/>
                  </a:lnTo>
                  <a:lnTo>
                    <a:pt x="247230" y="55371"/>
                  </a:lnTo>
                  <a:lnTo>
                    <a:pt x="254876" y="55371"/>
                  </a:lnTo>
                  <a:close/>
                </a:path>
                <a:path w="513715" h="516889">
                  <a:moveTo>
                    <a:pt x="256171" y="0"/>
                  </a:moveTo>
                  <a:lnTo>
                    <a:pt x="210131" y="4163"/>
                  </a:lnTo>
                  <a:lnTo>
                    <a:pt x="166796" y="16166"/>
                  </a:lnTo>
                  <a:lnTo>
                    <a:pt x="126888" y="35277"/>
                  </a:lnTo>
                  <a:lnTo>
                    <a:pt x="91134" y="60767"/>
                  </a:lnTo>
                  <a:lnTo>
                    <a:pt x="60257" y="91905"/>
                  </a:lnTo>
                  <a:lnTo>
                    <a:pt x="34980" y="127959"/>
                  </a:lnTo>
                  <a:lnTo>
                    <a:pt x="16029" y="168200"/>
                  </a:lnTo>
                  <a:lnTo>
                    <a:pt x="4128" y="211896"/>
                  </a:lnTo>
                  <a:lnTo>
                    <a:pt x="0" y="258318"/>
                  </a:lnTo>
                  <a:lnTo>
                    <a:pt x="4128" y="304739"/>
                  </a:lnTo>
                  <a:lnTo>
                    <a:pt x="16029" y="348435"/>
                  </a:lnTo>
                  <a:lnTo>
                    <a:pt x="34980" y="388676"/>
                  </a:lnTo>
                  <a:lnTo>
                    <a:pt x="60257" y="424730"/>
                  </a:lnTo>
                  <a:lnTo>
                    <a:pt x="91134" y="455868"/>
                  </a:lnTo>
                  <a:lnTo>
                    <a:pt x="126888" y="481358"/>
                  </a:lnTo>
                  <a:lnTo>
                    <a:pt x="166796" y="500469"/>
                  </a:lnTo>
                  <a:lnTo>
                    <a:pt x="210131" y="512472"/>
                  </a:lnTo>
                  <a:lnTo>
                    <a:pt x="256171" y="516636"/>
                  </a:lnTo>
                  <a:lnTo>
                    <a:pt x="302592" y="512472"/>
                  </a:lnTo>
                  <a:lnTo>
                    <a:pt x="346221" y="500469"/>
                  </a:lnTo>
                  <a:lnTo>
                    <a:pt x="386347" y="481358"/>
                  </a:lnTo>
                  <a:lnTo>
                    <a:pt x="422255" y="455868"/>
                  </a:lnTo>
                  <a:lnTo>
                    <a:pt x="453233" y="424730"/>
                  </a:lnTo>
                  <a:lnTo>
                    <a:pt x="478569" y="388676"/>
                  </a:lnTo>
                  <a:lnTo>
                    <a:pt x="497548" y="348435"/>
                  </a:lnTo>
                  <a:lnTo>
                    <a:pt x="509459" y="304739"/>
                  </a:lnTo>
                  <a:lnTo>
                    <a:pt x="513588" y="258318"/>
                  </a:lnTo>
                  <a:lnTo>
                    <a:pt x="509459" y="211896"/>
                  </a:lnTo>
                  <a:lnTo>
                    <a:pt x="497548" y="168200"/>
                  </a:lnTo>
                  <a:lnTo>
                    <a:pt x="478569" y="127959"/>
                  </a:lnTo>
                  <a:lnTo>
                    <a:pt x="453233" y="91905"/>
                  </a:lnTo>
                  <a:lnTo>
                    <a:pt x="422255" y="60767"/>
                  </a:lnTo>
                  <a:lnTo>
                    <a:pt x="386347" y="35277"/>
                  </a:lnTo>
                  <a:lnTo>
                    <a:pt x="346221" y="16166"/>
                  </a:lnTo>
                  <a:lnTo>
                    <a:pt x="302592" y="4163"/>
                  </a:lnTo>
                  <a:lnTo>
                    <a:pt x="256171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51825" y="188785"/>
            <a:ext cx="481964" cy="462152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6351333" y="415861"/>
            <a:ext cx="379095" cy="419734"/>
            <a:chOff x="6351333" y="415861"/>
            <a:chExt cx="379095" cy="419734"/>
          </a:xfrm>
        </p:grpSpPr>
        <p:sp>
          <p:nvSpPr>
            <p:cNvPr id="31" name="object 31"/>
            <p:cNvSpPr/>
            <p:nvPr/>
          </p:nvSpPr>
          <p:spPr>
            <a:xfrm>
              <a:off x="6356096" y="420623"/>
              <a:ext cx="369570" cy="410209"/>
            </a:xfrm>
            <a:custGeom>
              <a:avLst/>
              <a:gdLst/>
              <a:ahLst/>
              <a:cxnLst/>
              <a:rect l="l" t="t" r="r" b="b"/>
              <a:pathLst>
                <a:path w="369570" h="410209">
                  <a:moveTo>
                    <a:pt x="197230" y="295021"/>
                  </a:moveTo>
                  <a:lnTo>
                    <a:pt x="172593" y="295021"/>
                  </a:lnTo>
                  <a:lnTo>
                    <a:pt x="172593" y="404495"/>
                  </a:lnTo>
                  <a:lnTo>
                    <a:pt x="178180" y="409955"/>
                  </a:lnTo>
                  <a:lnTo>
                    <a:pt x="191770" y="409955"/>
                  </a:lnTo>
                  <a:lnTo>
                    <a:pt x="197230" y="404495"/>
                  </a:lnTo>
                  <a:lnTo>
                    <a:pt x="197230" y="295021"/>
                  </a:lnTo>
                  <a:close/>
                </a:path>
                <a:path w="369570" h="410209">
                  <a:moveTo>
                    <a:pt x="224917" y="289051"/>
                  </a:moveTo>
                  <a:lnTo>
                    <a:pt x="144906" y="289051"/>
                  </a:lnTo>
                  <a:lnTo>
                    <a:pt x="52450" y="390016"/>
                  </a:lnTo>
                  <a:lnTo>
                    <a:pt x="48005" y="394842"/>
                  </a:lnTo>
                  <a:lnTo>
                    <a:pt x="48513" y="402336"/>
                  </a:lnTo>
                  <a:lnTo>
                    <a:pt x="53466" y="406780"/>
                  </a:lnTo>
                  <a:lnTo>
                    <a:pt x="55879" y="408813"/>
                  </a:lnTo>
                  <a:lnTo>
                    <a:pt x="58800" y="409828"/>
                  </a:lnTo>
                  <a:lnTo>
                    <a:pt x="65024" y="409828"/>
                  </a:lnTo>
                  <a:lnTo>
                    <a:pt x="68325" y="408559"/>
                  </a:lnTo>
                  <a:lnTo>
                    <a:pt x="70738" y="406018"/>
                  </a:lnTo>
                  <a:lnTo>
                    <a:pt x="172593" y="295021"/>
                  </a:lnTo>
                  <a:lnTo>
                    <a:pt x="230389" y="295021"/>
                  </a:lnTo>
                  <a:lnTo>
                    <a:pt x="224917" y="289051"/>
                  </a:lnTo>
                  <a:close/>
                </a:path>
                <a:path w="369570" h="410209">
                  <a:moveTo>
                    <a:pt x="230389" y="295021"/>
                  </a:moveTo>
                  <a:lnTo>
                    <a:pt x="197230" y="295021"/>
                  </a:lnTo>
                  <a:lnTo>
                    <a:pt x="299084" y="406018"/>
                  </a:lnTo>
                  <a:lnTo>
                    <a:pt x="301498" y="408431"/>
                  </a:lnTo>
                  <a:lnTo>
                    <a:pt x="304800" y="409701"/>
                  </a:lnTo>
                  <a:lnTo>
                    <a:pt x="311023" y="409701"/>
                  </a:lnTo>
                  <a:lnTo>
                    <a:pt x="313944" y="408686"/>
                  </a:lnTo>
                  <a:lnTo>
                    <a:pt x="316356" y="406653"/>
                  </a:lnTo>
                  <a:lnTo>
                    <a:pt x="321309" y="402336"/>
                  </a:lnTo>
                  <a:lnTo>
                    <a:pt x="321818" y="394842"/>
                  </a:lnTo>
                  <a:lnTo>
                    <a:pt x="317373" y="389889"/>
                  </a:lnTo>
                  <a:lnTo>
                    <a:pt x="230389" y="295021"/>
                  </a:lnTo>
                  <a:close/>
                </a:path>
                <a:path w="369570" h="410209">
                  <a:moveTo>
                    <a:pt x="332994" y="0"/>
                  </a:moveTo>
                  <a:lnTo>
                    <a:pt x="36829" y="0"/>
                  </a:lnTo>
                  <a:lnTo>
                    <a:pt x="24028" y="2234"/>
                  </a:lnTo>
                  <a:lnTo>
                    <a:pt x="13096" y="8445"/>
                  </a:lnTo>
                  <a:lnTo>
                    <a:pt x="4951" y="17895"/>
                  </a:lnTo>
                  <a:lnTo>
                    <a:pt x="696" y="29337"/>
                  </a:lnTo>
                  <a:lnTo>
                    <a:pt x="599" y="42560"/>
                  </a:lnTo>
                  <a:lnTo>
                    <a:pt x="5048" y="54133"/>
                  </a:lnTo>
                  <a:lnTo>
                    <a:pt x="13259" y="63563"/>
                  </a:lnTo>
                  <a:lnTo>
                    <a:pt x="24637" y="69850"/>
                  </a:lnTo>
                  <a:lnTo>
                    <a:pt x="24637" y="219201"/>
                  </a:lnTo>
                  <a:lnTo>
                    <a:pt x="14573" y="224480"/>
                  </a:lnTo>
                  <a:lnTo>
                    <a:pt x="6794" y="232282"/>
                  </a:lnTo>
                  <a:lnTo>
                    <a:pt x="1777" y="241990"/>
                  </a:lnTo>
                  <a:lnTo>
                    <a:pt x="0" y="252984"/>
                  </a:lnTo>
                  <a:lnTo>
                    <a:pt x="2899" y="267031"/>
                  </a:lnTo>
                  <a:lnTo>
                    <a:pt x="10810" y="278495"/>
                  </a:lnTo>
                  <a:lnTo>
                    <a:pt x="22556" y="286220"/>
                  </a:lnTo>
                  <a:lnTo>
                    <a:pt x="36956" y="289051"/>
                  </a:lnTo>
                  <a:lnTo>
                    <a:pt x="332867" y="289051"/>
                  </a:lnTo>
                  <a:lnTo>
                    <a:pt x="345741" y="286817"/>
                  </a:lnTo>
                  <a:lnTo>
                    <a:pt x="356711" y="280606"/>
                  </a:lnTo>
                  <a:lnTo>
                    <a:pt x="364870" y="271156"/>
                  </a:lnTo>
                  <a:lnTo>
                    <a:pt x="367142" y="265049"/>
                  </a:lnTo>
                  <a:lnTo>
                    <a:pt x="30099" y="265049"/>
                  </a:lnTo>
                  <a:lnTo>
                    <a:pt x="24637" y="259714"/>
                  </a:lnTo>
                  <a:lnTo>
                    <a:pt x="24637" y="246379"/>
                  </a:lnTo>
                  <a:lnTo>
                    <a:pt x="30099" y="241046"/>
                  </a:lnTo>
                  <a:lnTo>
                    <a:pt x="367131" y="241046"/>
                  </a:lnTo>
                  <a:lnTo>
                    <a:pt x="364775" y="234918"/>
                  </a:lnTo>
                  <a:lnTo>
                    <a:pt x="356564" y="225488"/>
                  </a:lnTo>
                  <a:lnTo>
                    <a:pt x="345185" y="219201"/>
                  </a:lnTo>
                  <a:lnTo>
                    <a:pt x="345185" y="69850"/>
                  </a:lnTo>
                  <a:lnTo>
                    <a:pt x="356564" y="63563"/>
                  </a:lnTo>
                  <a:lnTo>
                    <a:pt x="364775" y="54133"/>
                  </a:lnTo>
                  <a:lnTo>
                    <a:pt x="367131" y="48005"/>
                  </a:lnTo>
                  <a:lnTo>
                    <a:pt x="30099" y="48005"/>
                  </a:lnTo>
                  <a:lnTo>
                    <a:pt x="24637" y="42672"/>
                  </a:lnTo>
                  <a:lnTo>
                    <a:pt x="24637" y="29337"/>
                  </a:lnTo>
                  <a:lnTo>
                    <a:pt x="30099" y="24002"/>
                  </a:lnTo>
                  <a:lnTo>
                    <a:pt x="367143" y="24002"/>
                  </a:lnTo>
                  <a:lnTo>
                    <a:pt x="364872" y="17895"/>
                  </a:lnTo>
                  <a:lnTo>
                    <a:pt x="356727" y="8445"/>
                  </a:lnTo>
                  <a:lnTo>
                    <a:pt x="345795" y="2234"/>
                  </a:lnTo>
                  <a:lnTo>
                    <a:pt x="332994" y="0"/>
                  </a:lnTo>
                  <a:close/>
                </a:path>
                <a:path w="369570" h="410209">
                  <a:moveTo>
                    <a:pt x="367131" y="241046"/>
                  </a:moveTo>
                  <a:lnTo>
                    <a:pt x="339725" y="241046"/>
                  </a:lnTo>
                  <a:lnTo>
                    <a:pt x="345185" y="246379"/>
                  </a:lnTo>
                  <a:lnTo>
                    <a:pt x="345185" y="259714"/>
                  </a:lnTo>
                  <a:lnTo>
                    <a:pt x="339725" y="265049"/>
                  </a:lnTo>
                  <a:lnTo>
                    <a:pt x="367142" y="265049"/>
                  </a:lnTo>
                  <a:lnTo>
                    <a:pt x="369315" y="259206"/>
                  </a:lnTo>
                  <a:lnTo>
                    <a:pt x="369224" y="246491"/>
                  </a:lnTo>
                  <a:lnTo>
                    <a:pt x="367131" y="241046"/>
                  </a:lnTo>
                  <a:close/>
                </a:path>
                <a:path w="369570" h="410209">
                  <a:moveTo>
                    <a:pt x="367143" y="24002"/>
                  </a:moveTo>
                  <a:lnTo>
                    <a:pt x="339725" y="24002"/>
                  </a:lnTo>
                  <a:lnTo>
                    <a:pt x="345185" y="29337"/>
                  </a:lnTo>
                  <a:lnTo>
                    <a:pt x="345185" y="42672"/>
                  </a:lnTo>
                  <a:lnTo>
                    <a:pt x="339725" y="48005"/>
                  </a:lnTo>
                  <a:lnTo>
                    <a:pt x="367131" y="48005"/>
                  </a:lnTo>
                  <a:lnTo>
                    <a:pt x="369224" y="42560"/>
                  </a:lnTo>
                  <a:lnTo>
                    <a:pt x="369315" y="29845"/>
                  </a:lnTo>
                  <a:lnTo>
                    <a:pt x="367143" y="24002"/>
                  </a:lnTo>
                  <a:close/>
                </a:path>
              </a:pathLst>
            </a:custGeom>
            <a:solidFill>
              <a:srgbClr val="CDDD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56096" y="420623"/>
              <a:ext cx="369570" cy="410209"/>
            </a:xfrm>
            <a:custGeom>
              <a:avLst/>
              <a:gdLst/>
              <a:ahLst/>
              <a:cxnLst/>
              <a:rect l="l" t="t" r="r" b="b"/>
              <a:pathLst>
                <a:path w="369570" h="410209">
                  <a:moveTo>
                    <a:pt x="332867" y="24002"/>
                  </a:moveTo>
                  <a:lnTo>
                    <a:pt x="339725" y="24002"/>
                  </a:lnTo>
                  <a:lnTo>
                    <a:pt x="345185" y="29337"/>
                  </a:lnTo>
                  <a:lnTo>
                    <a:pt x="345185" y="36067"/>
                  </a:lnTo>
                  <a:lnTo>
                    <a:pt x="345185" y="42672"/>
                  </a:lnTo>
                  <a:lnTo>
                    <a:pt x="339725" y="48005"/>
                  </a:lnTo>
                  <a:lnTo>
                    <a:pt x="332867" y="48005"/>
                  </a:lnTo>
                  <a:lnTo>
                    <a:pt x="36956" y="48005"/>
                  </a:lnTo>
                  <a:lnTo>
                    <a:pt x="30099" y="48005"/>
                  </a:lnTo>
                  <a:lnTo>
                    <a:pt x="24637" y="42672"/>
                  </a:lnTo>
                  <a:lnTo>
                    <a:pt x="24637" y="36067"/>
                  </a:lnTo>
                  <a:lnTo>
                    <a:pt x="24637" y="29337"/>
                  </a:lnTo>
                  <a:lnTo>
                    <a:pt x="30099" y="24002"/>
                  </a:lnTo>
                  <a:lnTo>
                    <a:pt x="36956" y="24002"/>
                  </a:lnTo>
                  <a:lnTo>
                    <a:pt x="332867" y="24002"/>
                  </a:lnTo>
                  <a:close/>
                </a:path>
                <a:path w="369570" h="410209">
                  <a:moveTo>
                    <a:pt x="332867" y="241046"/>
                  </a:moveTo>
                  <a:lnTo>
                    <a:pt x="339725" y="241046"/>
                  </a:lnTo>
                  <a:lnTo>
                    <a:pt x="345185" y="246379"/>
                  </a:lnTo>
                  <a:lnTo>
                    <a:pt x="345185" y="252984"/>
                  </a:lnTo>
                  <a:lnTo>
                    <a:pt x="345185" y="259714"/>
                  </a:lnTo>
                  <a:lnTo>
                    <a:pt x="339725" y="265049"/>
                  </a:lnTo>
                  <a:lnTo>
                    <a:pt x="332867" y="265049"/>
                  </a:lnTo>
                  <a:lnTo>
                    <a:pt x="36956" y="265049"/>
                  </a:lnTo>
                  <a:lnTo>
                    <a:pt x="30099" y="265049"/>
                  </a:lnTo>
                  <a:lnTo>
                    <a:pt x="24637" y="259714"/>
                  </a:lnTo>
                  <a:lnTo>
                    <a:pt x="24637" y="252984"/>
                  </a:lnTo>
                  <a:lnTo>
                    <a:pt x="24637" y="246379"/>
                  </a:lnTo>
                  <a:lnTo>
                    <a:pt x="30099" y="241046"/>
                  </a:lnTo>
                  <a:lnTo>
                    <a:pt x="36956" y="241046"/>
                  </a:lnTo>
                  <a:lnTo>
                    <a:pt x="332867" y="241046"/>
                  </a:lnTo>
                  <a:close/>
                </a:path>
                <a:path w="369570" h="410209">
                  <a:moveTo>
                    <a:pt x="36829" y="0"/>
                  </a:moveTo>
                  <a:lnTo>
                    <a:pt x="24028" y="2234"/>
                  </a:lnTo>
                  <a:lnTo>
                    <a:pt x="13096" y="8445"/>
                  </a:lnTo>
                  <a:lnTo>
                    <a:pt x="4951" y="17895"/>
                  </a:lnTo>
                  <a:lnTo>
                    <a:pt x="507" y="29845"/>
                  </a:lnTo>
                  <a:lnTo>
                    <a:pt x="599" y="42560"/>
                  </a:lnTo>
                  <a:lnTo>
                    <a:pt x="5048" y="54133"/>
                  </a:lnTo>
                  <a:lnTo>
                    <a:pt x="13259" y="63563"/>
                  </a:lnTo>
                  <a:lnTo>
                    <a:pt x="24637" y="69850"/>
                  </a:lnTo>
                  <a:lnTo>
                    <a:pt x="24637" y="219201"/>
                  </a:lnTo>
                  <a:lnTo>
                    <a:pt x="14573" y="224480"/>
                  </a:lnTo>
                  <a:lnTo>
                    <a:pt x="6794" y="232282"/>
                  </a:lnTo>
                  <a:lnTo>
                    <a:pt x="1777" y="241990"/>
                  </a:lnTo>
                  <a:lnTo>
                    <a:pt x="0" y="252984"/>
                  </a:lnTo>
                  <a:lnTo>
                    <a:pt x="2899" y="267031"/>
                  </a:lnTo>
                  <a:lnTo>
                    <a:pt x="10810" y="278495"/>
                  </a:lnTo>
                  <a:lnTo>
                    <a:pt x="22556" y="286220"/>
                  </a:lnTo>
                  <a:lnTo>
                    <a:pt x="36956" y="289051"/>
                  </a:lnTo>
                  <a:lnTo>
                    <a:pt x="144906" y="289051"/>
                  </a:lnTo>
                  <a:lnTo>
                    <a:pt x="52450" y="390016"/>
                  </a:lnTo>
                  <a:lnTo>
                    <a:pt x="48005" y="394842"/>
                  </a:lnTo>
                  <a:lnTo>
                    <a:pt x="48513" y="402336"/>
                  </a:lnTo>
                  <a:lnTo>
                    <a:pt x="53466" y="406780"/>
                  </a:lnTo>
                  <a:lnTo>
                    <a:pt x="55879" y="408813"/>
                  </a:lnTo>
                  <a:lnTo>
                    <a:pt x="58800" y="409828"/>
                  </a:lnTo>
                  <a:lnTo>
                    <a:pt x="61721" y="409828"/>
                  </a:lnTo>
                  <a:lnTo>
                    <a:pt x="65024" y="409828"/>
                  </a:lnTo>
                  <a:lnTo>
                    <a:pt x="68325" y="408559"/>
                  </a:lnTo>
                  <a:lnTo>
                    <a:pt x="70738" y="406018"/>
                  </a:lnTo>
                  <a:lnTo>
                    <a:pt x="172593" y="295021"/>
                  </a:lnTo>
                  <a:lnTo>
                    <a:pt x="172593" y="398017"/>
                  </a:lnTo>
                  <a:lnTo>
                    <a:pt x="172593" y="404495"/>
                  </a:lnTo>
                  <a:lnTo>
                    <a:pt x="178180" y="409955"/>
                  </a:lnTo>
                  <a:lnTo>
                    <a:pt x="184911" y="409955"/>
                  </a:lnTo>
                  <a:lnTo>
                    <a:pt x="191770" y="409955"/>
                  </a:lnTo>
                  <a:lnTo>
                    <a:pt x="197230" y="404495"/>
                  </a:lnTo>
                  <a:lnTo>
                    <a:pt x="197230" y="398017"/>
                  </a:lnTo>
                  <a:lnTo>
                    <a:pt x="197230" y="295021"/>
                  </a:lnTo>
                  <a:lnTo>
                    <a:pt x="299084" y="406018"/>
                  </a:lnTo>
                  <a:lnTo>
                    <a:pt x="301498" y="408431"/>
                  </a:lnTo>
                  <a:lnTo>
                    <a:pt x="304800" y="409701"/>
                  </a:lnTo>
                  <a:lnTo>
                    <a:pt x="308101" y="409701"/>
                  </a:lnTo>
                  <a:lnTo>
                    <a:pt x="311023" y="409701"/>
                  </a:lnTo>
                  <a:lnTo>
                    <a:pt x="313944" y="408686"/>
                  </a:lnTo>
                  <a:lnTo>
                    <a:pt x="316356" y="406653"/>
                  </a:lnTo>
                  <a:lnTo>
                    <a:pt x="321309" y="402336"/>
                  </a:lnTo>
                  <a:lnTo>
                    <a:pt x="321818" y="394842"/>
                  </a:lnTo>
                  <a:lnTo>
                    <a:pt x="317373" y="389889"/>
                  </a:lnTo>
                  <a:lnTo>
                    <a:pt x="224917" y="289051"/>
                  </a:lnTo>
                  <a:lnTo>
                    <a:pt x="332867" y="289051"/>
                  </a:lnTo>
                  <a:lnTo>
                    <a:pt x="345741" y="286817"/>
                  </a:lnTo>
                  <a:lnTo>
                    <a:pt x="356711" y="280606"/>
                  </a:lnTo>
                  <a:lnTo>
                    <a:pt x="364870" y="271156"/>
                  </a:lnTo>
                  <a:lnTo>
                    <a:pt x="369315" y="259206"/>
                  </a:lnTo>
                  <a:lnTo>
                    <a:pt x="369224" y="246491"/>
                  </a:lnTo>
                  <a:lnTo>
                    <a:pt x="364775" y="234918"/>
                  </a:lnTo>
                  <a:lnTo>
                    <a:pt x="356564" y="225488"/>
                  </a:lnTo>
                  <a:lnTo>
                    <a:pt x="345185" y="219201"/>
                  </a:lnTo>
                  <a:lnTo>
                    <a:pt x="345185" y="69850"/>
                  </a:lnTo>
                  <a:lnTo>
                    <a:pt x="356564" y="63563"/>
                  </a:lnTo>
                  <a:lnTo>
                    <a:pt x="364775" y="54133"/>
                  </a:lnTo>
                  <a:lnTo>
                    <a:pt x="369224" y="42560"/>
                  </a:lnTo>
                  <a:lnTo>
                    <a:pt x="369315" y="29845"/>
                  </a:lnTo>
                  <a:lnTo>
                    <a:pt x="364872" y="17895"/>
                  </a:lnTo>
                  <a:lnTo>
                    <a:pt x="356727" y="8445"/>
                  </a:lnTo>
                  <a:lnTo>
                    <a:pt x="345795" y="2234"/>
                  </a:lnTo>
                  <a:lnTo>
                    <a:pt x="332994" y="0"/>
                  </a:lnTo>
                  <a:lnTo>
                    <a:pt x="36956" y="0"/>
                  </a:lnTo>
                  <a:close/>
                </a:path>
              </a:pathLst>
            </a:custGeom>
            <a:ln w="9525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81225" y="3514153"/>
            <a:ext cx="440816" cy="4544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42970" y="4660391"/>
            <a:ext cx="3503929" cy="483234"/>
            <a:chOff x="2942970" y="4660391"/>
            <a:chExt cx="3503929" cy="483234"/>
          </a:xfrm>
        </p:grpSpPr>
        <p:sp>
          <p:nvSpPr>
            <p:cNvPr id="3" name="object 3"/>
            <p:cNvSpPr/>
            <p:nvPr/>
          </p:nvSpPr>
          <p:spPr>
            <a:xfrm>
              <a:off x="2942971" y="4660391"/>
              <a:ext cx="2372995" cy="483234"/>
            </a:xfrm>
            <a:custGeom>
              <a:avLst/>
              <a:gdLst/>
              <a:ahLst/>
              <a:cxnLst/>
              <a:rect l="l" t="t" r="r" b="b"/>
              <a:pathLst>
                <a:path w="2372995" h="483235">
                  <a:moveTo>
                    <a:pt x="49809" y="483108"/>
                  </a:moveTo>
                  <a:lnTo>
                    <a:pt x="0" y="405384"/>
                  </a:lnTo>
                  <a:lnTo>
                    <a:pt x="0" y="483108"/>
                  </a:lnTo>
                  <a:lnTo>
                    <a:pt x="49809" y="483108"/>
                  </a:lnTo>
                  <a:close/>
                </a:path>
                <a:path w="2372995" h="483235">
                  <a:moveTo>
                    <a:pt x="193167" y="483108"/>
                  </a:moveTo>
                  <a:lnTo>
                    <a:pt x="0" y="181419"/>
                  </a:lnTo>
                  <a:lnTo>
                    <a:pt x="0" y="293204"/>
                  </a:lnTo>
                  <a:lnTo>
                    <a:pt x="121615" y="483108"/>
                  </a:lnTo>
                  <a:lnTo>
                    <a:pt x="193167" y="483108"/>
                  </a:lnTo>
                  <a:close/>
                </a:path>
                <a:path w="2372995" h="483235">
                  <a:moveTo>
                    <a:pt x="336867" y="483108"/>
                  </a:moveTo>
                  <a:lnTo>
                    <a:pt x="27940" y="0"/>
                  </a:lnTo>
                  <a:lnTo>
                    <a:pt x="0" y="0"/>
                  </a:lnTo>
                  <a:lnTo>
                    <a:pt x="0" y="68237"/>
                  </a:lnTo>
                  <a:lnTo>
                    <a:pt x="265264" y="483108"/>
                  </a:lnTo>
                  <a:lnTo>
                    <a:pt x="336867" y="483108"/>
                  </a:lnTo>
                  <a:close/>
                </a:path>
                <a:path w="2372995" h="483235">
                  <a:moveTo>
                    <a:pt x="479907" y="483108"/>
                  </a:moveTo>
                  <a:lnTo>
                    <a:pt x="170688" y="0"/>
                  </a:lnTo>
                  <a:lnTo>
                    <a:pt x="98933" y="0"/>
                  </a:lnTo>
                  <a:lnTo>
                    <a:pt x="408432" y="483108"/>
                  </a:lnTo>
                  <a:lnTo>
                    <a:pt x="479907" y="483108"/>
                  </a:lnTo>
                  <a:close/>
                </a:path>
                <a:path w="2372995" h="483235">
                  <a:moveTo>
                    <a:pt x="623417" y="483108"/>
                  </a:moveTo>
                  <a:lnTo>
                    <a:pt x="314706" y="0"/>
                  </a:lnTo>
                  <a:lnTo>
                    <a:pt x="243840" y="0"/>
                  </a:lnTo>
                  <a:lnTo>
                    <a:pt x="552196" y="483108"/>
                  </a:lnTo>
                  <a:lnTo>
                    <a:pt x="623417" y="483108"/>
                  </a:lnTo>
                  <a:close/>
                </a:path>
                <a:path w="2372995" h="483235">
                  <a:moveTo>
                    <a:pt x="766419" y="483108"/>
                  </a:moveTo>
                  <a:lnTo>
                    <a:pt x="457200" y="0"/>
                  </a:lnTo>
                  <a:lnTo>
                    <a:pt x="385432" y="0"/>
                  </a:lnTo>
                  <a:lnTo>
                    <a:pt x="694664" y="483108"/>
                  </a:lnTo>
                  <a:lnTo>
                    <a:pt x="766419" y="483108"/>
                  </a:lnTo>
                  <a:close/>
                </a:path>
                <a:path w="2372995" h="483235">
                  <a:moveTo>
                    <a:pt x="909599" y="483108"/>
                  </a:moveTo>
                  <a:lnTo>
                    <a:pt x="600456" y="0"/>
                  </a:lnTo>
                  <a:lnTo>
                    <a:pt x="528828" y="0"/>
                  </a:lnTo>
                  <a:lnTo>
                    <a:pt x="837971" y="483108"/>
                  </a:lnTo>
                  <a:lnTo>
                    <a:pt x="909599" y="483108"/>
                  </a:lnTo>
                  <a:close/>
                </a:path>
                <a:path w="2372995" h="483235">
                  <a:moveTo>
                    <a:pt x="1053833" y="483108"/>
                  </a:moveTo>
                  <a:lnTo>
                    <a:pt x="743839" y="0"/>
                  </a:lnTo>
                  <a:lnTo>
                    <a:pt x="671957" y="0"/>
                  </a:lnTo>
                  <a:lnTo>
                    <a:pt x="981951" y="483108"/>
                  </a:lnTo>
                  <a:lnTo>
                    <a:pt x="1053833" y="483108"/>
                  </a:lnTo>
                  <a:close/>
                </a:path>
                <a:path w="2372995" h="483235">
                  <a:moveTo>
                    <a:pt x="1197584" y="483108"/>
                  </a:moveTo>
                  <a:lnTo>
                    <a:pt x="888365" y="0"/>
                  </a:lnTo>
                  <a:lnTo>
                    <a:pt x="816737" y="0"/>
                  </a:lnTo>
                  <a:lnTo>
                    <a:pt x="1125956" y="483108"/>
                  </a:lnTo>
                  <a:lnTo>
                    <a:pt x="1197584" y="483108"/>
                  </a:lnTo>
                  <a:close/>
                </a:path>
                <a:path w="2372995" h="483235">
                  <a:moveTo>
                    <a:pt x="1340967" y="483108"/>
                  </a:moveTo>
                  <a:lnTo>
                    <a:pt x="1031748" y="0"/>
                  </a:lnTo>
                  <a:lnTo>
                    <a:pt x="960120" y="0"/>
                  </a:lnTo>
                  <a:lnTo>
                    <a:pt x="1269339" y="483108"/>
                  </a:lnTo>
                  <a:lnTo>
                    <a:pt x="1340967" y="483108"/>
                  </a:lnTo>
                  <a:close/>
                </a:path>
                <a:path w="2372995" h="483235">
                  <a:moveTo>
                    <a:pt x="1484160" y="483108"/>
                  </a:moveTo>
                  <a:lnTo>
                    <a:pt x="1174877" y="0"/>
                  </a:lnTo>
                  <a:lnTo>
                    <a:pt x="1103249" y="0"/>
                  </a:lnTo>
                  <a:lnTo>
                    <a:pt x="1412468" y="483108"/>
                  </a:lnTo>
                  <a:lnTo>
                    <a:pt x="1484160" y="483108"/>
                  </a:lnTo>
                  <a:close/>
                </a:path>
                <a:path w="2372995" h="483235">
                  <a:moveTo>
                    <a:pt x="1627403" y="483108"/>
                  </a:moveTo>
                  <a:lnTo>
                    <a:pt x="1318260" y="0"/>
                  </a:lnTo>
                  <a:lnTo>
                    <a:pt x="1246632" y="0"/>
                  </a:lnTo>
                  <a:lnTo>
                    <a:pt x="1555775" y="483108"/>
                  </a:lnTo>
                  <a:lnTo>
                    <a:pt x="1627403" y="483108"/>
                  </a:lnTo>
                  <a:close/>
                </a:path>
                <a:path w="2372995" h="483235">
                  <a:moveTo>
                    <a:pt x="1770735" y="483108"/>
                  </a:moveTo>
                  <a:lnTo>
                    <a:pt x="1461516" y="0"/>
                  </a:lnTo>
                  <a:lnTo>
                    <a:pt x="1389761" y="0"/>
                  </a:lnTo>
                  <a:lnTo>
                    <a:pt x="1698980" y="483108"/>
                  </a:lnTo>
                  <a:lnTo>
                    <a:pt x="1770735" y="483108"/>
                  </a:lnTo>
                  <a:close/>
                </a:path>
                <a:path w="2372995" h="483235">
                  <a:moveTo>
                    <a:pt x="1913915" y="483108"/>
                  </a:moveTo>
                  <a:lnTo>
                    <a:pt x="1604772" y="0"/>
                  </a:lnTo>
                  <a:lnTo>
                    <a:pt x="1533144" y="0"/>
                  </a:lnTo>
                  <a:lnTo>
                    <a:pt x="1842566" y="483108"/>
                  </a:lnTo>
                  <a:lnTo>
                    <a:pt x="1913915" y="483108"/>
                  </a:lnTo>
                  <a:close/>
                </a:path>
                <a:path w="2372995" h="483235">
                  <a:moveTo>
                    <a:pt x="2057019" y="483108"/>
                  </a:moveTo>
                  <a:lnTo>
                    <a:pt x="1747520" y="0"/>
                  </a:lnTo>
                  <a:lnTo>
                    <a:pt x="1676273" y="0"/>
                  </a:lnTo>
                  <a:lnTo>
                    <a:pt x="1985492" y="483108"/>
                  </a:lnTo>
                  <a:lnTo>
                    <a:pt x="2057019" y="483108"/>
                  </a:lnTo>
                  <a:close/>
                </a:path>
                <a:path w="2372995" h="483235">
                  <a:moveTo>
                    <a:pt x="2200389" y="483108"/>
                  </a:moveTo>
                  <a:lnTo>
                    <a:pt x="1891157" y="0"/>
                  </a:lnTo>
                  <a:lnTo>
                    <a:pt x="1819529" y="0"/>
                  </a:lnTo>
                  <a:lnTo>
                    <a:pt x="2128748" y="483108"/>
                  </a:lnTo>
                  <a:lnTo>
                    <a:pt x="2200389" y="483108"/>
                  </a:lnTo>
                  <a:close/>
                </a:path>
                <a:path w="2372995" h="483235">
                  <a:moveTo>
                    <a:pt x="2343810" y="483108"/>
                  </a:moveTo>
                  <a:lnTo>
                    <a:pt x="2034540" y="0"/>
                  </a:lnTo>
                  <a:lnTo>
                    <a:pt x="1962912" y="0"/>
                  </a:lnTo>
                  <a:lnTo>
                    <a:pt x="2272169" y="483108"/>
                  </a:lnTo>
                  <a:lnTo>
                    <a:pt x="2343810" y="483108"/>
                  </a:lnTo>
                  <a:close/>
                </a:path>
                <a:path w="2372995" h="483235">
                  <a:moveTo>
                    <a:pt x="2372614" y="304165"/>
                  </a:moveTo>
                  <a:lnTo>
                    <a:pt x="2177796" y="0"/>
                  </a:lnTo>
                  <a:lnTo>
                    <a:pt x="2106041" y="0"/>
                  </a:lnTo>
                  <a:lnTo>
                    <a:pt x="2372614" y="416052"/>
                  </a:lnTo>
                  <a:lnTo>
                    <a:pt x="2372614" y="304165"/>
                  </a:lnTo>
                  <a:close/>
                </a:path>
                <a:path w="2372995" h="483235">
                  <a:moveTo>
                    <a:pt x="2372614" y="80289"/>
                  </a:moveTo>
                  <a:lnTo>
                    <a:pt x="2321179" y="0"/>
                  </a:lnTo>
                  <a:lnTo>
                    <a:pt x="2249424" y="0"/>
                  </a:lnTo>
                  <a:lnTo>
                    <a:pt x="2372614" y="192024"/>
                  </a:lnTo>
                  <a:lnTo>
                    <a:pt x="2372614" y="80289"/>
                  </a:lnTo>
                  <a:close/>
                </a:path>
              </a:pathLst>
            </a:custGeom>
            <a:solidFill>
              <a:srgbClr val="C8DFE9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29556" y="4796027"/>
              <a:ext cx="1617345" cy="144780"/>
            </a:xfrm>
            <a:custGeom>
              <a:avLst/>
              <a:gdLst/>
              <a:ahLst/>
              <a:cxnLst/>
              <a:rect l="l" t="t" r="r" b="b"/>
              <a:pathLst>
                <a:path w="1617345" h="144779">
                  <a:moveTo>
                    <a:pt x="1616951" y="88392"/>
                  </a:moveTo>
                  <a:lnTo>
                    <a:pt x="0" y="88392"/>
                  </a:lnTo>
                  <a:lnTo>
                    <a:pt x="0" y="144780"/>
                  </a:lnTo>
                  <a:lnTo>
                    <a:pt x="1616951" y="144780"/>
                  </a:lnTo>
                  <a:lnTo>
                    <a:pt x="1616951" y="88392"/>
                  </a:lnTo>
                  <a:close/>
                </a:path>
                <a:path w="1617345" h="144779">
                  <a:moveTo>
                    <a:pt x="1616951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616951" y="56388"/>
                  </a:lnTo>
                  <a:lnTo>
                    <a:pt x="1616951" y="0"/>
                  </a:lnTo>
                  <a:close/>
                </a:path>
              </a:pathLst>
            </a:custGeom>
            <a:solidFill>
              <a:srgbClr val="27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4762" y="144589"/>
            <a:ext cx="1111250" cy="361950"/>
            <a:chOff x="-4762" y="144589"/>
            <a:chExt cx="1111250" cy="361950"/>
          </a:xfrm>
        </p:grpSpPr>
        <p:sp>
          <p:nvSpPr>
            <p:cNvPr id="6" name="object 6"/>
            <p:cNvSpPr/>
            <p:nvPr/>
          </p:nvSpPr>
          <p:spPr>
            <a:xfrm>
              <a:off x="0" y="149352"/>
              <a:ext cx="1082040" cy="329565"/>
            </a:xfrm>
            <a:custGeom>
              <a:avLst/>
              <a:gdLst/>
              <a:ahLst/>
              <a:cxnLst/>
              <a:rect l="l" t="t" r="r" b="b"/>
              <a:pathLst>
                <a:path w="1082040" h="329565">
                  <a:moveTo>
                    <a:pt x="1082040" y="329184"/>
                  </a:moveTo>
                  <a:lnTo>
                    <a:pt x="450786" y="0"/>
                  </a:lnTo>
                  <a:lnTo>
                    <a:pt x="0" y="1524"/>
                  </a:lnTo>
                </a:path>
              </a:pathLst>
            </a:custGeom>
            <a:ln w="9525">
              <a:solidFill>
                <a:srgbClr val="27D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224" y="429768"/>
              <a:ext cx="76200" cy="7620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8427719" y="14935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0"/>
                </a:moveTo>
                <a:lnTo>
                  <a:pt x="0" y="0"/>
                </a:lnTo>
                <a:lnTo>
                  <a:pt x="0" y="118872"/>
                </a:lnTo>
                <a:lnTo>
                  <a:pt x="118872" y="118872"/>
                </a:lnTo>
                <a:lnTo>
                  <a:pt x="118872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57031" y="149352"/>
            <a:ext cx="120650" cy="119380"/>
          </a:xfrm>
          <a:custGeom>
            <a:avLst/>
            <a:gdLst/>
            <a:ahLst/>
            <a:cxnLst/>
            <a:rect l="l" t="t" r="r" b="b"/>
            <a:pathLst>
              <a:path w="120650" h="119379">
                <a:moveTo>
                  <a:pt x="120396" y="0"/>
                </a:moveTo>
                <a:lnTo>
                  <a:pt x="0" y="0"/>
                </a:lnTo>
                <a:lnTo>
                  <a:pt x="0" y="118872"/>
                </a:lnTo>
                <a:lnTo>
                  <a:pt x="120396" y="118872"/>
                </a:lnTo>
                <a:lnTo>
                  <a:pt x="120396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87868" y="14935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0"/>
                </a:moveTo>
                <a:lnTo>
                  <a:pt x="0" y="0"/>
                </a:lnTo>
                <a:lnTo>
                  <a:pt x="0" y="118872"/>
                </a:lnTo>
                <a:lnTo>
                  <a:pt x="118872" y="118872"/>
                </a:lnTo>
                <a:lnTo>
                  <a:pt x="118872" y="0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71588" y="348805"/>
            <a:ext cx="1772920" cy="9525"/>
          </a:xfrm>
          <a:custGeom>
            <a:avLst/>
            <a:gdLst/>
            <a:ahLst/>
            <a:cxnLst/>
            <a:rect l="l" t="t" r="r" b="b"/>
            <a:pathLst>
              <a:path w="1772920" h="9525">
                <a:moveTo>
                  <a:pt x="0" y="9525"/>
                </a:moveTo>
                <a:lnTo>
                  <a:pt x="1772411" y="9525"/>
                </a:lnTo>
                <a:lnTo>
                  <a:pt x="1772411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27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550665" y="32765"/>
            <a:ext cx="1918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95" dirty="0">
                <a:solidFill>
                  <a:srgbClr val="121F33"/>
                </a:solidFill>
                <a:latin typeface="Tahoma"/>
                <a:cs typeface="Tahoma"/>
              </a:rPr>
              <a:t>ANALYSIS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34638" y="4109961"/>
            <a:ext cx="1612900" cy="200025"/>
          </a:xfrm>
          <a:custGeom>
            <a:avLst/>
            <a:gdLst/>
            <a:ahLst/>
            <a:cxnLst/>
            <a:rect l="l" t="t" r="r" b="b"/>
            <a:pathLst>
              <a:path w="1612900" h="200025">
                <a:moveTo>
                  <a:pt x="1612391" y="0"/>
                </a:moveTo>
                <a:lnTo>
                  <a:pt x="0" y="0"/>
                </a:lnTo>
                <a:lnTo>
                  <a:pt x="0" y="199643"/>
                </a:lnTo>
                <a:lnTo>
                  <a:pt x="1612391" y="199643"/>
                </a:lnTo>
                <a:lnTo>
                  <a:pt x="1612391" y="0"/>
                </a:lnTo>
                <a:close/>
              </a:path>
            </a:pathLst>
          </a:custGeom>
          <a:solidFill>
            <a:srgbClr val="E70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155690" y="4109961"/>
            <a:ext cx="2400300" cy="413384"/>
            <a:chOff x="6155690" y="4109961"/>
            <a:chExt cx="2400300" cy="413384"/>
          </a:xfrm>
        </p:grpSpPr>
        <p:sp>
          <p:nvSpPr>
            <p:cNvPr id="15" name="object 15"/>
            <p:cNvSpPr/>
            <p:nvPr/>
          </p:nvSpPr>
          <p:spPr>
            <a:xfrm>
              <a:off x="6155690" y="4109961"/>
              <a:ext cx="2234565" cy="200025"/>
            </a:xfrm>
            <a:custGeom>
              <a:avLst/>
              <a:gdLst/>
              <a:ahLst/>
              <a:cxnLst/>
              <a:rect l="l" t="t" r="r" b="b"/>
              <a:pathLst>
                <a:path w="2234565" h="200025">
                  <a:moveTo>
                    <a:pt x="2234184" y="0"/>
                  </a:moveTo>
                  <a:lnTo>
                    <a:pt x="0" y="0"/>
                  </a:lnTo>
                  <a:lnTo>
                    <a:pt x="0" y="199643"/>
                  </a:lnTo>
                  <a:lnTo>
                    <a:pt x="2234184" y="199643"/>
                  </a:lnTo>
                  <a:lnTo>
                    <a:pt x="2234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48854" y="4323321"/>
              <a:ext cx="707390" cy="200025"/>
            </a:xfrm>
            <a:custGeom>
              <a:avLst/>
              <a:gdLst/>
              <a:ahLst/>
              <a:cxnLst/>
              <a:rect l="l" t="t" r="r" b="b"/>
              <a:pathLst>
                <a:path w="707390" h="200025">
                  <a:moveTo>
                    <a:pt x="707135" y="0"/>
                  </a:moveTo>
                  <a:lnTo>
                    <a:pt x="0" y="0"/>
                  </a:lnTo>
                  <a:lnTo>
                    <a:pt x="0" y="199644"/>
                  </a:lnTo>
                  <a:lnTo>
                    <a:pt x="707135" y="199644"/>
                  </a:lnTo>
                  <a:lnTo>
                    <a:pt x="70713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17448" y="4323321"/>
            <a:ext cx="1207135" cy="413384"/>
            <a:chOff x="617448" y="4323321"/>
            <a:chExt cx="1207135" cy="413384"/>
          </a:xfrm>
        </p:grpSpPr>
        <p:sp>
          <p:nvSpPr>
            <p:cNvPr id="18" name="object 18"/>
            <p:cNvSpPr/>
            <p:nvPr/>
          </p:nvSpPr>
          <p:spPr>
            <a:xfrm>
              <a:off x="617448" y="4323321"/>
              <a:ext cx="905510" cy="200025"/>
            </a:xfrm>
            <a:custGeom>
              <a:avLst/>
              <a:gdLst/>
              <a:ahLst/>
              <a:cxnLst/>
              <a:rect l="l" t="t" r="r" b="b"/>
              <a:pathLst>
                <a:path w="905510" h="200025">
                  <a:moveTo>
                    <a:pt x="858012" y="0"/>
                  </a:moveTo>
                  <a:lnTo>
                    <a:pt x="0" y="0"/>
                  </a:lnTo>
                  <a:lnTo>
                    <a:pt x="0" y="199644"/>
                  </a:lnTo>
                  <a:lnTo>
                    <a:pt x="858012" y="199644"/>
                  </a:lnTo>
                  <a:lnTo>
                    <a:pt x="858012" y="0"/>
                  </a:lnTo>
                  <a:close/>
                </a:path>
                <a:path w="905510" h="200025">
                  <a:moveTo>
                    <a:pt x="905281" y="0"/>
                  </a:moveTo>
                  <a:lnTo>
                    <a:pt x="858037" y="0"/>
                  </a:lnTo>
                  <a:lnTo>
                    <a:pt x="858037" y="199644"/>
                  </a:lnTo>
                  <a:lnTo>
                    <a:pt x="905281" y="199644"/>
                  </a:lnTo>
                  <a:lnTo>
                    <a:pt x="9052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448" y="4536681"/>
              <a:ext cx="1207135" cy="200025"/>
            </a:xfrm>
            <a:custGeom>
              <a:avLst/>
              <a:gdLst/>
              <a:ahLst/>
              <a:cxnLst/>
              <a:rect l="l" t="t" r="r" b="b"/>
              <a:pathLst>
                <a:path w="1207135" h="200025">
                  <a:moveTo>
                    <a:pt x="1207008" y="0"/>
                  </a:moveTo>
                  <a:lnTo>
                    <a:pt x="0" y="0"/>
                  </a:lnTo>
                  <a:lnTo>
                    <a:pt x="0" y="199644"/>
                  </a:lnTo>
                  <a:lnTo>
                    <a:pt x="1207008" y="199644"/>
                  </a:lnTo>
                  <a:lnTo>
                    <a:pt x="120700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4824" y="3437966"/>
            <a:ext cx="783335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Through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above visualization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data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we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come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5" dirty="0">
                <a:latin typeface="Arial"/>
                <a:cs typeface="Arial"/>
              </a:rPr>
              <a:t> know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that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why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our</a:t>
            </a:r>
            <a:r>
              <a:rPr sz="1400" b="1" dirty="0">
                <a:latin typeface="Arial"/>
                <a:cs typeface="Arial"/>
              </a:rPr>
              <a:t> customers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churning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so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through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understanding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above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visualization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we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come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5" dirty="0">
                <a:latin typeface="Arial"/>
                <a:cs typeface="Arial"/>
              </a:rPr>
              <a:t> 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solution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that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we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33826" y="3896601"/>
            <a:ext cx="1999614" cy="200025"/>
          </a:xfrm>
          <a:prstGeom prst="rect">
            <a:avLst/>
          </a:prstGeom>
          <a:solidFill>
            <a:srgbClr val="8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35"/>
              </a:lnSpc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Providing</a:t>
            </a:r>
            <a:r>
              <a:rPr sz="14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Better</a:t>
            </a:r>
            <a:r>
              <a:rPr sz="1400" b="1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Offers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4824" y="3865270"/>
            <a:ext cx="7858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9175" algn="l"/>
              </a:tabLst>
            </a:pPr>
            <a:r>
              <a:rPr sz="1400" b="1" dirty="0">
                <a:latin typeface="Arial"/>
                <a:cs typeface="Arial"/>
              </a:rPr>
              <a:t>retain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our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churned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customers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by	To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Our Customers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like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reducing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4824" y="4078630"/>
            <a:ext cx="3194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prices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internet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providing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some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4638" y="4078630"/>
            <a:ext cx="4524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additional</a:t>
            </a:r>
            <a:r>
              <a:rPr sz="1400" b="1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benefits</a:t>
            </a:r>
            <a:r>
              <a:rPr sz="14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free.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improving</a:t>
            </a:r>
            <a:r>
              <a:rPr sz="14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our technology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4824" y="4291990"/>
            <a:ext cx="1957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400" b="1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devices</a:t>
            </a:r>
            <a:r>
              <a:rPr sz="14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offering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94101" y="4323321"/>
            <a:ext cx="1839595" cy="200025"/>
          </a:xfrm>
          <a:prstGeom prst="rect">
            <a:avLst/>
          </a:prstGeom>
          <a:solidFill>
            <a:srgbClr val="21D11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personalized</a:t>
            </a:r>
            <a:r>
              <a:rPr sz="1400" b="1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support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21504" y="4291990"/>
            <a:ext cx="41027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individual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customers.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working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our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support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4824" y="4505045"/>
            <a:ext cx="12827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staff's</a:t>
            </a:r>
            <a:r>
              <a:rPr sz="1400" b="1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attitude</a:t>
            </a:r>
            <a:r>
              <a:rPr sz="1400" b="1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75936" y="1483233"/>
            <a:ext cx="23685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EEF1F3"/>
                </a:solidFill>
                <a:latin typeface="Arial"/>
                <a:cs typeface="Arial"/>
              </a:rPr>
              <a:t>220</a:t>
            </a:r>
            <a:endParaRPr sz="10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67222" y="1901189"/>
            <a:ext cx="23685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EEF1F3"/>
                </a:solidFill>
                <a:latin typeface="Arial"/>
                <a:cs typeface="Arial"/>
              </a:rPr>
              <a:t>130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58382" y="1961514"/>
            <a:ext cx="23685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EEF1F3"/>
                </a:solidFill>
                <a:latin typeface="Arial"/>
                <a:cs typeface="Arial"/>
              </a:rPr>
              <a:t>117</a:t>
            </a:r>
            <a:endParaRPr sz="10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71700" y="1021841"/>
            <a:ext cx="20447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EEF1F3"/>
                </a:solidFill>
                <a:latin typeface="Arial"/>
                <a:cs typeface="Arial"/>
              </a:rPr>
              <a:t>3</a:t>
            </a:r>
            <a:r>
              <a:rPr sz="900" b="1" spc="-15" dirty="0">
                <a:solidFill>
                  <a:srgbClr val="EEF1F3"/>
                </a:solidFill>
                <a:latin typeface="Arial"/>
                <a:cs typeface="Arial"/>
              </a:rPr>
              <a:t>5</a:t>
            </a:r>
            <a:r>
              <a:rPr sz="900" b="1" spc="-5" dirty="0">
                <a:solidFill>
                  <a:srgbClr val="EEF1F3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745"/>
              </a:spcBef>
            </a:pPr>
            <a:r>
              <a:rPr sz="900" b="1" spc="-5" dirty="0">
                <a:solidFill>
                  <a:srgbClr val="EEF1F3"/>
                </a:solidFill>
                <a:latin typeface="Arial"/>
                <a:cs typeface="Arial"/>
              </a:rPr>
              <a:t>3</a:t>
            </a:r>
            <a:r>
              <a:rPr sz="900" b="1" spc="-15" dirty="0">
                <a:solidFill>
                  <a:srgbClr val="EEF1F3"/>
                </a:solidFill>
                <a:latin typeface="Arial"/>
                <a:cs typeface="Arial"/>
              </a:rPr>
              <a:t>0</a:t>
            </a:r>
            <a:r>
              <a:rPr sz="900" b="1" spc="-5" dirty="0">
                <a:solidFill>
                  <a:srgbClr val="EEF1F3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750"/>
              </a:spcBef>
            </a:pPr>
            <a:r>
              <a:rPr sz="900" b="1" spc="-5" dirty="0">
                <a:solidFill>
                  <a:srgbClr val="EEF1F3"/>
                </a:solidFill>
                <a:latin typeface="Arial"/>
                <a:cs typeface="Arial"/>
              </a:rPr>
              <a:t>2</a:t>
            </a:r>
            <a:r>
              <a:rPr sz="900" b="1" spc="-15" dirty="0">
                <a:solidFill>
                  <a:srgbClr val="EEF1F3"/>
                </a:solidFill>
                <a:latin typeface="Arial"/>
                <a:cs typeface="Arial"/>
              </a:rPr>
              <a:t>5</a:t>
            </a:r>
            <a:r>
              <a:rPr sz="900" b="1" spc="-5" dirty="0">
                <a:solidFill>
                  <a:srgbClr val="EEF1F3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745"/>
              </a:spcBef>
            </a:pPr>
            <a:r>
              <a:rPr sz="900" b="1" spc="-5" dirty="0">
                <a:solidFill>
                  <a:srgbClr val="EEF1F3"/>
                </a:solidFill>
                <a:latin typeface="Arial"/>
                <a:cs typeface="Arial"/>
              </a:rPr>
              <a:t>2</a:t>
            </a:r>
            <a:r>
              <a:rPr sz="900" b="1" spc="-15" dirty="0">
                <a:solidFill>
                  <a:srgbClr val="EEF1F3"/>
                </a:solidFill>
                <a:latin typeface="Arial"/>
                <a:cs typeface="Arial"/>
              </a:rPr>
              <a:t>0</a:t>
            </a:r>
            <a:r>
              <a:rPr sz="900" b="1" spc="-5" dirty="0">
                <a:solidFill>
                  <a:srgbClr val="EEF1F3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745"/>
              </a:spcBef>
            </a:pPr>
            <a:r>
              <a:rPr sz="900" b="1" dirty="0">
                <a:solidFill>
                  <a:srgbClr val="EEF1F3"/>
                </a:solidFill>
                <a:latin typeface="Arial"/>
                <a:cs typeface="Arial"/>
              </a:rPr>
              <a:t>1</a:t>
            </a:r>
            <a:r>
              <a:rPr sz="900" b="1" spc="-10" dirty="0">
                <a:solidFill>
                  <a:srgbClr val="EEF1F3"/>
                </a:solidFill>
                <a:latin typeface="Arial"/>
                <a:cs typeface="Arial"/>
              </a:rPr>
              <a:t>5</a:t>
            </a:r>
            <a:r>
              <a:rPr sz="900" b="1" dirty="0">
                <a:solidFill>
                  <a:srgbClr val="EEF1F3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750"/>
              </a:spcBef>
            </a:pPr>
            <a:r>
              <a:rPr sz="900" b="1" spc="-5" dirty="0">
                <a:solidFill>
                  <a:srgbClr val="EEF1F3"/>
                </a:solidFill>
                <a:latin typeface="Arial"/>
                <a:cs typeface="Arial"/>
              </a:rPr>
              <a:t>1</a:t>
            </a:r>
            <a:r>
              <a:rPr sz="900" b="1" spc="-15" dirty="0">
                <a:solidFill>
                  <a:srgbClr val="EEF1F3"/>
                </a:solidFill>
                <a:latin typeface="Arial"/>
                <a:cs typeface="Arial"/>
              </a:rPr>
              <a:t>0</a:t>
            </a:r>
            <a:r>
              <a:rPr sz="900" b="1" spc="-5" dirty="0">
                <a:solidFill>
                  <a:srgbClr val="EEF1F3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900" b="1" spc="-5" dirty="0">
                <a:solidFill>
                  <a:srgbClr val="EEF1F3"/>
                </a:solidFill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750"/>
              </a:spcBef>
            </a:pPr>
            <a:r>
              <a:rPr sz="900" b="1" spc="-5" dirty="0">
                <a:solidFill>
                  <a:srgbClr val="EEF1F3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67685" y="2788665"/>
            <a:ext cx="4303395" cy="4699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1115" marR="5080" indent="-31750">
              <a:lnSpc>
                <a:spcPts val="1150"/>
              </a:lnSpc>
              <a:spcBef>
                <a:spcPts val="175"/>
              </a:spcBef>
              <a:tabLst>
                <a:tab pos="869315" algn="l"/>
                <a:tab pos="890905" algn="l"/>
                <a:tab pos="1014094" algn="l"/>
                <a:tab pos="1802764" algn="l"/>
                <a:tab pos="1834514" algn="l"/>
                <a:tab pos="1884045" algn="l"/>
                <a:tab pos="2672080" algn="l"/>
                <a:tab pos="3514725" algn="l"/>
                <a:tab pos="3564254" algn="l"/>
                <a:tab pos="3698240" algn="l"/>
              </a:tabLst>
            </a:pPr>
            <a:r>
              <a:rPr sz="1000" b="1" spc="-5" dirty="0">
                <a:solidFill>
                  <a:srgbClr val="EEF1F3"/>
                </a:solidFill>
                <a:latin typeface="Arial"/>
                <a:cs typeface="Arial"/>
              </a:rPr>
              <a:t>Competitor		Competitor	Attitude</a:t>
            </a:r>
            <a:r>
              <a:rPr sz="1000" b="1" spc="10" dirty="0">
                <a:solidFill>
                  <a:srgbClr val="EEF1F3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EF1F3"/>
                </a:solidFill>
                <a:latin typeface="Arial"/>
                <a:cs typeface="Arial"/>
              </a:rPr>
              <a:t>of	Don't</a:t>
            </a:r>
            <a:r>
              <a:rPr sz="1000" b="1" spc="15" dirty="0">
                <a:solidFill>
                  <a:srgbClr val="EEF1F3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EF1F3"/>
                </a:solidFill>
                <a:latin typeface="Arial"/>
                <a:cs typeface="Arial"/>
              </a:rPr>
              <a:t>know		Competitor </a:t>
            </a:r>
            <a:r>
              <a:rPr sz="1000" b="1" dirty="0">
                <a:solidFill>
                  <a:srgbClr val="EEF1F3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EF1F3"/>
                </a:solidFill>
                <a:latin typeface="Arial"/>
                <a:cs typeface="Arial"/>
              </a:rPr>
              <a:t>had b</a:t>
            </a:r>
            <a:r>
              <a:rPr sz="1000" b="1" dirty="0">
                <a:solidFill>
                  <a:srgbClr val="EEF1F3"/>
                </a:solidFill>
                <a:latin typeface="Arial"/>
                <a:cs typeface="Arial"/>
              </a:rPr>
              <a:t>e</a:t>
            </a:r>
            <a:r>
              <a:rPr sz="1000" b="1" spc="-15" dirty="0">
                <a:solidFill>
                  <a:srgbClr val="EEF1F3"/>
                </a:solidFill>
                <a:latin typeface="Arial"/>
                <a:cs typeface="Arial"/>
              </a:rPr>
              <a:t>t</a:t>
            </a:r>
            <a:r>
              <a:rPr sz="1000" b="1" spc="-5" dirty="0">
                <a:solidFill>
                  <a:srgbClr val="EEF1F3"/>
                </a:solidFill>
                <a:latin typeface="Arial"/>
                <a:cs typeface="Arial"/>
              </a:rPr>
              <a:t>ter</a:t>
            </a:r>
            <a:r>
              <a:rPr sz="1000" b="1" dirty="0">
                <a:solidFill>
                  <a:srgbClr val="EEF1F3"/>
                </a:solidFill>
                <a:latin typeface="Arial"/>
                <a:cs typeface="Arial"/>
              </a:rPr>
              <a:t>	</a:t>
            </a:r>
            <a:r>
              <a:rPr sz="1000" b="1" spc="-5" dirty="0">
                <a:solidFill>
                  <a:srgbClr val="EEF1F3"/>
                </a:solidFill>
                <a:latin typeface="Arial"/>
                <a:cs typeface="Arial"/>
              </a:rPr>
              <a:t>made</a:t>
            </a:r>
            <a:r>
              <a:rPr sz="1000" b="1" spc="5" dirty="0">
                <a:solidFill>
                  <a:srgbClr val="EEF1F3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EF1F3"/>
                </a:solidFill>
                <a:latin typeface="Arial"/>
                <a:cs typeface="Arial"/>
              </a:rPr>
              <a:t>better</a:t>
            </a:r>
            <a:r>
              <a:rPr sz="1000" b="1" dirty="0">
                <a:solidFill>
                  <a:srgbClr val="EEF1F3"/>
                </a:solidFill>
                <a:latin typeface="Arial"/>
                <a:cs typeface="Arial"/>
              </a:rPr>
              <a:t>			</a:t>
            </a:r>
            <a:r>
              <a:rPr sz="1000" b="1" spc="-5" dirty="0">
                <a:solidFill>
                  <a:srgbClr val="EEF1F3"/>
                </a:solidFill>
                <a:latin typeface="Arial"/>
                <a:cs typeface="Arial"/>
              </a:rPr>
              <a:t>suppo</a:t>
            </a:r>
            <a:r>
              <a:rPr sz="1000" b="1" spc="-10" dirty="0">
                <a:solidFill>
                  <a:srgbClr val="EEF1F3"/>
                </a:solidFill>
                <a:latin typeface="Arial"/>
                <a:cs typeface="Arial"/>
              </a:rPr>
              <a:t>r</a:t>
            </a:r>
            <a:r>
              <a:rPr sz="1000" b="1" spc="-5" dirty="0">
                <a:solidFill>
                  <a:srgbClr val="EEF1F3"/>
                </a:solidFill>
                <a:latin typeface="Arial"/>
                <a:cs typeface="Arial"/>
              </a:rPr>
              <a:t>t</a:t>
            </a:r>
            <a:r>
              <a:rPr sz="1000" b="1" dirty="0">
                <a:solidFill>
                  <a:srgbClr val="EEF1F3"/>
                </a:solidFill>
                <a:latin typeface="Arial"/>
                <a:cs typeface="Arial"/>
              </a:rPr>
              <a:t>		</a:t>
            </a:r>
            <a:r>
              <a:rPr sz="1000" b="1" spc="-5" dirty="0">
                <a:solidFill>
                  <a:srgbClr val="EEF1F3"/>
                </a:solidFill>
                <a:latin typeface="Arial"/>
                <a:cs typeface="Arial"/>
              </a:rPr>
              <a:t>of</a:t>
            </a:r>
            <a:r>
              <a:rPr sz="1000" b="1" spc="-15" dirty="0">
                <a:solidFill>
                  <a:srgbClr val="EEF1F3"/>
                </a:solidFill>
                <a:latin typeface="Arial"/>
                <a:cs typeface="Arial"/>
              </a:rPr>
              <a:t>f</a:t>
            </a:r>
            <a:r>
              <a:rPr sz="1000" b="1" dirty="0">
                <a:solidFill>
                  <a:srgbClr val="EEF1F3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EEF1F3"/>
                </a:solidFill>
                <a:latin typeface="Arial"/>
                <a:cs typeface="Arial"/>
              </a:rPr>
              <a:t>r</a:t>
            </a:r>
            <a:r>
              <a:rPr sz="1000" b="1" dirty="0">
                <a:solidFill>
                  <a:srgbClr val="EEF1F3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EEF1F3"/>
                </a:solidFill>
                <a:latin typeface="Arial"/>
                <a:cs typeface="Arial"/>
              </a:rPr>
              <a:t>d</a:t>
            </a:r>
            <a:r>
              <a:rPr sz="1000" b="1" dirty="0">
                <a:solidFill>
                  <a:srgbClr val="EEF1F3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EF1F3"/>
                </a:solidFill>
                <a:latin typeface="Arial"/>
                <a:cs typeface="Arial"/>
              </a:rPr>
              <a:t>m</a:t>
            </a:r>
            <a:r>
              <a:rPr sz="1000" b="1" dirty="0">
                <a:solidFill>
                  <a:srgbClr val="EEF1F3"/>
                </a:solidFill>
                <a:latin typeface="Arial"/>
                <a:cs typeface="Arial"/>
              </a:rPr>
              <a:t>o</a:t>
            </a:r>
            <a:r>
              <a:rPr sz="1000" b="1" spc="-10" dirty="0">
                <a:solidFill>
                  <a:srgbClr val="EEF1F3"/>
                </a:solidFill>
                <a:latin typeface="Arial"/>
                <a:cs typeface="Arial"/>
              </a:rPr>
              <a:t>r</a:t>
            </a:r>
            <a:r>
              <a:rPr sz="1000" b="1" spc="-5" dirty="0">
                <a:solidFill>
                  <a:srgbClr val="EEF1F3"/>
                </a:solidFill>
                <a:latin typeface="Arial"/>
                <a:cs typeface="Arial"/>
              </a:rPr>
              <a:t>e  devices			offer		person				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088642" y="624077"/>
            <a:ext cx="4966970" cy="2705100"/>
          </a:xfrm>
          <a:custGeom>
            <a:avLst/>
            <a:gdLst/>
            <a:ahLst/>
            <a:cxnLst/>
            <a:rect l="l" t="t" r="r" b="b"/>
            <a:pathLst>
              <a:path w="4966970" h="2705100">
                <a:moveTo>
                  <a:pt x="0" y="2705100"/>
                </a:moveTo>
                <a:lnTo>
                  <a:pt x="4966715" y="2705100"/>
                </a:lnTo>
                <a:lnTo>
                  <a:pt x="4966715" y="0"/>
                </a:lnTo>
                <a:lnTo>
                  <a:pt x="0" y="0"/>
                </a:lnTo>
                <a:lnTo>
                  <a:pt x="0" y="2705100"/>
                </a:lnTo>
                <a:close/>
              </a:path>
            </a:pathLst>
          </a:custGeom>
          <a:ln w="1905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18641" y="941832"/>
            <a:ext cx="451484" cy="451484"/>
          </a:xfrm>
          <a:custGeom>
            <a:avLst/>
            <a:gdLst/>
            <a:ahLst/>
            <a:cxnLst/>
            <a:rect l="l" t="t" r="r" b="b"/>
            <a:pathLst>
              <a:path w="451484" h="451484">
                <a:moveTo>
                  <a:pt x="195554" y="119760"/>
                </a:moveTo>
                <a:lnTo>
                  <a:pt x="140081" y="119760"/>
                </a:lnTo>
                <a:lnTo>
                  <a:pt x="92849" y="369188"/>
                </a:lnTo>
                <a:lnTo>
                  <a:pt x="76466" y="451103"/>
                </a:lnTo>
                <a:lnTo>
                  <a:pt x="156946" y="451103"/>
                </a:lnTo>
                <a:lnTo>
                  <a:pt x="170154" y="385063"/>
                </a:lnTo>
                <a:lnTo>
                  <a:pt x="361203" y="385063"/>
                </a:lnTo>
                <a:lnTo>
                  <a:pt x="357987" y="368934"/>
                </a:lnTo>
                <a:lnTo>
                  <a:pt x="356022" y="358647"/>
                </a:lnTo>
                <a:lnTo>
                  <a:pt x="152628" y="358647"/>
                </a:lnTo>
                <a:lnTo>
                  <a:pt x="175717" y="344423"/>
                </a:lnTo>
                <a:lnTo>
                  <a:pt x="124498" y="344423"/>
                </a:lnTo>
                <a:lnTo>
                  <a:pt x="140347" y="261238"/>
                </a:lnTo>
                <a:lnTo>
                  <a:pt x="191124" y="261238"/>
                </a:lnTo>
                <a:lnTo>
                  <a:pt x="153771" y="238125"/>
                </a:lnTo>
                <a:lnTo>
                  <a:pt x="192105" y="206247"/>
                </a:lnTo>
                <a:lnTo>
                  <a:pt x="150812" y="206247"/>
                </a:lnTo>
                <a:lnTo>
                  <a:pt x="165582" y="128904"/>
                </a:lnTo>
                <a:lnTo>
                  <a:pt x="206631" y="128904"/>
                </a:lnTo>
                <a:lnTo>
                  <a:pt x="195554" y="119760"/>
                </a:lnTo>
                <a:close/>
              </a:path>
              <a:path w="451484" h="451484">
                <a:moveTo>
                  <a:pt x="361203" y="385063"/>
                </a:moveTo>
                <a:lnTo>
                  <a:pt x="280390" y="385063"/>
                </a:lnTo>
                <a:lnTo>
                  <a:pt x="293852" y="451103"/>
                </a:lnTo>
                <a:lnTo>
                  <a:pt x="374370" y="451103"/>
                </a:lnTo>
                <a:lnTo>
                  <a:pt x="361203" y="385063"/>
                </a:lnTo>
                <a:close/>
              </a:path>
              <a:path w="451484" h="451484">
                <a:moveTo>
                  <a:pt x="276257" y="313816"/>
                </a:moveTo>
                <a:lnTo>
                  <a:pt x="225399" y="313816"/>
                </a:lnTo>
                <a:lnTo>
                  <a:pt x="297789" y="358647"/>
                </a:lnTo>
                <a:lnTo>
                  <a:pt x="356022" y="358647"/>
                </a:lnTo>
                <a:lnTo>
                  <a:pt x="353304" y="344423"/>
                </a:lnTo>
                <a:lnTo>
                  <a:pt x="325983" y="344423"/>
                </a:lnTo>
                <a:lnTo>
                  <a:pt x="276257" y="313816"/>
                </a:lnTo>
                <a:close/>
              </a:path>
              <a:path w="451484" h="451484">
                <a:moveTo>
                  <a:pt x="191124" y="261238"/>
                </a:moveTo>
                <a:lnTo>
                  <a:pt x="140347" y="261238"/>
                </a:lnTo>
                <a:lnTo>
                  <a:pt x="199872" y="298068"/>
                </a:lnTo>
                <a:lnTo>
                  <a:pt x="124498" y="344423"/>
                </a:lnTo>
                <a:lnTo>
                  <a:pt x="175717" y="344423"/>
                </a:lnTo>
                <a:lnTo>
                  <a:pt x="225399" y="313816"/>
                </a:lnTo>
                <a:lnTo>
                  <a:pt x="276257" y="313816"/>
                </a:lnTo>
                <a:lnTo>
                  <a:pt x="250672" y="298068"/>
                </a:lnTo>
                <a:lnTo>
                  <a:pt x="275935" y="282447"/>
                </a:lnTo>
                <a:lnTo>
                  <a:pt x="225399" y="282447"/>
                </a:lnTo>
                <a:lnTo>
                  <a:pt x="191124" y="261238"/>
                </a:lnTo>
                <a:close/>
              </a:path>
              <a:path w="451484" h="451484">
                <a:moveTo>
                  <a:pt x="337411" y="261238"/>
                </a:moveTo>
                <a:lnTo>
                  <a:pt x="310235" y="261238"/>
                </a:lnTo>
                <a:lnTo>
                  <a:pt x="325983" y="344423"/>
                </a:lnTo>
                <a:lnTo>
                  <a:pt x="353304" y="344423"/>
                </a:lnTo>
                <a:lnTo>
                  <a:pt x="337411" y="261238"/>
                </a:lnTo>
                <a:close/>
              </a:path>
              <a:path w="451484" h="451484">
                <a:moveTo>
                  <a:pt x="266713" y="178562"/>
                </a:moveTo>
                <a:lnTo>
                  <a:pt x="225399" y="178562"/>
                </a:lnTo>
                <a:lnTo>
                  <a:pt x="296773" y="238125"/>
                </a:lnTo>
                <a:lnTo>
                  <a:pt x="225399" y="282447"/>
                </a:lnTo>
                <a:lnTo>
                  <a:pt x="275935" y="282447"/>
                </a:lnTo>
                <a:lnTo>
                  <a:pt x="310235" y="261238"/>
                </a:lnTo>
                <a:lnTo>
                  <a:pt x="337411" y="261238"/>
                </a:lnTo>
                <a:lnTo>
                  <a:pt x="326856" y="205993"/>
                </a:lnTo>
                <a:lnTo>
                  <a:pt x="299694" y="205993"/>
                </a:lnTo>
                <a:lnTo>
                  <a:pt x="266713" y="178562"/>
                </a:lnTo>
                <a:close/>
              </a:path>
              <a:path w="451484" h="451484">
                <a:moveTo>
                  <a:pt x="206631" y="128904"/>
                </a:moveTo>
                <a:lnTo>
                  <a:pt x="165582" y="128904"/>
                </a:lnTo>
                <a:lnTo>
                  <a:pt x="204444" y="161416"/>
                </a:lnTo>
                <a:lnTo>
                  <a:pt x="150812" y="206247"/>
                </a:lnTo>
                <a:lnTo>
                  <a:pt x="192105" y="206247"/>
                </a:lnTo>
                <a:lnTo>
                  <a:pt x="225399" y="178562"/>
                </a:lnTo>
                <a:lnTo>
                  <a:pt x="266713" y="178562"/>
                </a:lnTo>
                <a:lnTo>
                  <a:pt x="246100" y="161416"/>
                </a:lnTo>
                <a:lnTo>
                  <a:pt x="266442" y="144398"/>
                </a:lnTo>
                <a:lnTo>
                  <a:pt x="225399" y="144398"/>
                </a:lnTo>
                <a:lnTo>
                  <a:pt x="206631" y="128904"/>
                </a:lnTo>
                <a:close/>
              </a:path>
              <a:path w="451484" h="451484">
                <a:moveTo>
                  <a:pt x="312128" y="128904"/>
                </a:moveTo>
                <a:lnTo>
                  <a:pt x="284962" y="128904"/>
                </a:lnTo>
                <a:lnTo>
                  <a:pt x="299694" y="205993"/>
                </a:lnTo>
                <a:lnTo>
                  <a:pt x="326856" y="205993"/>
                </a:lnTo>
                <a:lnTo>
                  <a:pt x="312128" y="128904"/>
                </a:lnTo>
                <a:close/>
              </a:path>
              <a:path w="451484" h="451484">
                <a:moveTo>
                  <a:pt x="79438" y="119760"/>
                </a:moveTo>
                <a:lnTo>
                  <a:pt x="52844" y="119760"/>
                </a:lnTo>
                <a:lnTo>
                  <a:pt x="48698" y="140398"/>
                </a:lnTo>
                <a:lnTo>
                  <a:pt x="37385" y="157321"/>
                </a:lnTo>
                <a:lnTo>
                  <a:pt x="20590" y="168767"/>
                </a:lnTo>
                <a:lnTo>
                  <a:pt x="0" y="172973"/>
                </a:lnTo>
                <a:lnTo>
                  <a:pt x="0" y="199262"/>
                </a:lnTo>
                <a:lnTo>
                  <a:pt x="30864" y="193002"/>
                </a:lnTo>
                <a:lnTo>
                  <a:pt x="56121" y="175942"/>
                </a:lnTo>
                <a:lnTo>
                  <a:pt x="73177" y="150667"/>
                </a:lnTo>
                <a:lnTo>
                  <a:pt x="79438" y="119760"/>
                </a:lnTo>
                <a:close/>
              </a:path>
              <a:path w="451484" h="451484">
                <a:moveTo>
                  <a:pt x="397992" y="118998"/>
                </a:moveTo>
                <a:lnTo>
                  <a:pt x="371322" y="118998"/>
                </a:lnTo>
                <a:lnTo>
                  <a:pt x="377587" y="149979"/>
                </a:lnTo>
                <a:lnTo>
                  <a:pt x="394674" y="175291"/>
                </a:lnTo>
                <a:lnTo>
                  <a:pt x="420025" y="192365"/>
                </a:lnTo>
                <a:lnTo>
                  <a:pt x="451078" y="198627"/>
                </a:lnTo>
                <a:lnTo>
                  <a:pt x="451078" y="172084"/>
                </a:lnTo>
                <a:lnTo>
                  <a:pt x="430460" y="167897"/>
                </a:lnTo>
                <a:lnTo>
                  <a:pt x="413581" y="156495"/>
                </a:lnTo>
                <a:lnTo>
                  <a:pt x="402179" y="139616"/>
                </a:lnTo>
                <a:lnTo>
                  <a:pt x="397992" y="118998"/>
                </a:lnTo>
                <a:close/>
              </a:path>
              <a:path w="451484" h="451484">
                <a:moveTo>
                  <a:pt x="424789" y="92455"/>
                </a:moveTo>
                <a:lnTo>
                  <a:pt x="26568" y="92455"/>
                </a:lnTo>
                <a:lnTo>
                  <a:pt x="26568" y="119760"/>
                </a:lnTo>
                <a:lnTo>
                  <a:pt x="254863" y="119760"/>
                </a:lnTo>
                <a:lnTo>
                  <a:pt x="225399" y="144398"/>
                </a:lnTo>
                <a:lnTo>
                  <a:pt x="266442" y="144398"/>
                </a:lnTo>
                <a:lnTo>
                  <a:pt x="284962" y="128904"/>
                </a:lnTo>
                <a:lnTo>
                  <a:pt x="312128" y="128904"/>
                </a:lnTo>
                <a:lnTo>
                  <a:pt x="310235" y="118998"/>
                </a:lnTo>
                <a:lnTo>
                  <a:pt x="424789" y="118998"/>
                </a:lnTo>
                <a:lnTo>
                  <a:pt x="424789" y="92455"/>
                </a:lnTo>
                <a:close/>
              </a:path>
              <a:path w="451484" h="451484">
                <a:moveTo>
                  <a:pt x="79438" y="66039"/>
                </a:moveTo>
                <a:lnTo>
                  <a:pt x="52844" y="66039"/>
                </a:lnTo>
                <a:lnTo>
                  <a:pt x="52844" y="92455"/>
                </a:lnTo>
                <a:lnTo>
                  <a:pt x="79438" y="92455"/>
                </a:lnTo>
                <a:lnTo>
                  <a:pt x="79438" y="66039"/>
                </a:lnTo>
                <a:close/>
              </a:path>
              <a:path w="451484" h="451484">
                <a:moveTo>
                  <a:pt x="238861" y="0"/>
                </a:moveTo>
                <a:lnTo>
                  <a:pt x="212318" y="0"/>
                </a:lnTo>
                <a:lnTo>
                  <a:pt x="212318" y="33273"/>
                </a:lnTo>
                <a:lnTo>
                  <a:pt x="147053" y="85089"/>
                </a:lnTo>
                <a:lnTo>
                  <a:pt x="145694" y="92455"/>
                </a:lnTo>
                <a:lnTo>
                  <a:pt x="180314" y="92455"/>
                </a:lnTo>
                <a:lnTo>
                  <a:pt x="225399" y="56387"/>
                </a:lnTo>
                <a:lnTo>
                  <a:pt x="267810" y="56387"/>
                </a:lnTo>
                <a:lnTo>
                  <a:pt x="238861" y="33273"/>
                </a:lnTo>
                <a:lnTo>
                  <a:pt x="238861" y="0"/>
                </a:lnTo>
                <a:close/>
              </a:path>
              <a:path w="451484" h="451484">
                <a:moveTo>
                  <a:pt x="267810" y="56387"/>
                </a:moveTo>
                <a:lnTo>
                  <a:pt x="225399" y="56387"/>
                </a:lnTo>
                <a:lnTo>
                  <a:pt x="270484" y="92455"/>
                </a:lnTo>
                <a:lnTo>
                  <a:pt x="305028" y="92455"/>
                </a:lnTo>
                <a:lnTo>
                  <a:pt x="303758" y="85089"/>
                </a:lnTo>
                <a:lnTo>
                  <a:pt x="267810" y="56387"/>
                </a:lnTo>
                <a:close/>
              </a:path>
              <a:path w="451484" h="451484">
                <a:moveTo>
                  <a:pt x="397357" y="66039"/>
                </a:moveTo>
                <a:lnTo>
                  <a:pt x="370814" y="66039"/>
                </a:lnTo>
                <a:lnTo>
                  <a:pt x="370814" y="92455"/>
                </a:lnTo>
                <a:lnTo>
                  <a:pt x="397357" y="92455"/>
                </a:lnTo>
                <a:lnTo>
                  <a:pt x="397357" y="66039"/>
                </a:lnTo>
                <a:close/>
              </a:path>
            </a:pathLst>
          </a:custGeom>
          <a:solidFill>
            <a:srgbClr val="27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7741919" y="850391"/>
            <a:ext cx="451484" cy="449580"/>
            <a:chOff x="7741919" y="850391"/>
            <a:chExt cx="451484" cy="449580"/>
          </a:xfrm>
        </p:grpSpPr>
        <p:sp>
          <p:nvSpPr>
            <p:cNvPr id="53" name="object 53"/>
            <p:cNvSpPr/>
            <p:nvPr/>
          </p:nvSpPr>
          <p:spPr>
            <a:xfrm>
              <a:off x="7799831" y="850391"/>
              <a:ext cx="393700" cy="449580"/>
            </a:xfrm>
            <a:custGeom>
              <a:avLst/>
              <a:gdLst/>
              <a:ahLst/>
              <a:cxnLst/>
              <a:rect l="l" t="t" r="r" b="b"/>
              <a:pathLst>
                <a:path w="393700" h="449580">
                  <a:moveTo>
                    <a:pt x="393192" y="0"/>
                  </a:moveTo>
                  <a:lnTo>
                    <a:pt x="156972" y="0"/>
                  </a:lnTo>
                  <a:lnTo>
                    <a:pt x="23241" y="252222"/>
                  </a:lnTo>
                  <a:lnTo>
                    <a:pt x="115570" y="252222"/>
                  </a:lnTo>
                  <a:lnTo>
                    <a:pt x="0" y="449580"/>
                  </a:lnTo>
                  <a:lnTo>
                    <a:pt x="376427" y="159512"/>
                  </a:lnTo>
                  <a:lnTo>
                    <a:pt x="259842" y="159512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2627" y="1121663"/>
              <a:ext cx="115824" cy="17373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1919" y="856487"/>
              <a:ext cx="114300" cy="172212"/>
            </a:xfrm>
            <a:prstGeom prst="rect">
              <a:avLst/>
            </a:prstGeom>
          </p:spPr>
        </p:pic>
      </p:grpSp>
      <p:sp>
        <p:nvSpPr>
          <p:cNvPr id="56" name="object 56"/>
          <p:cNvSpPr/>
          <p:nvPr/>
        </p:nvSpPr>
        <p:spPr>
          <a:xfrm>
            <a:off x="329209" y="2321051"/>
            <a:ext cx="452755" cy="451484"/>
          </a:xfrm>
          <a:custGeom>
            <a:avLst/>
            <a:gdLst/>
            <a:ahLst/>
            <a:cxnLst/>
            <a:rect l="l" t="t" r="r" b="b"/>
            <a:pathLst>
              <a:path w="452755" h="451485">
                <a:moveTo>
                  <a:pt x="167614" y="51816"/>
                </a:moveTo>
                <a:lnTo>
                  <a:pt x="141097" y="0"/>
                </a:lnTo>
                <a:lnTo>
                  <a:pt x="71970" y="0"/>
                </a:lnTo>
                <a:lnTo>
                  <a:pt x="45720" y="51816"/>
                </a:lnTo>
                <a:lnTo>
                  <a:pt x="167614" y="51816"/>
                </a:lnTo>
                <a:close/>
              </a:path>
              <a:path w="452755" h="451485">
                <a:moveTo>
                  <a:pt x="406857" y="51816"/>
                </a:moveTo>
                <a:lnTo>
                  <a:pt x="380339" y="0"/>
                </a:lnTo>
                <a:lnTo>
                  <a:pt x="311238" y="0"/>
                </a:lnTo>
                <a:lnTo>
                  <a:pt x="284962" y="51816"/>
                </a:lnTo>
                <a:lnTo>
                  <a:pt x="406857" y="51816"/>
                </a:lnTo>
                <a:close/>
              </a:path>
              <a:path w="452755" h="451485">
                <a:moveTo>
                  <a:pt x="452577" y="239268"/>
                </a:moveTo>
                <a:lnTo>
                  <a:pt x="399542" y="239268"/>
                </a:lnTo>
                <a:lnTo>
                  <a:pt x="399542" y="318262"/>
                </a:lnTo>
                <a:lnTo>
                  <a:pt x="399542" y="344805"/>
                </a:lnTo>
                <a:lnTo>
                  <a:pt x="320116" y="344805"/>
                </a:lnTo>
                <a:lnTo>
                  <a:pt x="320116" y="318262"/>
                </a:lnTo>
                <a:lnTo>
                  <a:pt x="399542" y="318262"/>
                </a:lnTo>
                <a:lnTo>
                  <a:pt x="399542" y="239268"/>
                </a:lnTo>
                <a:lnTo>
                  <a:pt x="274332" y="239268"/>
                </a:lnTo>
                <a:lnTo>
                  <a:pt x="274332" y="318262"/>
                </a:lnTo>
                <a:lnTo>
                  <a:pt x="238264" y="390017"/>
                </a:lnTo>
                <a:lnTo>
                  <a:pt x="214579" y="378206"/>
                </a:lnTo>
                <a:lnTo>
                  <a:pt x="217792" y="371856"/>
                </a:lnTo>
                <a:lnTo>
                  <a:pt x="231533" y="344805"/>
                </a:lnTo>
                <a:lnTo>
                  <a:pt x="178511" y="344805"/>
                </a:lnTo>
                <a:lnTo>
                  <a:pt x="204901" y="292100"/>
                </a:lnTo>
                <a:lnTo>
                  <a:pt x="214579" y="272796"/>
                </a:lnTo>
                <a:lnTo>
                  <a:pt x="238264" y="284480"/>
                </a:lnTo>
                <a:lnTo>
                  <a:pt x="221310" y="318262"/>
                </a:lnTo>
                <a:lnTo>
                  <a:pt x="274332" y="318262"/>
                </a:lnTo>
                <a:lnTo>
                  <a:pt x="274332" y="239268"/>
                </a:lnTo>
                <a:lnTo>
                  <a:pt x="133553" y="239268"/>
                </a:lnTo>
                <a:lnTo>
                  <a:pt x="133553" y="318262"/>
                </a:lnTo>
                <a:lnTo>
                  <a:pt x="133553" y="344805"/>
                </a:lnTo>
                <a:lnTo>
                  <a:pt x="107175" y="344805"/>
                </a:lnTo>
                <a:lnTo>
                  <a:pt x="107175" y="371856"/>
                </a:lnTo>
                <a:lnTo>
                  <a:pt x="79705" y="371856"/>
                </a:lnTo>
                <a:lnTo>
                  <a:pt x="79705" y="344805"/>
                </a:lnTo>
                <a:lnTo>
                  <a:pt x="53035" y="344805"/>
                </a:lnTo>
                <a:lnTo>
                  <a:pt x="53035" y="318262"/>
                </a:lnTo>
                <a:lnTo>
                  <a:pt x="80479" y="318262"/>
                </a:lnTo>
                <a:lnTo>
                  <a:pt x="80479" y="292100"/>
                </a:lnTo>
                <a:lnTo>
                  <a:pt x="107175" y="292100"/>
                </a:lnTo>
                <a:lnTo>
                  <a:pt x="107175" y="318262"/>
                </a:lnTo>
                <a:lnTo>
                  <a:pt x="133553" y="318262"/>
                </a:lnTo>
                <a:lnTo>
                  <a:pt x="133553" y="239268"/>
                </a:lnTo>
                <a:lnTo>
                  <a:pt x="0" y="239268"/>
                </a:lnTo>
                <a:lnTo>
                  <a:pt x="0" y="451104"/>
                </a:lnTo>
                <a:lnTo>
                  <a:pt x="452577" y="451104"/>
                </a:lnTo>
                <a:lnTo>
                  <a:pt x="452577" y="390017"/>
                </a:lnTo>
                <a:lnTo>
                  <a:pt x="452577" y="344805"/>
                </a:lnTo>
                <a:lnTo>
                  <a:pt x="452577" y="272796"/>
                </a:lnTo>
                <a:lnTo>
                  <a:pt x="452577" y="239268"/>
                </a:lnTo>
                <a:close/>
              </a:path>
              <a:path w="452755" h="451485">
                <a:moveTo>
                  <a:pt x="452577" y="159131"/>
                </a:moveTo>
                <a:lnTo>
                  <a:pt x="373176" y="159131"/>
                </a:lnTo>
                <a:lnTo>
                  <a:pt x="373176" y="131953"/>
                </a:lnTo>
                <a:lnTo>
                  <a:pt x="421068" y="131953"/>
                </a:lnTo>
                <a:lnTo>
                  <a:pt x="394411" y="79248"/>
                </a:lnTo>
                <a:lnTo>
                  <a:pt x="298564" y="79248"/>
                </a:lnTo>
                <a:lnTo>
                  <a:pt x="272186" y="131953"/>
                </a:lnTo>
                <a:lnTo>
                  <a:pt x="320116" y="131953"/>
                </a:lnTo>
                <a:lnTo>
                  <a:pt x="320116" y="159131"/>
                </a:lnTo>
                <a:lnTo>
                  <a:pt x="133553" y="159131"/>
                </a:lnTo>
                <a:lnTo>
                  <a:pt x="133553" y="131953"/>
                </a:lnTo>
                <a:lnTo>
                  <a:pt x="182283" y="131953"/>
                </a:lnTo>
                <a:lnTo>
                  <a:pt x="155333" y="79248"/>
                </a:lnTo>
                <a:lnTo>
                  <a:pt x="57886" y="79248"/>
                </a:lnTo>
                <a:lnTo>
                  <a:pt x="30962" y="131953"/>
                </a:lnTo>
                <a:lnTo>
                  <a:pt x="79705" y="131953"/>
                </a:lnTo>
                <a:lnTo>
                  <a:pt x="79705" y="159131"/>
                </a:lnTo>
                <a:lnTo>
                  <a:pt x="0" y="159131"/>
                </a:lnTo>
                <a:lnTo>
                  <a:pt x="0" y="211836"/>
                </a:lnTo>
                <a:lnTo>
                  <a:pt x="452577" y="211836"/>
                </a:lnTo>
                <a:lnTo>
                  <a:pt x="452577" y="159131"/>
                </a:lnTo>
                <a:close/>
              </a:path>
            </a:pathLst>
          </a:custGeom>
          <a:solidFill>
            <a:srgbClr val="CFB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88680" y="2400299"/>
            <a:ext cx="440690" cy="451484"/>
          </a:xfrm>
          <a:custGeom>
            <a:avLst/>
            <a:gdLst/>
            <a:ahLst/>
            <a:cxnLst/>
            <a:rect l="l" t="t" r="r" b="b"/>
            <a:pathLst>
              <a:path w="440690" h="451485">
                <a:moveTo>
                  <a:pt x="141732" y="0"/>
                </a:moveTo>
                <a:lnTo>
                  <a:pt x="115062" y="0"/>
                </a:lnTo>
                <a:lnTo>
                  <a:pt x="115062" y="2413"/>
                </a:lnTo>
                <a:lnTo>
                  <a:pt x="114808" y="3175"/>
                </a:lnTo>
                <a:lnTo>
                  <a:pt x="109728" y="13335"/>
                </a:lnTo>
                <a:lnTo>
                  <a:pt x="109728" y="30353"/>
                </a:lnTo>
                <a:lnTo>
                  <a:pt x="115062" y="41275"/>
                </a:lnTo>
                <a:lnTo>
                  <a:pt x="115062" y="46355"/>
                </a:lnTo>
                <a:lnTo>
                  <a:pt x="109728" y="57277"/>
                </a:lnTo>
                <a:lnTo>
                  <a:pt x="109728" y="65532"/>
                </a:lnTo>
                <a:lnTo>
                  <a:pt x="136398" y="65532"/>
                </a:lnTo>
                <a:lnTo>
                  <a:pt x="136398" y="63119"/>
                </a:lnTo>
                <a:lnTo>
                  <a:pt x="141732" y="52197"/>
                </a:lnTo>
                <a:lnTo>
                  <a:pt x="141732" y="35433"/>
                </a:lnTo>
                <a:lnTo>
                  <a:pt x="139319" y="30353"/>
                </a:lnTo>
                <a:lnTo>
                  <a:pt x="136398" y="24511"/>
                </a:lnTo>
                <a:lnTo>
                  <a:pt x="136398" y="19431"/>
                </a:lnTo>
                <a:lnTo>
                  <a:pt x="136652" y="18669"/>
                </a:lnTo>
                <a:lnTo>
                  <a:pt x="141732" y="8509"/>
                </a:lnTo>
                <a:lnTo>
                  <a:pt x="141732" y="0"/>
                </a:lnTo>
                <a:close/>
              </a:path>
              <a:path w="440690" h="451485">
                <a:moveTo>
                  <a:pt x="208788" y="0"/>
                </a:moveTo>
                <a:lnTo>
                  <a:pt x="181991" y="0"/>
                </a:lnTo>
                <a:lnTo>
                  <a:pt x="181991" y="2413"/>
                </a:lnTo>
                <a:lnTo>
                  <a:pt x="178943" y="8509"/>
                </a:lnTo>
                <a:lnTo>
                  <a:pt x="176784" y="13335"/>
                </a:lnTo>
                <a:lnTo>
                  <a:pt x="176784" y="30353"/>
                </a:lnTo>
                <a:lnTo>
                  <a:pt x="181610" y="40767"/>
                </a:lnTo>
                <a:lnTo>
                  <a:pt x="181991" y="41275"/>
                </a:lnTo>
                <a:lnTo>
                  <a:pt x="181991" y="46355"/>
                </a:lnTo>
                <a:lnTo>
                  <a:pt x="181610" y="46863"/>
                </a:lnTo>
                <a:lnTo>
                  <a:pt x="178943" y="52197"/>
                </a:lnTo>
                <a:lnTo>
                  <a:pt x="176784" y="57277"/>
                </a:lnTo>
                <a:lnTo>
                  <a:pt x="176784" y="65532"/>
                </a:lnTo>
                <a:lnTo>
                  <a:pt x="203327" y="65532"/>
                </a:lnTo>
                <a:lnTo>
                  <a:pt x="203327" y="63119"/>
                </a:lnTo>
                <a:lnTo>
                  <a:pt x="208788" y="52197"/>
                </a:lnTo>
                <a:lnTo>
                  <a:pt x="208788" y="35433"/>
                </a:lnTo>
                <a:lnTo>
                  <a:pt x="206375" y="30353"/>
                </a:lnTo>
                <a:lnTo>
                  <a:pt x="203327" y="24511"/>
                </a:lnTo>
                <a:lnTo>
                  <a:pt x="203327" y="19431"/>
                </a:lnTo>
                <a:lnTo>
                  <a:pt x="203581" y="18669"/>
                </a:lnTo>
                <a:lnTo>
                  <a:pt x="208788" y="8509"/>
                </a:lnTo>
                <a:lnTo>
                  <a:pt x="208788" y="0"/>
                </a:lnTo>
                <a:close/>
              </a:path>
              <a:path w="440690" h="451485">
                <a:moveTo>
                  <a:pt x="233172" y="297180"/>
                </a:moveTo>
                <a:lnTo>
                  <a:pt x="227076" y="291084"/>
                </a:lnTo>
                <a:lnTo>
                  <a:pt x="219583" y="291084"/>
                </a:lnTo>
                <a:lnTo>
                  <a:pt x="211836" y="291084"/>
                </a:lnTo>
                <a:lnTo>
                  <a:pt x="205740" y="297180"/>
                </a:lnTo>
                <a:lnTo>
                  <a:pt x="205740" y="312166"/>
                </a:lnTo>
                <a:lnTo>
                  <a:pt x="211836" y="318516"/>
                </a:lnTo>
                <a:lnTo>
                  <a:pt x="227076" y="318516"/>
                </a:lnTo>
                <a:lnTo>
                  <a:pt x="233172" y="312166"/>
                </a:lnTo>
                <a:lnTo>
                  <a:pt x="233172" y="297180"/>
                </a:lnTo>
                <a:close/>
              </a:path>
              <a:path w="440690" h="451485">
                <a:moveTo>
                  <a:pt x="275844" y="0"/>
                </a:moveTo>
                <a:lnTo>
                  <a:pt x="249047" y="0"/>
                </a:lnTo>
                <a:lnTo>
                  <a:pt x="249047" y="2413"/>
                </a:lnTo>
                <a:lnTo>
                  <a:pt x="248793" y="3175"/>
                </a:lnTo>
                <a:lnTo>
                  <a:pt x="247650" y="5334"/>
                </a:lnTo>
                <a:lnTo>
                  <a:pt x="246253" y="8509"/>
                </a:lnTo>
                <a:lnTo>
                  <a:pt x="243840" y="13335"/>
                </a:lnTo>
                <a:lnTo>
                  <a:pt x="243840" y="30353"/>
                </a:lnTo>
                <a:lnTo>
                  <a:pt x="246253" y="35179"/>
                </a:lnTo>
                <a:lnTo>
                  <a:pt x="247650" y="38608"/>
                </a:lnTo>
                <a:lnTo>
                  <a:pt x="249047" y="41275"/>
                </a:lnTo>
                <a:lnTo>
                  <a:pt x="249047" y="46355"/>
                </a:lnTo>
                <a:lnTo>
                  <a:pt x="247650" y="49022"/>
                </a:lnTo>
                <a:lnTo>
                  <a:pt x="243840" y="57277"/>
                </a:lnTo>
                <a:lnTo>
                  <a:pt x="243840" y="65532"/>
                </a:lnTo>
                <a:lnTo>
                  <a:pt x="270383" y="65532"/>
                </a:lnTo>
                <a:lnTo>
                  <a:pt x="270383" y="63119"/>
                </a:lnTo>
                <a:lnTo>
                  <a:pt x="275844" y="52197"/>
                </a:lnTo>
                <a:lnTo>
                  <a:pt x="275844" y="35433"/>
                </a:lnTo>
                <a:lnTo>
                  <a:pt x="273431" y="30353"/>
                </a:lnTo>
                <a:lnTo>
                  <a:pt x="270383" y="24511"/>
                </a:lnTo>
                <a:lnTo>
                  <a:pt x="270383" y="19431"/>
                </a:lnTo>
                <a:lnTo>
                  <a:pt x="270637" y="18669"/>
                </a:lnTo>
                <a:lnTo>
                  <a:pt x="275844" y="8509"/>
                </a:lnTo>
                <a:lnTo>
                  <a:pt x="275844" y="0"/>
                </a:lnTo>
                <a:close/>
              </a:path>
              <a:path w="440690" h="451485">
                <a:moveTo>
                  <a:pt x="338328" y="92976"/>
                </a:moveTo>
                <a:lnTo>
                  <a:pt x="99060" y="92976"/>
                </a:lnTo>
                <a:lnTo>
                  <a:pt x="99060" y="146304"/>
                </a:lnTo>
                <a:lnTo>
                  <a:pt x="338328" y="146304"/>
                </a:lnTo>
                <a:lnTo>
                  <a:pt x="338328" y="92976"/>
                </a:lnTo>
                <a:close/>
              </a:path>
              <a:path w="440690" h="451485">
                <a:moveTo>
                  <a:pt x="341376" y="0"/>
                </a:moveTo>
                <a:lnTo>
                  <a:pt x="314833" y="0"/>
                </a:lnTo>
                <a:lnTo>
                  <a:pt x="314833" y="2413"/>
                </a:lnTo>
                <a:lnTo>
                  <a:pt x="314579" y="3175"/>
                </a:lnTo>
                <a:lnTo>
                  <a:pt x="309372" y="13335"/>
                </a:lnTo>
                <a:lnTo>
                  <a:pt x="309372" y="30353"/>
                </a:lnTo>
                <a:lnTo>
                  <a:pt x="314833" y="41275"/>
                </a:lnTo>
                <a:lnTo>
                  <a:pt x="314833" y="46355"/>
                </a:lnTo>
                <a:lnTo>
                  <a:pt x="311785" y="52197"/>
                </a:lnTo>
                <a:lnTo>
                  <a:pt x="309372" y="57277"/>
                </a:lnTo>
                <a:lnTo>
                  <a:pt x="309372" y="65532"/>
                </a:lnTo>
                <a:lnTo>
                  <a:pt x="335915" y="65532"/>
                </a:lnTo>
                <a:lnTo>
                  <a:pt x="335915" y="63119"/>
                </a:lnTo>
                <a:lnTo>
                  <a:pt x="336550" y="62611"/>
                </a:lnTo>
                <a:lnTo>
                  <a:pt x="337312" y="60452"/>
                </a:lnTo>
                <a:lnTo>
                  <a:pt x="341376" y="52197"/>
                </a:lnTo>
                <a:lnTo>
                  <a:pt x="341376" y="35433"/>
                </a:lnTo>
                <a:lnTo>
                  <a:pt x="338963" y="30353"/>
                </a:lnTo>
                <a:lnTo>
                  <a:pt x="337312" y="27178"/>
                </a:lnTo>
                <a:lnTo>
                  <a:pt x="336550" y="25019"/>
                </a:lnTo>
                <a:lnTo>
                  <a:pt x="335915" y="24511"/>
                </a:lnTo>
                <a:lnTo>
                  <a:pt x="335915" y="19431"/>
                </a:lnTo>
                <a:lnTo>
                  <a:pt x="336550" y="18669"/>
                </a:lnTo>
                <a:lnTo>
                  <a:pt x="337312" y="16510"/>
                </a:lnTo>
                <a:lnTo>
                  <a:pt x="341376" y="8509"/>
                </a:lnTo>
                <a:lnTo>
                  <a:pt x="341376" y="0"/>
                </a:lnTo>
                <a:close/>
              </a:path>
              <a:path w="440690" h="451485">
                <a:moveTo>
                  <a:pt x="440436" y="451104"/>
                </a:moveTo>
                <a:lnTo>
                  <a:pt x="429895" y="431419"/>
                </a:lnTo>
                <a:lnTo>
                  <a:pt x="412457" y="397891"/>
                </a:lnTo>
                <a:lnTo>
                  <a:pt x="408851" y="390956"/>
                </a:lnTo>
                <a:lnTo>
                  <a:pt x="391718" y="355346"/>
                </a:lnTo>
                <a:lnTo>
                  <a:pt x="388594" y="348843"/>
                </a:lnTo>
                <a:lnTo>
                  <a:pt x="386943" y="344932"/>
                </a:lnTo>
                <a:lnTo>
                  <a:pt x="377177" y="321818"/>
                </a:lnTo>
                <a:lnTo>
                  <a:pt x="355104" y="261315"/>
                </a:lnTo>
                <a:lnTo>
                  <a:pt x="344373" y="217170"/>
                </a:lnTo>
                <a:lnTo>
                  <a:pt x="338963" y="172212"/>
                </a:lnTo>
                <a:lnTo>
                  <a:pt x="310832" y="172212"/>
                </a:lnTo>
                <a:lnTo>
                  <a:pt x="310832" y="288404"/>
                </a:lnTo>
                <a:lnTo>
                  <a:pt x="310769" y="321818"/>
                </a:lnTo>
                <a:lnTo>
                  <a:pt x="284734" y="316865"/>
                </a:lnTo>
                <a:lnTo>
                  <a:pt x="284772" y="292989"/>
                </a:lnTo>
                <a:lnTo>
                  <a:pt x="279654" y="279171"/>
                </a:lnTo>
                <a:lnTo>
                  <a:pt x="279654" y="375539"/>
                </a:lnTo>
                <a:lnTo>
                  <a:pt x="265976" y="385305"/>
                </a:lnTo>
                <a:lnTo>
                  <a:pt x="251117" y="392290"/>
                </a:lnTo>
                <a:lnTo>
                  <a:pt x="235483" y="396494"/>
                </a:lnTo>
                <a:lnTo>
                  <a:pt x="219456" y="397891"/>
                </a:lnTo>
                <a:lnTo>
                  <a:pt x="203403" y="396494"/>
                </a:lnTo>
                <a:lnTo>
                  <a:pt x="187718" y="392290"/>
                </a:lnTo>
                <a:lnTo>
                  <a:pt x="172821" y="385305"/>
                </a:lnTo>
                <a:lnTo>
                  <a:pt x="159131" y="375539"/>
                </a:lnTo>
                <a:lnTo>
                  <a:pt x="176403" y="355346"/>
                </a:lnTo>
                <a:lnTo>
                  <a:pt x="186156" y="362331"/>
                </a:lnTo>
                <a:lnTo>
                  <a:pt x="196786" y="367284"/>
                </a:lnTo>
                <a:lnTo>
                  <a:pt x="207975" y="370243"/>
                </a:lnTo>
                <a:lnTo>
                  <a:pt x="219456" y="371221"/>
                </a:lnTo>
                <a:lnTo>
                  <a:pt x="230924" y="370243"/>
                </a:lnTo>
                <a:lnTo>
                  <a:pt x="242125" y="367284"/>
                </a:lnTo>
                <a:lnTo>
                  <a:pt x="252742" y="362331"/>
                </a:lnTo>
                <a:lnTo>
                  <a:pt x="262509" y="355346"/>
                </a:lnTo>
                <a:lnTo>
                  <a:pt x="279654" y="375539"/>
                </a:lnTo>
                <a:lnTo>
                  <a:pt x="279654" y="279171"/>
                </a:lnTo>
                <a:lnTo>
                  <a:pt x="276758" y="271335"/>
                </a:lnTo>
                <a:lnTo>
                  <a:pt x="271449" y="265049"/>
                </a:lnTo>
                <a:lnTo>
                  <a:pt x="261937" y="253796"/>
                </a:lnTo>
                <a:lnTo>
                  <a:pt x="259207" y="252247"/>
                </a:lnTo>
                <a:lnTo>
                  <a:pt x="259207" y="304800"/>
                </a:lnTo>
                <a:lnTo>
                  <a:pt x="256057" y="320395"/>
                </a:lnTo>
                <a:lnTo>
                  <a:pt x="247535" y="333159"/>
                </a:lnTo>
                <a:lnTo>
                  <a:pt x="234924" y="341769"/>
                </a:lnTo>
                <a:lnTo>
                  <a:pt x="219583" y="344932"/>
                </a:lnTo>
                <a:lnTo>
                  <a:pt x="204000" y="341769"/>
                </a:lnTo>
                <a:lnTo>
                  <a:pt x="191287" y="333159"/>
                </a:lnTo>
                <a:lnTo>
                  <a:pt x="183667" y="321818"/>
                </a:lnTo>
                <a:lnTo>
                  <a:pt x="182714" y="320395"/>
                </a:lnTo>
                <a:lnTo>
                  <a:pt x="179578" y="304800"/>
                </a:lnTo>
                <a:lnTo>
                  <a:pt x="182714" y="289267"/>
                </a:lnTo>
                <a:lnTo>
                  <a:pt x="191287" y="276644"/>
                </a:lnTo>
                <a:lnTo>
                  <a:pt x="204000" y="268160"/>
                </a:lnTo>
                <a:lnTo>
                  <a:pt x="219583" y="265049"/>
                </a:lnTo>
                <a:lnTo>
                  <a:pt x="234924" y="268160"/>
                </a:lnTo>
                <a:lnTo>
                  <a:pt x="247535" y="276644"/>
                </a:lnTo>
                <a:lnTo>
                  <a:pt x="256057" y="289267"/>
                </a:lnTo>
                <a:lnTo>
                  <a:pt x="259207" y="304800"/>
                </a:lnTo>
                <a:lnTo>
                  <a:pt x="259207" y="252247"/>
                </a:lnTo>
                <a:lnTo>
                  <a:pt x="241554" y="242189"/>
                </a:lnTo>
                <a:lnTo>
                  <a:pt x="250444" y="217170"/>
                </a:lnTo>
                <a:lnTo>
                  <a:pt x="279044" y="233489"/>
                </a:lnTo>
                <a:lnTo>
                  <a:pt x="299745" y="258165"/>
                </a:lnTo>
                <a:lnTo>
                  <a:pt x="310832" y="288404"/>
                </a:lnTo>
                <a:lnTo>
                  <a:pt x="310832" y="172212"/>
                </a:lnTo>
                <a:lnTo>
                  <a:pt x="197231" y="172212"/>
                </a:lnTo>
                <a:lnTo>
                  <a:pt x="197231" y="242189"/>
                </a:lnTo>
                <a:lnTo>
                  <a:pt x="176860" y="253796"/>
                </a:lnTo>
                <a:lnTo>
                  <a:pt x="162090" y="271335"/>
                </a:lnTo>
                <a:lnTo>
                  <a:pt x="154165" y="292989"/>
                </a:lnTo>
                <a:lnTo>
                  <a:pt x="154305" y="316865"/>
                </a:lnTo>
                <a:lnTo>
                  <a:pt x="128016" y="321818"/>
                </a:lnTo>
                <a:lnTo>
                  <a:pt x="127977" y="288404"/>
                </a:lnTo>
                <a:lnTo>
                  <a:pt x="139141" y="258064"/>
                </a:lnTo>
                <a:lnTo>
                  <a:pt x="159854" y="233451"/>
                </a:lnTo>
                <a:lnTo>
                  <a:pt x="188468" y="217170"/>
                </a:lnTo>
                <a:lnTo>
                  <a:pt x="197231" y="242189"/>
                </a:lnTo>
                <a:lnTo>
                  <a:pt x="197231" y="172212"/>
                </a:lnTo>
                <a:lnTo>
                  <a:pt x="99822" y="172212"/>
                </a:lnTo>
                <a:lnTo>
                  <a:pt x="94310" y="214617"/>
                </a:lnTo>
                <a:lnTo>
                  <a:pt x="83197" y="257200"/>
                </a:lnTo>
                <a:lnTo>
                  <a:pt x="67792" y="300126"/>
                </a:lnTo>
                <a:lnTo>
                  <a:pt x="49377" y="343522"/>
                </a:lnTo>
                <a:lnTo>
                  <a:pt x="0" y="451104"/>
                </a:lnTo>
                <a:lnTo>
                  <a:pt x="440436" y="451104"/>
                </a:lnTo>
                <a:close/>
              </a:path>
            </a:pathLst>
          </a:custGeom>
          <a:solidFill>
            <a:srgbClr val="275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46030928-E18E-40AD-BB47-E5ECE2AF8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97043"/>
              </p:ext>
            </p:extLst>
          </p:nvPr>
        </p:nvGraphicFramePr>
        <p:xfrm>
          <a:off x="2171700" y="682115"/>
          <a:ext cx="4883658" cy="261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1067</Words>
  <Application>Microsoft Office PowerPoint</Application>
  <PresentationFormat>On-screen Show (16:9)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Arial MT</vt:lpstr>
      <vt:lpstr>Calibri</vt:lpstr>
      <vt:lpstr>Lucida Sans Unicode</vt:lpstr>
      <vt:lpstr>Tahoma</vt:lpstr>
      <vt:lpstr>Times New Roman</vt:lpstr>
      <vt:lpstr>Tw Cen MT</vt:lpstr>
      <vt:lpstr>Tw Cen MT Condensed</vt:lpstr>
      <vt:lpstr>Wingdings 3</vt:lpstr>
      <vt:lpstr>Integral</vt:lpstr>
      <vt:lpstr>Telecom  Customer Churn  Analysis</vt:lpstr>
      <vt:lpstr>TABLE OF CONTENTS 01 </vt:lpstr>
      <vt:lpstr>I NTRODUCTION</vt:lpstr>
      <vt:lpstr>PROJECT SCOPE</vt:lpstr>
      <vt:lpstr>GOALS AND KPI’S</vt:lpstr>
      <vt:lpstr>RECOMMENDED 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CONCLUSION</vt:lpstr>
      <vt:lpstr>CONNECT WITH ME FOR MORE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 Analysis</dc:title>
  <cp:lastModifiedBy>KETKI JAIN</cp:lastModifiedBy>
  <cp:revision>1</cp:revision>
  <dcterms:created xsi:type="dcterms:W3CDTF">2024-07-05T16:09:08Z</dcterms:created>
  <dcterms:modified xsi:type="dcterms:W3CDTF">2024-07-05T17:01:29Z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2024-07-05T00:00:00Z</vt:filetime>
  </property>
</Properties>
</file>