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  <p:sldMasterId id="2147483953" r:id="rId2"/>
  </p:sldMasterIdLst>
  <p:sldIdLst>
    <p:sldId id="256" r:id="rId3"/>
    <p:sldId id="287" r:id="rId4"/>
    <p:sldId id="257" r:id="rId5"/>
    <p:sldId id="278" r:id="rId6"/>
    <p:sldId id="279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70" r:id="rId17"/>
    <p:sldId id="268" r:id="rId18"/>
    <p:sldId id="269" r:id="rId19"/>
    <p:sldId id="271" r:id="rId20"/>
    <p:sldId id="281" r:id="rId21"/>
    <p:sldId id="282" r:id="rId22"/>
    <p:sldId id="283" r:id="rId23"/>
    <p:sldId id="284" r:id="rId24"/>
    <p:sldId id="280" r:id="rId25"/>
    <p:sldId id="285" r:id="rId26"/>
    <p:sldId id="288" r:id="rId27"/>
    <p:sldId id="274" r:id="rId28"/>
    <p:sldId id="275" r:id="rId29"/>
    <p:sldId id="273" r:id="rId30"/>
    <p:sldId id="286" r:id="rId31"/>
    <p:sldId id="263" r:id="rId32"/>
    <p:sldId id="276" r:id="rId33"/>
    <p:sldId id="27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5B9C0-339B-4868-89BE-60F3C5BE7AD0}" type="doc">
      <dgm:prSet loTypeId="urn:microsoft.com/office/officeart/2005/8/layout/funnel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3FD8C23-72D0-4D09-ACE7-AB70F27346FB}">
      <dgm:prSet phldrT="[Text]"/>
      <dgm:spPr/>
      <dgm:t>
        <a:bodyPr/>
        <a:lstStyle/>
        <a:p>
          <a:r>
            <a:rPr lang="en-US" dirty="0" smtClean="0"/>
            <a:t>Sales </a:t>
          </a:r>
          <a:r>
            <a:rPr lang="en-US" dirty="0" smtClean="0">
              <a:solidFill>
                <a:schemeClr val="bg1"/>
              </a:solidFill>
            </a:rPr>
            <a:t>information</a:t>
          </a:r>
          <a:endParaRPr lang="en-US" dirty="0">
            <a:solidFill>
              <a:schemeClr val="bg1"/>
            </a:solidFill>
          </a:endParaRPr>
        </a:p>
      </dgm:t>
    </dgm:pt>
    <dgm:pt modelId="{EB1DA7E9-D6A6-4860-A622-2400B562CD2B}" type="parTrans" cxnId="{94ACABD5-03A5-47AA-91E9-6F8AD2A4AB10}">
      <dgm:prSet/>
      <dgm:spPr/>
      <dgm:t>
        <a:bodyPr/>
        <a:lstStyle/>
        <a:p>
          <a:endParaRPr lang="en-US"/>
        </a:p>
      </dgm:t>
    </dgm:pt>
    <dgm:pt modelId="{74FE2405-E91F-4FC6-973B-E1A1C4AB17E0}" type="sibTrans" cxnId="{94ACABD5-03A5-47AA-91E9-6F8AD2A4AB10}">
      <dgm:prSet/>
      <dgm:spPr/>
      <dgm:t>
        <a:bodyPr/>
        <a:lstStyle/>
        <a:p>
          <a:endParaRPr lang="en-US"/>
        </a:p>
      </dgm:t>
    </dgm:pt>
    <dgm:pt modelId="{4621FCD8-D240-4724-8139-7372C2720B6D}">
      <dgm:prSet phldrT="[Text]" custT="1"/>
      <dgm:spPr/>
      <dgm:t>
        <a:bodyPr/>
        <a:lstStyle/>
        <a:p>
          <a:r>
            <a:rPr lang="en-US" sz="1400" dirty="0" smtClean="0"/>
            <a:t>Store </a:t>
          </a:r>
          <a:r>
            <a:rPr lang="en-US" sz="1500" dirty="0" smtClean="0">
              <a:solidFill>
                <a:schemeClr val="bg1"/>
              </a:solidFill>
            </a:rPr>
            <a:t>information</a:t>
          </a:r>
          <a:endParaRPr lang="en-US" sz="1500" dirty="0">
            <a:solidFill>
              <a:schemeClr val="bg1"/>
            </a:solidFill>
          </a:endParaRPr>
        </a:p>
      </dgm:t>
    </dgm:pt>
    <dgm:pt modelId="{CBF6C016-C4A9-4F7D-BBA7-E421F171D906}" type="parTrans" cxnId="{AACBDEEB-30CE-4CD6-9B29-84DC11B01005}">
      <dgm:prSet/>
      <dgm:spPr/>
      <dgm:t>
        <a:bodyPr/>
        <a:lstStyle/>
        <a:p>
          <a:endParaRPr lang="en-US"/>
        </a:p>
      </dgm:t>
    </dgm:pt>
    <dgm:pt modelId="{6F1D679A-863A-4B8E-B76E-0CABAB05015B}" type="sibTrans" cxnId="{AACBDEEB-30CE-4CD6-9B29-84DC11B01005}">
      <dgm:prSet/>
      <dgm:spPr/>
      <dgm:t>
        <a:bodyPr/>
        <a:lstStyle/>
        <a:p>
          <a:endParaRPr lang="en-US"/>
        </a:p>
      </dgm:t>
    </dgm:pt>
    <dgm:pt modelId="{D6816991-2D32-4500-AF27-5168E033E297}">
      <dgm:prSet phldrT="[Text]"/>
      <dgm:spPr/>
      <dgm:t>
        <a:bodyPr/>
        <a:lstStyle/>
        <a:p>
          <a:r>
            <a:rPr lang="en-US" dirty="0" smtClean="0"/>
            <a:t>Hive tables</a:t>
          </a:r>
          <a:endParaRPr lang="en-US" dirty="0"/>
        </a:p>
      </dgm:t>
    </dgm:pt>
    <dgm:pt modelId="{CA0CAC2D-D157-45D9-A7DE-89B9D33198D0}" type="parTrans" cxnId="{8E5D2090-E0AC-4B6F-9F63-F5D25A052602}">
      <dgm:prSet/>
      <dgm:spPr/>
      <dgm:t>
        <a:bodyPr/>
        <a:lstStyle/>
        <a:p>
          <a:endParaRPr lang="en-US"/>
        </a:p>
      </dgm:t>
    </dgm:pt>
    <dgm:pt modelId="{62937E13-5976-4012-90C5-AEA32C5D1422}" type="sibTrans" cxnId="{8E5D2090-E0AC-4B6F-9F63-F5D25A052602}">
      <dgm:prSet/>
      <dgm:spPr/>
      <dgm:t>
        <a:bodyPr/>
        <a:lstStyle/>
        <a:p>
          <a:endParaRPr lang="en-US"/>
        </a:p>
      </dgm:t>
    </dgm:pt>
    <dgm:pt modelId="{D362AFEB-0CD2-4935-8033-C27C94F68783}" type="pres">
      <dgm:prSet presAssocID="{4FB5B9C0-339B-4868-89BE-60F3C5BE7AD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EB524C-D957-4DDB-B606-EAF89B8BC82C}" type="pres">
      <dgm:prSet presAssocID="{4FB5B9C0-339B-4868-89BE-60F3C5BE7AD0}" presName="ellipse" presStyleLbl="trBgShp" presStyleIdx="0" presStyleCnt="1"/>
      <dgm:spPr/>
    </dgm:pt>
    <dgm:pt modelId="{4FC4BA60-9232-4D46-A744-4D45BF319876}" type="pres">
      <dgm:prSet presAssocID="{4FB5B9C0-339B-4868-89BE-60F3C5BE7AD0}" presName="arrow1" presStyleLbl="fgShp" presStyleIdx="0" presStyleCnt="1" custScaleY="216261" custLinFactNeighborX="5004" custLinFactNeighborY="-64507"/>
      <dgm:spPr/>
    </dgm:pt>
    <dgm:pt modelId="{86469BCE-7757-455C-B218-FAF5A47BFCBD}" type="pres">
      <dgm:prSet presAssocID="{4FB5B9C0-339B-4868-89BE-60F3C5BE7AD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1F8A6-685A-41C4-9297-5DA1A07CBB85}" type="pres">
      <dgm:prSet presAssocID="{4621FCD8-D240-4724-8139-7372C2720B6D}" presName="item1" presStyleLbl="node1" presStyleIdx="0" presStyleCnt="2" custScaleX="105055" custLinFactNeighborX="46616" custLinFactNeighborY="-64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E068B-E13F-4156-A67E-BF1AA2F66850}" type="pres">
      <dgm:prSet presAssocID="{D6816991-2D32-4500-AF27-5168E033E297}" presName="item2" presStyleLbl="node1" presStyleIdx="1" presStyleCnt="2" custScaleX="107585" custLinFactNeighborX="14595" custLinFactNeighborY="118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D401A-89C5-43BC-8F08-49866B896CD9}" type="pres">
      <dgm:prSet presAssocID="{4FB5B9C0-339B-4868-89BE-60F3C5BE7AD0}" presName="funnel" presStyleLbl="trAlignAcc1" presStyleIdx="0" presStyleCnt="1" custScaleY="74811" custLinFactNeighborX="225" custLinFactNeighborY="-2848"/>
      <dgm:spPr/>
    </dgm:pt>
  </dgm:ptLst>
  <dgm:cxnLst>
    <dgm:cxn modelId="{56828999-D88A-4E66-8988-DAB5726CFE1F}" type="presOf" srcId="{D6816991-2D32-4500-AF27-5168E033E297}" destId="{86469BCE-7757-455C-B218-FAF5A47BFCBD}" srcOrd="0" destOrd="0" presId="urn:microsoft.com/office/officeart/2005/8/layout/funnel1"/>
    <dgm:cxn modelId="{AACBDEEB-30CE-4CD6-9B29-84DC11B01005}" srcId="{4FB5B9C0-339B-4868-89BE-60F3C5BE7AD0}" destId="{4621FCD8-D240-4724-8139-7372C2720B6D}" srcOrd="1" destOrd="0" parTransId="{CBF6C016-C4A9-4F7D-BBA7-E421F171D906}" sibTransId="{6F1D679A-863A-4B8E-B76E-0CABAB05015B}"/>
    <dgm:cxn modelId="{94ACABD5-03A5-47AA-91E9-6F8AD2A4AB10}" srcId="{4FB5B9C0-339B-4868-89BE-60F3C5BE7AD0}" destId="{F3FD8C23-72D0-4D09-ACE7-AB70F27346FB}" srcOrd="0" destOrd="0" parTransId="{EB1DA7E9-D6A6-4860-A622-2400B562CD2B}" sibTransId="{74FE2405-E91F-4FC6-973B-E1A1C4AB17E0}"/>
    <dgm:cxn modelId="{48E37A90-742F-4D5B-8108-164892CD56FB}" type="presOf" srcId="{4FB5B9C0-339B-4868-89BE-60F3C5BE7AD0}" destId="{D362AFEB-0CD2-4935-8033-C27C94F68783}" srcOrd="0" destOrd="0" presId="urn:microsoft.com/office/officeart/2005/8/layout/funnel1"/>
    <dgm:cxn modelId="{34ECB371-0E77-439B-85BD-E4217A847994}" type="presOf" srcId="{F3FD8C23-72D0-4D09-ACE7-AB70F27346FB}" destId="{539E068B-E13F-4156-A67E-BF1AA2F66850}" srcOrd="0" destOrd="0" presId="urn:microsoft.com/office/officeart/2005/8/layout/funnel1"/>
    <dgm:cxn modelId="{8E5D2090-E0AC-4B6F-9F63-F5D25A052602}" srcId="{4FB5B9C0-339B-4868-89BE-60F3C5BE7AD0}" destId="{D6816991-2D32-4500-AF27-5168E033E297}" srcOrd="2" destOrd="0" parTransId="{CA0CAC2D-D157-45D9-A7DE-89B9D33198D0}" sibTransId="{62937E13-5976-4012-90C5-AEA32C5D1422}"/>
    <dgm:cxn modelId="{30B77767-9DB1-4C5D-B85C-DE13FB51ED50}" type="presOf" srcId="{4621FCD8-D240-4724-8139-7372C2720B6D}" destId="{2741F8A6-685A-41C4-9297-5DA1A07CBB85}" srcOrd="0" destOrd="0" presId="urn:microsoft.com/office/officeart/2005/8/layout/funnel1"/>
    <dgm:cxn modelId="{AC87EBCD-BB13-45A9-A11D-FE4FCC34E198}" type="presParOf" srcId="{D362AFEB-0CD2-4935-8033-C27C94F68783}" destId="{99EB524C-D957-4DDB-B606-EAF89B8BC82C}" srcOrd="0" destOrd="0" presId="urn:microsoft.com/office/officeart/2005/8/layout/funnel1"/>
    <dgm:cxn modelId="{A9D1E8D0-925D-427D-AEFD-E65EE1934202}" type="presParOf" srcId="{D362AFEB-0CD2-4935-8033-C27C94F68783}" destId="{4FC4BA60-9232-4D46-A744-4D45BF319876}" srcOrd="1" destOrd="0" presId="urn:microsoft.com/office/officeart/2005/8/layout/funnel1"/>
    <dgm:cxn modelId="{A9B55213-BF90-4973-A338-494C2875EF69}" type="presParOf" srcId="{D362AFEB-0CD2-4935-8033-C27C94F68783}" destId="{86469BCE-7757-455C-B218-FAF5A47BFCBD}" srcOrd="2" destOrd="0" presId="urn:microsoft.com/office/officeart/2005/8/layout/funnel1"/>
    <dgm:cxn modelId="{7BC62017-62B1-435F-A465-85098D3CE4E0}" type="presParOf" srcId="{D362AFEB-0CD2-4935-8033-C27C94F68783}" destId="{2741F8A6-685A-41C4-9297-5DA1A07CBB85}" srcOrd="3" destOrd="0" presId="urn:microsoft.com/office/officeart/2005/8/layout/funnel1"/>
    <dgm:cxn modelId="{D78279D2-1CEE-4ED8-9A7E-7A414F61C1F5}" type="presParOf" srcId="{D362AFEB-0CD2-4935-8033-C27C94F68783}" destId="{539E068B-E13F-4156-A67E-BF1AA2F66850}" srcOrd="4" destOrd="0" presId="urn:microsoft.com/office/officeart/2005/8/layout/funnel1"/>
    <dgm:cxn modelId="{35B1A9CD-F3F5-4FFC-A425-A00B74F3665C}" type="presParOf" srcId="{D362AFEB-0CD2-4935-8033-C27C94F68783}" destId="{7BED401A-89C5-43BC-8F08-49866B896CD9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6F5584-5169-41C5-8386-E10E379E6B87}" type="doc">
      <dgm:prSet loTypeId="urn:microsoft.com/office/officeart/2005/8/layout/lProcess1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1BA94D5-C5D4-4BEC-8A76-43923AF98E54}">
      <dgm:prSet phldrT="[Text]" custT="1"/>
      <dgm:spPr/>
      <dgm:t>
        <a:bodyPr/>
        <a:lstStyle/>
        <a:p>
          <a:r>
            <a:rPr lang="en-US" sz="2400" dirty="0" smtClean="0"/>
            <a:t>Hive table : Sales</a:t>
          </a:r>
          <a:endParaRPr lang="en-US" sz="2400" dirty="0"/>
        </a:p>
      </dgm:t>
    </dgm:pt>
    <dgm:pt modelId="{94333FEB-6889-4BED-A9D8-E3BDE7888B57}" type="parTrans" cxnId="{06EC3F06-319F-49CE-BA59-FB96EC9B9C2F}">
      <dgm:prSet/>
      <dgm:spPr/>
      <dgm:t>
        <a:bodyPr/>
        <a:lstStyle/>
        <a:p>
          <a:endParaRPr lang="en-US"/>
        </a:p>
      </dgm:t>
    </dgm:pt>
    <dgm:pt modelId="{E065D71E-0E4A-40AC-A55A-73797088B4C5}" type="sibTrans" cxnId="{06EC3F06-319F-49CE-BA59-FB96EC9B9C2F}">
      <dgm:prSet/>
      <dgm:spPr/>
      <dgm:t>
        <a:bodyPr/>
        <a:lstStyle/>
        <a:p>
          <a:endParaRPr lang="en-US"/>
        </a:p>
      </dgm:t>
    </dgm:pt>
    <dgm:pt modelId="{6828DA93-CAB0-4BAC-9E3B-061896FA93DB}">
      <dgm:prSet phldrT="[Text]" custT="1"/>
      <dgm:spPr/>
      <dgm:t>
        <a:bodyPr/>
        <a:lstStyle/>
        <a:p>
          <a:r>
            <a:rPr lang="en-US" sz="2400" dirty="0" smtClean="0"/>
            <a:t>Mapper1</a:t>
          </a:r>
          <a:endParaRPr lang="en-US" sz="2400" dirty="0"/>
        </a:p>
      </dgm:t>
    </dgm:pt>
    <dgm:pt modelId="{6846434B-2FE7-43D0-AC2D-87CCD55B596A}" type="parTrans" cxnId="{38A3F37A-1E14-4FCA-A1F7-BECBC89ECCDC}">
      <dgm:prSet/>
      <dgm:spPr/>
      <dgm:t>
        <a:bodyPr/>
        <a:lstStyle/>
        <a:p>
          <a:endParaRPr lang="en-US"/>
        </a:p>
      </dgm:t>
    </dgm:pt>
    <dgm:pt modelId="{E95F042F-7A30-4CE1-BA74-2520621A24D3}" type="sibTrans" cxnId="{38A3F37A-1E14-4FCA-A1F7-BECBC89ECCDC}">
      <dgm:prSet/>
      <dgm:spPr/>
      <dgm:t>
        <a:bodyPr/>
        <a:lstStyle/>
        <a:p>
          <a:endParaRPr lang="en-US"/>
        </a:p>
      </dgm:t>
    </dgm:pt>
    <dgm:pt modelId="{CF3C0394-0685-4A44-958F-2F1F225706F6}">
      <dgm:prSet phldrT="[Text]" custT="1"/>
      <dgm:spPr/>
      <dgm:t>
        <a:bodyPr/>
        <a:lstStyle/>
        <a:p>
          <a:r>
            <a:rPr lang="en-US" sz="2400" dirty="0" smtClean="0"/>
            <a:t>Reducer 1</a:t>
          </a:r>
          <a:endParaRPr lang="en-US" sz="2400" dirty="0"/>
        </a:p>
      </dgm:t>
    </dgm:pt>
    <dgm:pt modelId="{8FC95CA3-6660-47F7-BBF9-134BB170E594}" type="parTrans" cxnId="{8EA26364-C162-45D2-A5A1-AFBED8B98241}">
      <dgm:prSet/>
      <dgm:spPr/>
      <dgm:t>
        <a:bodyPr/>
        <a:lstStyle/>
        <a:p>
          <a:endParaRPr lang="en-US"/>
        </a:p>
      </dgm:t>
    </dgm:pt>
    <dgm:pt modelId="{95D91E27-07C8-4F4F-97A2-3436DE359F47}" type="sibTrans" cxnId="{8EA26364-C162-45D2-A5A1-AFBED8B98241}">
      <dgm:prSet/>
      <dgm:spPr/>
      <dgm:t>
        <a:bodyPr/>
        <a:lstStyle/>
        <a:p>
          <a:endParaRPr lang="en-US"/>
        </a:p>
      </dgm:t>
    </dgm:pt>
    <dgm:pt modelId="{439F91BC-1511-4289-B6BB-B930CA7BDB97}">
      <dgm:prSet phldrT="[Text]" custT="1"/>
      <dgm:spPr/>
      <dgm:t>
        <a:bodyPr/>
        <a:lstStyle/>
        <a:p>
          <a:r>
            <a:rPr lang="en-US" sz="2400" dirty="0" smtClean="0"/>
            <a:t>Mapper 2</a:t>
          </a:r>
          <a:endParaRPr lang="en-US" sz="2400" dirty="0"/>
        </a:p>
      </dgm:t>
    </dgm:pt>
    <dgm:pt modelId="{1B4C8F81-5EFB-4379-A310-76508412DFF8}" type="parTrans" cxnId="{F7982EC2-D805-4D03-918B-BA5F3CDBA4BD}">
      <dgm:prSet/>
      <dgm:spPr/>
      <dgm:t>
        <a:bodyPr/>
        <a:lstStyle/>
        <a:p>
          <a:endParaRPr lang="en-US"/>
        </a:p>
      </dgm:t>
    </dgm:pt>
    <dgm:pt modelId="{B9DD8F96-66F1-4E72-894D-FD57B77F69EC}" type="sibTrans" cxnId="{F7982EC2-D805-4D03-918B-BA5F3CDBA4BD}">
      <dgm:prSet/>
      <dgm:spPr/>
      <dgm:t>
        <a:bodyPr/>
        <a:lstStyle/>
        <a:p>
          <a:endParaRPr lang="en-US"/>
        </a:p>
      </dgm:t>
    </dgm:pt>
    <dgm:pt modelId="{1E7B80A5-ACC0-439A-88A0-B74E28937C85}">
      <dgm:prSet phldrT="[Text]" custT="1"/>
      <dgm:spPr/>
      <dgm:t>
        <a:bodyPr/>
        <a:lstStyle/>
        <a:p>
          <a:r>
            <a:rPr lang="en-US" sz="2400" dirty="0" smtClean="0"/>
            <a:t>Reducer 2</a:t>
          </a:r>
          <a:endParaRPr lang="en-US" sz="2400" dirty="0"/>
        </a:p>
      </dgm:t>
    </dgm:pt>
    <dgm:pt modelId="{7432899E-F4C7-4740-915D-B6A33875A5A4}" type="parTrans" cxnId="{AEEF0303-1503-485F-BEDD-53924F6231D3}">
      <dgm:prSet/>
      <dgm:spPr/>
      <dgm:t>
        <a:bodyPr/>
        <a:lstStyle/>
        <a:p>
          <a:endParaRPr lang="en-US"/>
        </a:p>
      </dgm:t>
    </dgm:pt>
    <dgm:pt modelId="{B5D0A7D2-D7C8-4AE7-928A-95E07F283029}" type="sibTrans" cxnId="{AEEF0303-1503-485F-BEDD-53924F6231D3}">
      <dgm:prSet/>
      <dgm:spPr/>
      <dgm:t>
        <a:bodyPr/>
        <a:lstStyle/>
        <a:p>
          <a:endParaRPr lang="en-US"/>
        </a:p>
      </dgm:t>
    </dgm:pt>
    <dgm:pt modelId="{58F8FF3D-F617-4BAB-92AB-2A5D901DECF9}">
      <dgm:prSet custT="1"/>
      <dgm:spPr/>
      <dgm:t>
        <a:bodyPr/>
        <a:lstStyle/>
        <a:p>
          <a:r>
            <a:rPr lang="en-US" sz="2400" dirty="0" smtClean="0"/>
            <a:t>Transforming daily sales data to monthly sales data</a:t>
          </a:r>
          <a:endParaRPr lang="en-US" sz="2400" dirty="0"/>
        </a:p>
      </dgm:t>
    </dgm:pt>
    <dgm:pt modelId="{FA297CCA-D2DE-4C4B-B3B3-F183E31BB390}" type="parTrans" cxnId="{AEDB691F-5302-4CB8-9ADA-D9C00C2E9B28}">
      <dgm:prSet/>
      <dgm:spPr/>
      <dgm:t>
        <a:bodyPr/>
        <a:lstStyle/>
        <a:p>
          <a:endParaRPr lang="en-US"/>
        </a:p>
      </dgm:t>
    </dgm:pt>
    <dgm:pt modelId="{9D398D1F-5436-4472-A436-6587B1189B4C}" type="sibTrans" cxnId="{AEDB691F-5302-4CB8-9ADA-D9C00C2E9B28}">
      <dgm:prSet/>
      <dgm:spPr/>
      <dgm:t>
        <a:bodyPr/>
        <a:lstStyle/>
        <a:p>
          <a:endParaRPr lang="en-US"/>
        </a:p>
      </dgm:t>
    </dgm:pt>
    <dgm:pt modelId="{2EDFC19D-1905-4A65-8B97-58D952BD2922}">
      <dgm:prSet custT="1"/>
      <dgm:spPr/>
      <dgm:t>
        <a:bodyPr/>
        <a:lstStyle/>
        <a:p>
          <a:r>
            <a:rPr lang="en-US" sz="2400" dirty="0" smtClean="0"/>
            <a:t>Combining store and sales data</a:t>
          </a:r>
          <a:endParaRPr lang="en-US" sz="2400" dirty="0"/>
        </a:p>
      </dgm:t>
    </dgm:pt>
    <dgm:pt modelId="{3B2B9D06-8E74-4787-8495-F71517011E71}" type="parTrans" cxnId="{59C97C74-DDDC-476F-B7C3-1DA6D66132C7}">
      <dgm:prSet/>
      <dgm:spPr/>
      <dgm:t>
        <a:bodyPr/>
        <a:lstStyle/>
        <a:p>
          <a:endParaRPr lang="en-US"/>
        </a:p>
      </dgm:t>
    </dgm:pt>
    <dgm:pt modelId="{948AF56A-BF39-472C-8D1E-8CD5E63DA48A}" type="sibTrans" cxnId="{59C97C74-DDDC-476F-B7C3-1DA6D66132C7}">
      <dgm:prSet/>
      <dgm:spPr/>
      <dgm:t>
        <a:bodyPr/>
        <a:lstStyle/>
        <a:p>
          <a:endParaRPr lang="en-US"/>
        </a:p>
      </dgm:t>
    </dgm:pt>
    <dgm:pt modelId="{DA29A417-BA10-49E8-B0D0-62577B55178F}">
      <dgm:prSet phldrT="[Text]" custT="1"/>
      <dgm:spPr/>
      <dgm:t>
        <a:bodyPr/>
        <a:lstStyle/>
        <a:p>
          <a:r>
            <a:rPr lang="en-US" sz="2400" dirty="0" smtClean="0"/>
            <a:t>Hive table : Store</a:t>
          </a:r>
          <a:endParaRPr lang="en-US" sz="2400" dirty="0"/>
        </a:p>
      </dgm:t>
    </dgm:pt>
    <dgm:pt modelId="{D522BCD3-9420-4AA1-9345-3F4C8669C7A2}" type="sibTrans" cxnId="{177B031C-C92B-4EA5-AF07-208F5A2EFCDF}">
      <dgm:prSet/>
      <dgm:spPr/>
      <dgm:t>
        <a:bodyPr/>
        <a:lstStyle/>
        <a:p>
          <a:endParaRPr lang="en-US"/>
        </a:p>
      </dgm:t>
    </dgm:pt>
    <dgm:pt modelId="{1F0FB12A-7FEF-48BF-A0DD-51F9368FC725}" type="parTrans" cxnId="{177B031C-C92B-4EA5-AF07-208F5A2EFCDF}">
      <dgm:prSet/>
      <dgm:spPr/>
      <dgm:t>
        <a:bodyPr/>
        <a:lstStyle/>
        <a:p>
          <a:endParaRPr lang="en-US"/>
        </a:p>
      </dgm:t>
    </dgm:pt>
    <dgm:pt modelId="{3714B935-A45F-4AB4-A6DB-FAAF6CD0A4B8}" type="pres">
      <dgm:prSet presAssocID="{2B6F5584-5169-41C5-8386-E10E379E6B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440AB7-5425-47AD-B8B4-0B83E3771F25}" type="pres">
      <dgm:prSet presAssocID="{C1BA94D5-C5D4-4BEC-8A76-43923AF98E54}" presName="vertFlow" presStyleCnt="0"/>
      <dgm:spPr/>
    </dgm:pt>
    <dgm:pt modelId="{86FF1CA9-4966-474A-93D2-863B21BD4296}" type="pres">
      <dgm:prSet presAssocID="{C1BA94D5-C5D4-4BEC-8A76-43923AF98E54}" presName="header" presStyleLbl="node1" presStyleIdx="0" presStyleCnt="2" custScaleX="77908" custScaleY="51944"/>
      <dgm:spPr/>
      <dgm:t>
        <a:bodyPr/>
        <a:lstStyle/>
        <a:p>
          <a:endParaRPr lang="en-US"/>
        </a:p>
      </dgm:t>
    </dgm:pt>
    <dgm:pt modelId="{53D4D84D-13A0-4C3F-95B0-13E804BC5B32}" type="pres">
      <dgm:prSet presAssocID="{6846434B-2FE7-43D0-AC2D-87CCD55B596A}" presName="parTrans" presStyleLbl="sibTrans2D1" presStyleIdx="0" presStyleCnt="6" custScaleX="185515" custScaleY="185515"/>
      <dgm:spPr/>
      <dgm:t>
        <a:bodyPr/>
        <a:lstStyle/>
        <a:p>
          <a:endParaRPr lang="en-US"/>
        </a:p>
      </dgm:t>
    </dgm:pt>
    <dgm:pt modelId="{88FD4217-B362-4227-B255-0D75AB2E668E}" type="pres">
      <dgm:prSet presAssocID="{6828DA93-CAB0-4BAC-9E3B-061896FA93DB}" presName="child" presStyleLbl="alignAccFollowNode1" presStyleIdx="0" presStyleCnt="6" custScaleX="77908" custScaleY="488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15B7D-C6CF-4157-9318-847FBCBDAB34}" type="pres">
      <dgm:prSet presAssocID="{E95F042F-7A30-4CE1-BA74-2520621A24D3}" presName="sibTrans" presStyleLbl="sibTrans2D1" presStyleIdx="1" presStyleCnt="6" custScaleX="185515" custScaleY="185515"/>
      <dgm:spPr/>
      <dgm:t>
        <a:bodyPr/>
        <a:lstStyle/>
        <a:p>
          <a:endParaRPr lang="en-US"/>
        </a:p>
      </dgm:t>
    </dgm:pt>
    <dgm:pt modelId="{B35955B9-D456-45F2-8F23-4B92FC4C3684}" type="pres">
      <dgm:prSet presAssocID="{CF3C0394-0685-4A44-958F-2F1F225706F6}" presName="child" presStyleLbl="alignAccFollowNode1" presStyleIdx="1" presStyleCnt="6" custScaleX="77908" custScaleY="488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D6334-77C3-4F8F-9A3E-73A5309EB3FC}" type="pres">
      <dgm:prSet presAssocID="{95D91E27-07C8-4F4F-97A2-3436DE359F47}" presName="sibTrans" presStyleLbl="sibTrans2D1" presStyleIdx="2" presStyleCnt="6" custScaleX="185515" custScaleY="185515" custLinFactNeighborX="14700" custLinFactNeighborY="-700"/>
      <dgm:spPr/>
      <dgm:t>
        <a:bodyPr/>
        <a:lstStyle/>
        <a:p>
          <a:endParaRPr lang="en-US"/>
        </a:p>
      </dgm:t>
    </dgm:pt>
    <dgm:pt modelId="{24C9F7A2-F16B-49DC-BDAE-1480E2323E17}" type="pres">
      <dgm:prSet presAssocID="{58F8FF3D-F617-4BAB-92AB-2A5D901DECF9}" presName="child" presStyleLbl="alignAccFollowNode1" presStyleIdx="2" presStyleCnt="6" custScaleX="77908" custScaleY="814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A7C50-8AEF-43D1-83CD-5FA52871D212}" type="pres">
      <dgm:prSet presAssocID="{C1BA94D5-C5D4-4BEC-8A76-43923AF98E54}" presName="hSp" presStyleCnt="0"/>
      <dgm:spPr/>
    </dgm:pt>
    <dgm:pt modelId="{72BB48A6-A5B1-415D-8E61-9E6DA2DFE9B0}" type="pres">
      <dgm:prSet presAssocID="{DA29A417-BA10-49E8-B0D0-62577B55178F}" presName="vertFlow" presStyleCnt="0"/>
      <dgm:spPr/>
    </dgm:pt>
    <dgm:pt modelId="{2BF57A62-439F-45DF-9C60-34B1A29C905F}" type="pres">
      <dgm:prSet presAssocID="{DA29A417-BA10-49E8-B0D0-62577B55178F}" presName="header" presStyleLbl="node1" presStyleIdx="1" presStyleCnt="2" custScaleX="77908" custScaleY="51944"/>
      <dgm:spPr/>
      <dgm:t>
        <a:bodyPr/>
        <a:lstStyle/>
        <a:p>
          <a:endParaRPr lang="en-US"/>
        </a:p>
      </dgm:t>
    </dgm:pt>
    <dgm:pt modelId="{13CA7555-1896-408B-BFA1-E92012BCEC1C}" type="pres">
      <dgm:prSet presAssocID="{1B4C8F81-5EFB-4379-A310-76508412DFF8}" presName="parTrans" presStyleLbl="sibTrans2D1" presStyleIdx="3" presStyleCnt="6" custScaleX="185515" custScaleY="185515"/>
      <dgm:spPr/>
      <dgm:t>
        <a:bodyPr/>
        <a:lstStyle/>
        <a:p>
          <a:endParaRPr lang="en-US"/>
        </a:p>
      </dgm:t>
    </dgm:pt>
    <dgm:pt modelId="{9FF990A7-60BB-4674-9AB7-C69098545266}" type="pres">
      <dgm:prSet presAssocID="{439F91BC-1511-4289-B6BB-B930CA7BDB97}" presName="child" presStyleLbl="alignAccFollowNode1" presStyleIdx="3" presStyleCnt="6" custScaleX="77908" custScaleY="488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B6037-6C46-4AED-A374-F3C58608E854}" type="pres">
      <dgm:prSet presAssocID="{B9DD8F96-66F1-4E72-894D-FD57B77F69EC}" presName="sibTrans" presStyleLbl="sibTrans2D1" presStyleIdx="4" presStyleCnt="6" custScaleX="185515" custScaleY="185515"/>
      <dgm:spPr/>
      <dgm:t>
        <a:bodyPr/>
        <a:lstStyle/>
        <a:p>
          <a:endParaRPr lang="en-US"/>
        </a:p>
      </dgm:t>
    </dgm:pt>
    <dgm:pt modelId="{31479C16-61B6-4D8D-A7BE-7D5FE1A9D12E}" type="pres">
      <dgm:prSet presAssocID="{1E7B80A5-ACC0-439A-88A0-B74E28937C85}" presName="child" presStyleLbl="alignAccFollowNode1" presStyleIdx="4" presStyleCnt="6" custScaleX="77908" custScaleY="488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D9B43-7801-4C8D-BFED-EFEBAFB8F6A0}" type="pres">
      <dgm:prSet presAssocID="{B5D0A7D2-D7C8-4AE7-928A-95E07F283029}" presName="sibTrans" presStyleLbl="sibTrans2D1" presStyleIdx="5" presStyleCnt="6" custScaleX="185515" custScaleY="185515"/>
      <dgm:spPr/>
      <dgm:t>
        <a:bodyPr/>
        <a:lstStyle/>
        <a:p>
          <a:endParaRPr lang="en-US"/>
        </a:p>
      </dgm:t>
    </dgm:pt>
    <dgm:pt modelId="{A3D2E41C-13FA-41BC-A12B-C8C0C7FA79C0}" type="pres">
      <dgm:prSet presAssocID="{2EDFC19D-1905-4A65-8B97-58D952BD2922}" presName="child" presStyleLbl="alignAccFollowNode1" presStyleIdx="5" presStyleCnt="6" custScaleX="77908" custScaleY="814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89E475-6C82-4DD6-966B-E157EFAE32D1}" type="presOf" srcId="{6828DA93-CAB0-4BAC-9E3B-061896FA93DB}" destId="{88FD4217-B362-4227-B255-0D75AB2E668E}" srcOrd="0" destOrd="0" presId="urn:microsoft.com/office/officeart/2005/8/layout/lProcess1"/>
    <dgm:cxn modelId="{06EC3F06-319F-49CE-BA59-FB96EC9B9C2F}" srcId="{2B6F5584-5169-41C5-8386-E10E379E6B87}" destId="{C1BA94D5-C5D4-4BEC-8A76-43923AF98E54}" srcOrd="0" destOrd="0" parTransId="{94333FEB-6889-4BED-A9D8-E3BDE7888B57}" sibTransId="{E065D71E-0E4A-40AC-A55A-73797088B4C5}"/>
    <dgm:cxn modelId="{59C97C74-DDDC-476F-B7C3-1DA6D66132C7}" srcId="{DA29A417-BA10-49E8-B0D0-62577B55178F}" destId="{2EDFC19D-1905-4A65-8B97-58D952BD2922}" srcOrd="2" destOrd="0" parTransId="{3B2B9D06-8E74-4787-8495-F71517011E71}" sibTransId="{948AF56A-BF39-472C-8D1E-8CD5E63DA48A}"/>
    <dgm:cxn modelId="{69F80EBA-6704-4E89-BB39-FF090CBB7534}" type="presOf" srcId="{439F91BC-1511-4289-B6BB-B930CA7BDB97}" destId="{9FF990A7-60BB-4674-9AB7-C69098545266}" srcOrd="0" destOrd="0" presId="urn:microsoft.com/office/officeart/2005/8/layout/lProcess1"/>
    <dgm:cxn modelId="{DA2FCBA5-3C83-4610-BC30-5B7D6E2E4ADF}" type="presOf" srcId="{58F8FF3D-F617-4BAB-92AB-2A5D901DECF9}" destId="{24C9F7A2-F16B-49DC-BDAE-1480E2323E17}" srcOrd="0" destOrd="0" presId="urn:microsoft.com/office/officeart/2005/8/layout/lProcess1"/>
    <dgm:cxn modelId="{6C254051-6715-4933-8427-083A08387AEB}" type="presOf" srcId="{B9DD8F96-66F1-4E72-894D-FD57B77F69EC}" destId="{933B6037-6C46-4AED-A374-F3C58608E854}" srcOrd="0" destOrd="0" presId="urn:microsoft.com/office/officeart/2005/8/layout/lProcess1"/>
    <dgm:cxn modelId="{9F9FEF88-4EDB-4FF8-B832-0798CB52D6E3}" type="presOf" srcId="{2B6F5584-5169-41C5-8386-E10E379E6B87}" destId="{3714B935-A45F-4AB4-A6DB-FAAF6CD0A4B8}" srcOrd="0" destOrd="0" presId="urn:microsoft.com/office/officeart/2005/8/layout/lProcess1"/>
    <dgm:cxn modelId="{38A3F37A-1E14-4FCA-A1F7-BECBC89ECCDC}" srcId="{C1BA94D5-C5D4-4BEC-8A76-43923AF98E54}" destId="{6828DA93-CAB0-4BAC-9E3B-061896FA93DB}" srcOrd="0" destOrd="0" parTransId="{6846434B-2FE7-43D0-AC2D-87CCD55B596A}" sibTransId="{E95F042F-7A30-4CE1-BA74-2520621A24D3}"/>
    <dgm:cxn modelId="{441AC0C1-3D18-48A7-BFFE-CC9C1ADF7EC1}" type="presOf" srcId="{6846434B-2FE7-43D0-AC2D-87CCD55B596A}" destId="{53D4D84D-13A0-4C3F-95B0-13E804BC5B32}" srcOrd="0" destOrd="0" presId="urn:microsoft.com/office/officeart/2005/8/layout/lProcess1"/>
    <dgm:cxn modelId="{8EA26364-C162-45D2-A5A1-AFBED8B98241}" srcId="{C1BA94D5-C5D4-4BEC-8A76-43923AF98E54}" destId="{CF3C0394-0685-4A44-958F-2F1F225706F6}" srcOrd="1" destOrd="0" parTransId="{8FC95CA3-6660-47F7-BBF9-134BB170E594}" sibTransId="{95D91E27-07C8-4F4F-97A2-3436DE359F47}"/>
    <dgm:cxn modelId="{06EE553A-DFE4-4B5D-8A57-13F5298058AB}" type="presOf" srcId="{B5D0A7D2-D7C8-4AE7-928A-95E07F283029}" destId="{95AD9B43-7801-4C8D-BFED-EFEBAFB8F6A0}" srcOrd="0" destOrd="0" presId="urn:microsoft.com/office/officeart/2005/8/layout/lProcess1"/>
    <dgm:cxn modelId="{6DC376B1-47A4-427E-A4E8-2496688B5A34}" type="presOf" srcId="{95D91E27-07C8-4F4F-97A2-3436DE359F47}" destId="{966D6334-77C3-4F8F-9A3E-73A5309EB3FC}" srcOrd="0" destOrd="0" presId="urn:microsoft.com/office/officeart/2005/8/layout/lProcess1"/>
    <dgm:cxn modelId="{82AA5957-6490-419D-A8A0-E7D83BF377EB}" type="presOf" srcId="{2EDFC19D-1905-4A65-8B97-58D952BD2922}" destId="{A3D2E41C-13FA-41BC-A12B-C8C0C7FA79C0}" srcOrd="0" destOrd="0" presId="urn:microsoft.com/office/officeart/2005/8/layout/lProcess1"/>
    <dgm:cxn modelId="{135C6764-86A3-419D-A4AF-9E2310B70C5E}" type="presOf" srcId="{C1BA94D5-C5D4-4BEC-8A76-43923AF98E54}" destId="{86FF1CA9-4966-474A-93D2-863B21BD4296}" srcOrd="0" destOrd="0" presId="urn:microsoft.com/office/officeart/2005/8/layout/lProcess1"/>
    <dgm:cxn modelId="{F7982EC2-D805-4D03-918B-BA5F3CDBA4BD}" srcId="{DA29A417-BA10-49E8-B0D0-62577B55178F}" destId="{439F91BC-1511-4289-B6BB-B930CA7BDB97}" srcOrd="0" destOrd="0" parTransId="{1B4C8F81-5EFB-4379-A310-76508412DFF8}" sibTransId="{B9DD8F96-66F1-4E72-894D-FD57B77F69EC}"/>
    <dgm:cxn modelId="{CC8B20B4-416A-44A0-A1AE-945F8BFF1CCF}" type="presOf" srcId="{DA29A417-BA10-49E8-B0D0-62577B55178F}" destId="{2BF57A62-439F-45DF-9C60-34B1A29C905F}" srcOrd="0" destOrd="0" presId="urn:microsoft.com/office/officeart/2005/8/layout/lProcess1"/>
    <dgm:cxn modelId="{177B031C-C92B-4EA5-AF07-208F5A2EFCDF}" srcId="{2B6F5584-5169-41C5-8386-E10E379E6B87}" destId="{DA29A417-BA10-49E8-B0D0-62577B55178F}" srcOrd="1" destOrd="0" parTransId="{1F0FB12A-7FEF-48BF-A0DD-51F9368FC725}" sibTransId="{D522BCD3-9420-4AA1-9345-3F4C8669C7A2}"/>
    <dgm:cxn modelId="{AEEF0303-1503-485F-BEDD-53924F6231D3}" srcId="{DA29A417-BA10-49E8-B0D0-62577B55178F}" destId="{1E7B80A5-ACC0-439A-88A0-B74E28937C85}" srcOrd="1" destOrd="0" parTransId="{7432899E-F4C7-4740-915D-B6A33875A5A4}" sibTransId="{B5D0A7D2-D7C8-4AE7-928A-95E07F283029}"/>
    <dgm:cxn modelId="{AEDB691F-5302-4CB8-9ADA-D9C00C2E9B28}" srcId="{C1BA94D5-C5D4-4BEC-8A76-43923AF98E54}" destId="{58F8FF3D-F617-4BAB-92AB-2A5D901DECF9}" srcOrd="2" destOrd="0" parTransId="{FA297CCA-D2DE-4C4B-B3B3-F183E31BB390}" sibTransId="{9D398D1F-5436-4472-A436-6587B1189B4C}"/>
    <dgm:cxn modelId="{5807F1FA-AE32-4BB9-9489-C4ECB3D3B6DD}" type="presOf" srcId="{1B4C8F81-5EFB-4379-A310-76508412DFF8}" destId="{13CA7555-1896-408B-BFA1-E92012BCEC1C}" srcOrd="0" destOrd="0" presId="urn:microsoft.com/office/officeart/2005/8/layout/lProcess1"/>
    <dgm:cxn modelId="{A80B30BF-675B-43B4-A331-ED8CDF3DF620}" type="presOf" srcId="{1E7B80A5-ACC0-439A-88A0-B74E28937C85}" destId="{31479C16-61B6-4D8D-A7BE-7D5FE1A9D12E}" srcOrd="0" destOrd="0" presId="urn:microsoft.com/office/officeart/2005/8/layout/lProcess1"/>
    <dgm:cxn modelId="{6FA5FA7D-13C3-468F-991F-0869AC2F68B1}" type="presOf" srcId="{CF3C0394-0685-4A44-958F-2F1F225706F6}" destId="{B35955B9-D456-45F2-8F23-4B92FC4C3684}" srcOrd="0" destOrd="0" presId="urn:microsoft.com/office/officeart/2005/8/layout/lProcess1"/>
    <dgm:cxn modelId="{AE058788-2EC3-47DC-BE22-A072B173A0A4}" type="presOf" srcId="{E95F042F-7A30-4CE1-BA74-2520621A24D3}" destId="{5AD15B7D-C6CF-4157-9318-847FBCBDAB34}" srcOrd="0" destOrd="0" presId="urn:microsoft.com/office/officeart/2005/8/layout/lProcess1"/>
    <dgm:cxn modelId="{FADC4816-41A7-4ECC-8F31-024538070DD0}" type="presParOf" srcId="{3714B935-A45F-4AB4-A6DB-FAAF6CD0A4B8}" destId="{54440AB7-5425-47AD-B8B4-0B83E3771F25}" srcOrd="0" destOrd="0" presId="urn:microsoft.com/office/officeart/2005/8/layout/lProcess1"/>
    <dgm:cxn modelId="{81FFADD7-2878-4FF5-B421-BCECBCFC3FB6}" type="presParOf" srcId="{54440AB7-5425-47AD-B8B4-0B83E3771F25}" destId="{86FF1CA9-4966-474A-93D2-863B21BD4296}" srcOrd="0" destOrd="0" presId="urn:microsoft.com/office/officeart/2005/8/layout/lProcess1"/>
    <dgm:cxn modelId="{4B290370-0550-473E-B4B4-4E867FE04D0B}" type="presParOf" srcId="{54440AB7-5425-47AD-B8B4-0B83E3771F25}" destId="{53D4D84D-13A0-4C3F-95B0-13E804BC5B32}" srcOrd="1" destOrd="0" presId="urn:microsoft.com/office/officeart/2005/8/layout/lProcess1"/>
    <dgm:cxn modelId="{3C1814D5-4BE6-4246-9D55-5EC5608E068A}" type="presParOf" srcId="{54440AB7-5425-47AD-B8B4-0B83E3771F25}" destId="{88FD4217-B362-4227-B255-0D75AB2E668E}" srcOrd="2" destOrd="0" presId="urn:microsoft.com/office/officeart/2005/8/layout/lProcess1"/>
    <dgm:cxn modelId="{3166B20E-5242-4F81-8491-3FBD3CFDDE5D}" type="presParOf" srcId="{54440AB7-5425-47AD-B8B4-0B83E3771F25}" destId="{5AD15B7D-C6CF-4157-9318-847FBCBDAB34}" srcOrd="3" destOrd="0" presId="urn:microsoft.com/office/officeart/2005/8/layout/lProcess1"/>
    <dgm:cxn modelId="{117F511B-8053-4616-9B4F-80BFB1CE429E}" type="presParOf" srcId="{54440AB7-5425-47AD-B8B4-0B83E3771F25}" destId="{B35955B9-D456-45F2-8F23-4B92FC4C3684}" srcOrd="4" destOrd="0" presId="urn:microsoft.com/office/officeart/2005/8/layout/lProcess1"/>
    <dgm:cxn modelId="{A0E2ABD7-9C0E-4BE0-924A-789A129EAB12}" type="presParOf" srcId="{54440AB7-5425-47AD-B8B4-0B83E3771F25}" destId="{966D6334-77C3-4F8F-9A3E-73A5309EB3FC}" srcOrd="5" destOrd="0" presId="urn:microsoft.com/office/officeart/2005/8/layout/lProcess1"/>
    <dgm:cxn modelId="{5B82AE59-73A8-4FCC-B868-AE3AB0A22214}" type="presParOf" srcId="{54440AB7-5425-47AD-B8B4-0B83E3771F25}" destId="{24C9F7A2-F16B-49DC-BDAE-1480E2323E17}" srcOrd="6" destOrd="0" presId="urn:microsoft.com/office/officeart/2005/8/layout/lProcess1"/>
    <dgm:cxn modelId="{DD802FDE-FEE6-426B-9C17-0ACA0A05A2C7}" type="presParOf" srcId="{3714B935-A45F-4AB4-A6DB-FAAF6CD0A4B8}" destId="{516A7C50-8AEF-43D1-83CD-5FA52871D212}" srcOrd="1" destOrd="0" presId="urn:microsoft.com/office/officeart/2005/8/layout/lProcess1"/>
    <dgm:cxn modelId="{D245A8E6-E5CE-4F0A-82FE-C4B3D55A33DA}" type="presParOf" srcId="{3714B935-A45F-4AB4-A6DB-FAAF6CD0A4B8}" destId="{72BB48A6-A5B1-415D-8E61-9E6DA2DFE9B0}" srcOrd="2" destOrd="0" presId="urn:microsoft.com/office/officeart/2005/8/layout/lProcess1"/>
    <dgm:cxn modelId="{6079E723-C98C-4ACF-A248-059DB35C017B}" type="presParOf" srcId="{72BB48A6-A5B1-415D-8E61-9E6DA2DFE9B0}" destId="{2BF57A62-439F-45DF-9C60-34B1A29C905F}" srcOrd="0" destOrd="0" presId="urn:microsoft.com/office/officeart/2005/8/layout/lProcess1"/>
    <dgm:cxn modelId="{17AEB1F4-EDBC-424E-B210-A238BE53C371}" type="presParOf" srcId="{72BB48A6-A5B1-415D-8E61-9E6DA2DFE9B0}" destId="{13CA7555-1896-408B-BFA1-E92012BCEC1C}" srcOrd="1" destOrd="0" presId="urn:microsoft.com/office/officeart/2005/8/layout/lProcess1"/>
    <dgm:cxn modelId="{286559A6-0279-48D7-897F-1DF2504707FB}" type="presParOf" srcId="{72BB48A6-A5B1-415D-8E61-9E6DA2DFE9B0}" destId="{9FF990A7-60BB-4674-9AB7-C69098545266}" srcOrd="2" destOrd="0" presId="urn:microsoft.com/office/officeart/2005/8/layout/lProcess1"/>
    <dgm:cxn modelId="{52462865-2F19-4B84-A753-36D4355AE167}" type="presParOf" srcId="{72BB48A6-A5B1-415D-8E61-9E6DA2DFE9B0}" destId="{933B6037-6C46-4AED-A374-F3C58608E854}" srcOrd="3" destOrd="0" presId="urn:microsoft.com/office/officeart/2005/8/layout/lProcess1"/>
    <dgm:cxn modelId="{3E1F39B1-1E83-49DB-86A5-B34BC62A32C1}" type="presParOf" srcId="{72BB48A6-A5B1-415D-8E61-9E6DA2DFE9B0}" destId="{31479C16-61B6-4D8D-A7BE-7D5FE1A9D12E}" srcOrd="4" destOrd="0" presId="urn:microsoft.com/office/officeart/2005/8/layout/lProcess1"/>
    <dgm:cxn modelId="{E7091BC1-0A8D-478F-8AF5-4BFE6089F78A}" type="presParOf" srcId="{72BB48A6-A5B1-415D-8E61-9E6DA2DFE9B0}" destId="{95AD9B43-7801-4C8D-BFED-EFEBAFB8F6A0}" srcOrd="5" destOrd="0" presId="urn:microsoft.com/office/officeart/2005/8/layout/lProcess1"/>
    <dgm:cxn modelId="{5A5F3155-4E92-4F8C-9392-FC0D3A6D6834}" type="presParOf" srcId="{72BB48A6-A5B1-415D-8E61-9E6DA2DFE9B0}" destId="{A3D2E41C-13FA-41BC-A12B-C8C0C7FA79C0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28D06F-2545-4DC7-AD70-89B81784374D}" type="doc">
      <dgm:prSet loTypeId="urn:microsoft.com/office/officeart/2009/layout/CircleArrowProcess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E152159-99FE-4C97-B830-DC151D4E810E}">
      <dgm:prSet phldrT="[Text]" custT="1"/>
      <dgm:spPr/>
      <dgm:t>
        <a:bodyPr/>
        <a:lstStyle/>
        <a:p>
          <a:r>
            <a:rPr lang="en-US" sz="2000" dirty="0" smtClean="0"/>
            <a:t>Reducer 2 output</a:t>
          </a:r>
          <a:endParaRPr lang="en-US" sz="2000" dirty="0"/>
        </a:p>
      </dgm:t>
    </dgm:pt>
    <dgm:pt modelId="{BF06EDDE-32D4-4D7F-89C6-5A05BCE3FBC6}" type="parTrans" cxnId="{7CA496E2-854A-4BBF-98CD-4761C80F6E97}">
      <dgm:prSet/>
      <dgm:spPr/>
      <dgm:t>
        <a:bodyPr/>
        <a:lstStyle/>
        <a:p>
          <a:endParaRPr lang="en-US"/>
        </a:p>
      </dgm:t>
    </dgm:pt>
    <dgm:pt modelId="{B48B4CD2-047B-48DF-BF58-766491C9563C}" type="sibTrans" cxnId="{7CA496E2-854A-4BBF-98CD-4761C80F6E97}">
      <dgm:prSet/>
      <dgm:spPr/>
      <dgm:t>
        <a:bodyPr/>
        <a:lstStyle/>
        <a:p>
          <a:endParaRPr lang="en-US"/>
        </a:p>
      </dgm:t>
    </dgm:pt>
    <dgm:pt modelId="{0DE9F8A6-CF37-43FD-B531-F7CD5A7C95CC}">
      <dgm:prSet phldrT="[Text]" custT="1"/>
      <dgm:spPr/>
      <dgm:t>
        <a:bodyPr/>
        <a:lstStyle/>
        <a:p>
          <a:r>
            <a:rPr lang="en-US" sz="2000" dirty="0" smtClean="0"/>
            <a:t>KNN Algorithm</a:t>
          </a:r>
          <a:endParaRPr lang="en-US" sz="2000" dirty="0"/>
        </a:p>
      </dgm:t>
    </dgm:pt>
    <dgm:pt modelId="{8D2B7F07-98F8-4DE7-AD0E-45714C903F95}" type="parTrans" cxnId="{6E10974A-669E-41AB-8651-BF55A9E39498}">
      <dgm:prSet/>
      <dgm:spPr/>
      <dgm:t>
        <a:bodyPr/>
        <a:lstStyle/>
        <a:p>
          <a:endParaRPr lang="en-US"/>
        </a:p>
      </dgm:t>
    </dgm:pt>
    <dgm:pt modelId="{43A95FB6-4FAC-4BE1-997F-2CAB0B75967F}" type="sibTrans" cxnId="{6E10974A-669E-41AB-8651-BF55A9E39498}">
      <dgm:prSet/>
      <dgm:spPr/>
      <dgm:t>
        <a:bodyPr/>
        <a:lstStyle/>
        <a:p>
          <a:endParaRPr lang="en-US"/>
        </a:p>
      </dgm:t>
    </dgm:pt>
    <dgm:pt modelId="{4559E5BA-5123-4AA4-A5BD-159115A49E90}">
      <dgm:prSet phldrT="[Text]" custT="1"/>
      <dgm:spPr/>
      <dgm:t>
        <a:bodyPr/>
        <a:lstStyle/>
        <a:p>
          <a:r>
            <a:rPr lang="en-US" sz="2000" dirty="0" err="1" smtClean="0"/>
            <a:t>Recommen-dation</a:t>
          </a:r>
          <a:endParaRPr lang="en-US" sz="2000" dirty="0"/>
        </a:p>
      </dgm:t>
    </dgm:pt>
    <dgm:pt modelId="{2580361D-0120-438E-A5C9-CBCD0DC3E0FB}" type="parTrans" cxnId="{24BF71F6-5602-47DC-90A5-A02CD7D72EE2}">
      <dgm:prSet/>
      <dgm:spPr/>
      <dgm:t>
        <a:bodyPr/>
        <a:lstStyle/>
        <a:p>
          <a:endParaRPr lang="en-US"/>
        </a:p>
      </dgm:t>
    </dgm:pt>
    <dgm:pt modelId="{82E6E454-E8F5-4D3C-AB6F-3FD5AC877304}" type="sibTrans" cxnId="{24BF71F6-5602-47DC-90A5-A02CD7D72EE2}">
      <dgm:prSet/>
      <dgm:spPr/>
      <dgm:t>
        <a:bodyPr/>
        <a:lstStyle/>
        <a:p>
          <a:endParaRPr lang="en-US"/>
        </a:p>
      </dgm:t>
    </dgm:pt>
    <dgm:pt modelId="{43C599CF-6A3B-4913-A74E-5E8271BABA37}" type="pres">
      <dgm:prSet presAssocID="{4828D06F-2545-4DC7-AD70-89B81784374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DF90447-139B-456B-9963-0D9ED53DE26C}" type="pres">
      <dgm:prSet presAssocID="{CE152159-99FE-4C97-B830-DC151D4E810E}" presName="Accent1" presStyleCnt="0"/>
      <dgm:spPr/>
    </dgm:pt>
    <dgm:pt modelId="{9836FEBB-EF4C-4107-B578-BB404EA2E67A}" type="pres">
      <dgm:prSet presAssocID="{CE152159-99FE-4C97-B830-DC151D4E810E}" presName="Accent" presStyleLbl="node1" presStyleIdx="0" presStyleCnt="3"/>
      <dgm:spPr/>
    </dgm:pt>
    <dgm:pt modelId="{28B168D4-0FEB-46DC-AB06-18EF081D385C}" type="pres">
      <dgm:prSet presAssocID="{CE152159-99FE-4C97-B830-DC151D4E810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D6BAA-BD9E-4F64-B6F8-7F55F7034830}" type="pres">
      <dgm:prSet presAssocID="{0DE9F8A6-CF37-43FD-B531-F7CD5A7C95CC}" presName="Accent2" presStyleCnt="0"/>
      <dgm:spPr/>
    </dgm:pt>
    <dgm:pt modelId="{DB560B6A-8A3B-4BB1-B52B-F806F8D04539}" type="pres">
      <dgm:prSet presAssocID="{0DE9F8A6-CF37-43FD-B531-F7CD5A7C95CC}" presName="Accent" presStyleLbl="node1" presStyleIdx="1" presStyleCnt="3"/>
      <dgm:spPr/>
    </dgm:pt>
    <dgm:pt modelId="{28B2FBC3-124E-4ED4-9CE3-7C7E75B99205}" type="pres">
      <dgm:prSet presAssocID="{0DE9F8A6-CF37-43FD-B531-F7CD5A7C95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DB192-C07A-48CB-ABC9-C516253BEB15}" type="pres">
      <dgm:prSet presAssocID="{4559E5BA-5123-4AA4-A5BD-159115A49E90}" presName="Accent3" presStyleCnt="0"/>
      <dgm:spPr/>
    </dgm:pt>
    <dgm:pt modelId="{617C3D25-3AE3-4A4D-AD26-5958B936DF7F}" type="pres">
      <dgm:prSet presAssocID="{4559E5BA-5123-4AA4-A5BD-159115A49E90}" presName="Accent" presStyleLbl="node1" presStyleIdx="2" presStyleCnt="3"/>
      <dgm:spPr/>
    </dgm:pt>
    <dgm:pt modelId="{36385A1E-5FBD-4237-B038-77A264E93EC6}" type="pres">
      <dgm:prSet presAssocID="{4559E5BA-5123-4AA4-A5BD-159115A49E9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36E3D0-16C3-456A-AD48-2AF6C8635A5B}" type="presOf" srcId="{4559E5BA-5123-4AA4-A5BD-159115A49E90}" destId="{36385A1E-5FBD-4237-B038-77A264E93EC6}" srcOrd="0" destOrd="0" presId="urn:microsoft.com/office/officeart/2009/layout/CircleArrowProcess"/>
    <dgm:cxn modelId="{7CA496E2-854A-4BBF-98CD-4761C80F6E97}" srcId="{4828D06F-2545-4DC7-AD70-89B81784374D}" destId="{CE152159-99FE-4C97-B830-DC151D4E810E}" srcOrd="0" destOrd="0" parTransId="{BF06EDDE-32D4-4D7F-89C6-5A05BCE3FBC6}" sibTransId="{B48B4CD2-047B-48DF-BF58-766491C9563C}"/>
    <dgm:cxn modelId="{24BF71F6-5602-47DC-90A5-A02CD7D72EE2}" srcId="{4828D06F-2545-4DC7-AD70-89B81784374D}" destId="{4559E5BA-5123-4AA4-A5BD-159115A49E90}" srcOrd="2" destOrd="0" parTransId="{2580361D-0120-438E-A5C9-CBCD0DC3E0FB}" sibTransId="{82E6E454-E8F5-4D3C-AB6F-3FD5AC877304}"/>
    <dgm:cxn modelId="{6E10974A-669E-41AB-8651-BF55A9E39498}" srcId="{4828D06F-2545-4DC7-AD70-89B81784374D}" destId="{0DE9F8A6-CF37-43FD-B531-F7CD5A7C95CC}" srcOrd="1" destOrd="0" parTransId="{8D2B7F07-98F8-4DE7-AD0E-45714C903F95}" sibTransId="{43A95FB6-4FAC-4BE1-997F-2CAB0B75967F}"/>
    <dgm:cxn modelId="{CBDD9451-D7F1-4FA6-A628-9CB17B936308}" type="presOf" srcId="{4828D06F-2545-4DC7-AD70-89B81784374D}" destId="{43C599CF-6A3B-4913-A74E-5E8271BABA37}" srcOrd="0" destOrd="0" presId="urn:microsoft.com/office/officeart/2009/layout/CircleArrowProcess"/>
    <dgm:cxn modelId="{8266F1A3-639C-4606-A28D-CEC3BA9934C9}" type="presOf" srcId="{CE152159-99FE-4C97-B830-DC151D4E810E}" destId="{28B168D4-0FEB-46DC-AB06-18EF081D385C}" srcOrd="0" destOrd="0" presId="urn:microsoft.com/office/officeart/2009/layout/CircleArrowProcess"/>
    <dgm:cxn modelId="{FAC36582-6CC8-4DC2-9677-FB501CFAB8BA}" type="presOf" srcId="{0DE9F8A6-CF37-43FD-B531-F7CD5A7C95CC}" destId="{28B2FBC3-124E-4ED4-9CE3-7C7E75B99205}" srcOrd="0" destOrd="0" presId="urn:microsoft.com/office/officeart/2009/layout/CircleArrowProcess"/>
    <dgm:cxn modelId="{9EB48AD2-E622-4CD1-A158-2CA39F7ECC36}" type="presParOf" srcId="{43C599CF-6A3B-4913-A74E-5E8271BABA37}" destId="{1DF90447-139B-456B-9963-0D9ED53DE26C}" srcOrd="0" destOrd="0" presId="urn:microsoft.com/office/officeart/2009/layout/CircleArrowProcess"/>
    <dgm:cxn modelId="{1A4822DC-6CBF-4FF0-B77F-265CFF542B2E}" type="presParOf" srcId="{1DF90447-139B-456B-9963-0D9ED53DE26C}" destId="{9836FEBB-EF4C-4107-B578-BB404EA2E67A}" srcOrd="0" destOrd="0" presId="urn:microsoft.com/office/officeart/2009/layout/CircleArrowProcess"/>
    <dgm:cxn modelId="{0E5AC755-D73F-4E02-9C48-E3C3CD6BB9BF}" type="presParOf" srcId="{43C599CF-6A3B-4913-A74E-5E8271BABA37}" destId="{28B168D4-0FEB-46DC-AB06-18EF081D385C}" srcOrd="1" destOrd="0" presId="urn:microsoft.com/office/officeart/2009/layout/CircleArrowProcess"/>
    <dgm:cxn modelId="{4E2C92F6-FFF7-4367-B621-2D7E681F9374}" type="presParOf" srcId="{43C599CF-6A3B-4913-A74E-5E8271BABA37}" destId="{7D2D6BAA-BD9E-4F64-B6F8-7F55F7034830}" srcOrd="2" destOrd="0" presId="urn:microsoft.com/office/officeart/2009/layout/CircleArrowProcess"/>
    <dgm:cxn modelId="{CD1F6A30-0CE4-421D-ABA5-4A9725F10E53}" type="presParOf" srcId="{7D2D6BAA-BD9E-4F64-B6F8-7F55F7034830}" destId="{DB560B6A-8A3B-4BB1-B52B-F806F8D04539}" srcOrd="0" destOrd="0" presId="urn:microsoft.com/office/officeart/2009/layout/CircleArrowProcess"/>
    <dgm:cxn modelId="{7043D6B5-DD13-4013-8A9D-7872074BEBEB}" type="presParOf" srcId="{43C599CF-6A3B-4913-A74E-5E8271BABA37}" destId="{28B2FBC3-124E-4ED4-9CE3-7C7E75B99205}" srcOrd="3" destOrd="0" presId="urn:microsoft.com/office/officeart/2009/layout/CircleArrowProcess"/>
    <dgm:cxn modelId="{97E0A3D1-755B-44B8-93A2-4BC3C26840F3}" type="presParOf" srcId="{43C599CF-6A3B-4913-A74E-5E8271BABA37}" destId="{554DB192-C07A-48CB-ABC9-C516253BEB15}" srcOrd="4" destOrd="0" presId="urn:microsoft.com/office/officeart/2009/layout/CircleArrowProcess"/>
    <dgm:cxn modelId="{F67FE6AE-728E-4575-803C-3B7AF3302FAB}" type="presParOf" srcId="{554DB192-C07A-48CB-ABC9-C516253BEB15}" destId="{617C3D25-3AE3-4A4D-AD26-5958B936DF7F}" srcOrd="0" destOrd="0" presId="urn:microsoft.com/office/officeart/2009/layout/CircleArrowProcess"/>
    <dgm:cxn modelId="{5F97F775-D41D-42E6-94C0-618D1967605B}" type="presParOf" srcId="{43C599CF-6A3B-4913-A74E-5E8271BABA37}" destId="{36385A1E-5FBD-4237-B038-77A264E93EC6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2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2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6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2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2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0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8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3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16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73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4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1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27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25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04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16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4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3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8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4C37A-E08E-4F0D-8232-A5DD81963E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8E85-AD0B-4CB6-9CBC-18245EBA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70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rossmann-store-sales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749" y="42362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Monthly Sales Prediction for 		</a:t>
            </a:r>
            <a:r>
              <a:rPr lang="en-US" dirty="0" err="1" smtClean="0">
                <a:solidFill>
                  <a:schemeClr val="bg1"/>
                </a:solidFill>
              </a:rPr>
              <a:t>Rosmann</a:t>
            </a:r>
            <a:r>
              <a:rPr lang="en-US" dirty="0" smtClean="0">
                <a:solidFill>
                  <a:schemeClr val="bg1"/>
                </a:solidFill>
              </a:rPr>
              <a:t> stores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5450" y="3122763"/>
            <a:ext cx="7886300" cy="205308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Group No. : 9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Ketki Kulkarni (010699455)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Madhura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Kaple</a:t>
            </a:r>
            <a:r>
              <a:rPr lang="en-US" dirty="0" smtClean="0">
                <a:solidFill>
                  <a:schemeClr val="bg1"/>
                </a:solidFill>
              </a:rPr>
              <a:t> (010653071)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Pratikshya</a:t>
            </a:r>
            <a:r>
              <a:rPr lang="en-US" dirty="0" smtClean="0">
                <a:solidFill>
                  <a:schemeClr val="bg1"/>
                </a:solidFill>
              </a:rPr>
              <a:t> Mishra (010691200)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91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292" y="402858"/>
            <a:ext cx="9905998" cy="112401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flow :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22863517"/>
              </p:ext>
            </p:extLst>
          </p:nvPr>
        </p:nvGraphicFramePr>
        <p:xfrm>
          <a:off x="1423358" y="1526876"/>
          <a:ext cx="9213012" cy="4753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388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280" y="970653"/>
            <a:ext cx="9906000" cy="285273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Implementation overview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62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34" y="359725"/>
            <a:ext cx="9905998" cy="102050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Hive </a:t>
            </a:r>
            <a:r>
              <a:rPr lang="en-US" dirty="0" err="1" smtClean="0">
                <a:solidFill>
                  <a:schemeClr val="bg1"/>
                </a:solidFill>
              </a:rPr>
              <a:t>ql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10"/>
          <a:stretch/>
        </p:blipFill>
        <p:spPr>
          <a:xfrm>
            <a:off x="879893" y="1254304"/>
            <a:ext cx="10446589" cy="51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73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545" y="92306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Mapper 1 (Sales)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0" r="26471" b="10378"/>
          <a:stretch/>
        </p:blipFill>
        <p:spPr>
          <a:xfrm>
            <a:off x="1075275" y="1483743"/>
            <a:ext cx="9949283" cy="49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70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545" y="135439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Reducer 1 (sales)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6" r="32419" b="6891"/>
          <a:stretch/>
        </p:blipFill>
        <p:spPr>
          <a:xfrm>
            <a:off x="1035170" y="1483744"/>
            <a:ext cx="9859993" cy="489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41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908" y="187197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Output of Map-reduce program 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15"/>
          <a:stretch/>
        </p:blipFill>
        <p:spPr>
          <a:xfrm>
            <a:off x="1361769" y="1311215"/>
            <a:ext cx="9257347" cy="52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54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54" y="118186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Mapper 2 (store)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5" r="26758" b="31488"/>
          <a:stretch/>
        </p:blipFill>
        <p:spPr>
          <a:xfrm>
            <a:off x="1089654" y="1596756"/>
            <a:ext cx="9790981" cy="46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83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583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Reducer 2 (store)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7" r="33060" b="3983"/>
          <a:stretch/>
        </p:blipFill>
        <p:spPr>
          <a:xfrm>
            <a:off x="1220487" y="1509623"/>
            <a:ext cx="9553905" cy="475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08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281" y="178571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Output of Map-reduce program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8"/>
          <a:stretch/>
        </p:blipFill>
        <p:spPr>
          <a:xfrm>
            <a:off x="1167292" y="1492370"/>
            <a:ext cx="9322428" cy="494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69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3577" y="327804"/>
            <a:ext cx="6340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Recommendation algorithm : KNN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2" y="1828800"/>
            <a:ext cx="9905999" cy="3962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Creating the Feature (Dimension) Matrix from the input File.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Dividing the Data into Training and Testing. (Hold Out – 20%)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Finding the Accuracy of the model.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Predicting the Sales of an input using the model.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66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4558"/>
            <a:ext cx="9905999" cy="39366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Synopsis.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Explaining Data Set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Project Flow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84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6" y="1121433"/>
            <a:ext cx="10610490" cy="53138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3577" y="327804"/>
            <a:ext cx="9084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KNN: Mapping Input Data to Feature(Dimension)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8947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332" y="263409"/>
            <a:ext cx="769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KNN: Creating Training and Testing Data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4" y="1190894"/>
            <a:ext cx="11241992" cy="519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97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332" y="263409"/>
            <a:ext cx="726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KNN: Testing and Finding the Accuracy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12" y="1145012"/>
            <a:ext cx="11154595" cy="495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63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84" y="1020227"/>
            <a:ext cx="10351246" cy="55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4332" y="263409"/>
            <a:ext cx="896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KNN: Predicting the Minimum Sales for the Input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4042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332" y="263409"/>
            <a:ext cx="2312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KNN: Result</a:t>
            </a:r>
            <a:endParaRPr lang="en-US" sz="36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41412" y="1828800"/>
            <a:ext cx="9905999" cy="3962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Initial accuracy was </a:t>
            </a:r>
            <a:r>
              <a:rPr lang="en-US" smtClean="0">
                <a:solidFill>
                  <a:schemeClr val="bg1"/>
                </a:solidFill>
              </a:rPr>
              <a:t>around </a:t>
            </a:r>
            <a:r>
              <a:rPr lang="en-US" smtClean="0">
                <a:solidFill>
                  <a:schemeClr val="bg1"/>
                </a:solidFill>
              </a:rPr>
              <a:t>67</a:t>
            </a:r>
            <a:r>
              <a:rPr lang="en-US" dirty="0" smtClean="0">
                <a:solidFill>
                  <a:schemeClr val="bg1"/>
                </a:solidFill>
              </a:rPr>
              <a:t>%.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Modified the Model to find most similar neighbor by adding additional conditions to features.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Accuracy increased to 88%.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0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64877"/>
              </p:ext>
            </p:extLst>
          </p:nvPr>
        </p:nvGraphicFramePr>
        <p:xfrm>
          <a:off x="1581240" y="2716536"/>
          <a:ext cx="8128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input.txt 10 06 2016 10 3 3160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sales for the store 10 for the period 06/2016 is 4513.0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input.txt 106 10 2016 10 3 1360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sales for the store 106 for the period 10/2016 is 5600.9355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4332" y="263409"/>
            <a:ext cx="4272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KNN: Input and output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5251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445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Script file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5679"/>
          <a:stretch/>
        </p:blipFill>
        <p:spPr>
          <a:xfrm>
            <a:off x="989011" y="1343744"/>
            <a:ext cx="9942254" cy="50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35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429" y="307967"/>
            <a:ext cx="9905998" cy="103775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Input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2" y="1682151"/>
            <a:ext cx="10149595" cy="391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39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87" y="126812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Recommended sales for input month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11" y="1338134"/>
            <a:ext cx="8842774" cy="50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70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0346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 AND 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2" y="2021983"/>
            <a:ext cx="9905999" cy="3962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Holistic implementation of all the concept thought. (Map-Reduce , Ecosystem and Machine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earning)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 Work: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Implement the project on the entire dataset.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Prediction </a:t>
            </a:r>
            <a:r>
              <a:rPr lang="en-US" dirty="0" smtClean="0">
                <a:solidFill>
                  <a:schemeClr val="bg1"/>
                </a:solidFill>
              </a:rPr>
              <a:t>useful to create </a:t>
            </a:r>
            <a:r>
              <a:rPr lang="en-US" dirty="0">
                <a:solidFill>
                  <a:schemeClr val="bg1"/>
                </a:solidFill>
              </a:rPr>
              <a:t>effective staff schedules that increase productivity and </a:t>
            </a:r>
            <a:r>
              <a:rPr lang="en-US" dirty="0" smtClean="0">
                <a:solidFill>
                  <a:schemeClr val="bg1"/>
                </a:solidFill>
              </a:rPr>
              <a:t>motivation and </a:t>
            </a:r>
            <a:r>
              <a:rPr lang="en-US" dirty="0">
                <a:solidFill>
                  <a:schemeClr val="bg1"/>
                </a:solidFill>
              </a:rPr>
              <a:t>promotional events.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2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017" y="693563"/>
            <a:ext cx="10515600" cy="83331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Synopsis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768415"/>
            <a:ext cx="10515600" cy="332117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Rossmann</a:t>
            </a:r>
            <a:r>
              <a:rPr lang="en-US" dirty="0">
                <a:solidFill>
                  <a:schemeClr val="bg1"/>
                </a:solidFill>
              </a:rPr>
              <a:t> operates over 3,000 drug stores in 7 European </a:t>
            </a:r>
            <a:r>
              <a:rPr lang="en-US" dirty="0" smtClean="0">
                <a:solidFill>
                  <a:schemeClr val="bg1"/>
                </a:solidFill>
              </a:rPr>
              <a:t>countries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Aim : To predict the monthly sales for </a:t>
            </a:r>
            <a:r>
              <a:rPr lang="en-US" dirty="0" err="1" smtClean="0">
                <a:solidFill>
                  <a:schemeClr val="bg1"/>
                </a:solidFill>
              </a:rPr>
              <a:t>Rossmann</a:t>
            </a:r>
            <a:r>
              <a:rPr lang="en-US" dirty="0" smtClean="0">
                <a:solidFill>
                  <a:schemeClr val="bg1"/>
                </a:solidFill>
              </a:rPr>
              <a:t> stores for particular store type.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 of historical data to recommend monthly sale based on factors such as various promotional features, competitions and holidays.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46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References 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www.kaggle.com/c/rossmann-store-sales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Course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01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258" y="213676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Any questions???????????????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19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63" y="235242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Thank you.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7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666" y="195824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STORE DATA : supplemental </a:t>
            </a:r>
            <a:r>
              <a:rPr lang="en-US" dirty="0">
                <a:solidFill>
                  <a:schemeClr val="bg1"/>
                </a:solidFill>
              </a:rPr>
              <a:t>information about the stores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7" r="17780" b="2224"/>
          <a:stretch/>
        </p:blipFill>
        <p:spPr>
          <a:xfrm>
            <a:off x="1158666" y="1544997"/>
            <a:ext cx="9771002" cy="490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81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54" y="221702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Sales data : </a:t>
            </a:r>
            <a:r>
              <a:rPr lang="en-US" dirty="0">
                <a:solidFill>
                  <a:schemeClr val="bg1"/>
                </a:solidFill>
              </a:rPr>
              <a:t>historical data including Sales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8" r="29987" b="3149"/>
          <a:stretch/>
        </p:blipFill>
        <p:spPr>
          <a:xfrm>
            <a:off x="1362974" y="1561381"/>
            <a:ext cx="9632678" cy="493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88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95408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Features used in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466490"/>
            <a:ext cx="10515600" cy="471364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Features from Sales.csv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Sale amount : turnover for any given day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Holidays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Promo : whether a store is running a </a:t>
            </a:r>
            <a:r>
              <a:rPr lang="en-US" dirty="0" smtClean="0">
                <a:solidFill>
                  <a:schemeClr val="bg1"/>
                </a:solidFill>
              </a:rPr>
              <a:t>promotional event on that day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Features from Store.csv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Competition distance (distance </a:t>
            </a:r>
            <a:r>
              <a:rPr lang="en-US" sz="2000" dirty="0" smtClean="0">
                <a:solidFill>
                  <a:schemeClr val="bg1"/>
                </a:solidFill>
              </a:rPr>
              <a:t>to </a:t>
            </a:r>
            <a:r>
              <a:rPr lang="en-US" sz="2000" dirty="0">
                <a:solidFill>
                  <a:schemeClr val="bg1"/>
                </a:solidFill>
              </a:rPr>
              <a:t>the nearest competitor store)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Promo2 : continuing and consecutive promotion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Promo2SinceWeek : the week when the store started participating in promo2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Promo Interval :  describes the consecutive intervals when promo2 is started</a:t>
            </a:r>
          </a:p>
        </p:txBody>
      </p:sp>
    </p:spTree>
    <p:extLst>
      <p:ext uri="{BB962C8B-B14F-4D97-AF65-F5344CB8AC3E}">
        <p14:creationId xmlns:p14="http://schemas.microsoft.com/office/powerpoint/2010/main" val="1301159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15001"/>
            <a:ext cx="9905998" cy="11671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Big Data Paradigms 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Ecosystem used : Hive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Map – reduce program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Recommendation  Algorithm : K-nearest neighbors (KNN) algorithm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19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798" y="480495"/>
            <a:ext cx="9905998" cy="108088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flow :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58202477"/>
              </p:ext>
            </p:extLst>
          </p:nvPr>
        </p:nvGraphicFramePr>
        <p:xfrm>
          <a:off x="836762" y="1725284"/>
          <a:ext cx="10271034" cy="441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040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76979"/>
            <a:ext cx="9905998" cy="95149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flow :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21721161"/>
              </p:ext>
            </p:extLst>
          </p:nvPr>
        </p:nvGraphicFramePr>
        <p:xfrm>
          <a:off x="1141413" y="1664898"/>
          <a:ext cx="9978035" cy="4735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438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484</Words>
  <Application>Microsoft Office PowerPoint</Application>
  <PresentationFormat>Widescreen</PresentationFormat>
  <Paragraphs>98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Trebuchet MS</vt:lpstr>
      <vt:lpstr>Tw Cen MT</vt:lpstr>
      <vt:lpstr>Wingdings</vt:lpstr>
      <vt:lpstr>Wingdings 2</vt:lpstr>
      <vt:lpstr>HDOfficeLightV0</vt:lpstr>
      <vt:lpstr>Circuit</vt:lpstr>
      <vt:lpstr>Monthly Sales Prediction for   Rosmann stores</vt:lpstr>
      <vt:lpstr>Agenda</vt:lpstr>
      <vt:lpstr>Project Synopsis :</vt:lpstr>
      <vt:lpstr>STORE DATA : supplemental information about the stores</vt:lpstr>
      <vt:lpstr>Sales data : historical data including Sales</vt:lpstr>
      <vt:lpstr>Features used in project</vt:lpstr>
      <vt:lpstr>Big Data Paradigms : </vt:lpstr>
      <vt:lpstr>Project flow : </vt:lpstr>
      <vt:lpstr>Project flow : </vt:lpstr>
      <vt:lpstr>Project flow : </vt:lpstr>
      <vt:lpstr>Implementation overview</vt:lpstr>
      <vt:lpstr>Hive ql</vt:lpstr>
      <vt:lpstr>Mapper 1 (Sales)</vt:lpstr>
      <vt:lpstr>Reducer 1 (sales)</vt:lpstr>
      <vt:lpstr>Output of Map-reduce program 1</vt:lpstr>
      <vt:lpstr>Mapper 2 (store)</vt:lpstr>
      <vt:lpstr>Reducer 2 (store)</vt:lpstr>
      <vt:lpstr>Output of Map-reduce program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Script file</vt:lpstr>
      <vt:lpstr>Input</vt:lpstr>
      <vt:lpstr>Recommended sales for input month</vt:lpstr>
      <vt:lpstr>Conclusion AND FUTURE WORK</vt:lpstr>
      <vt:lpstr>References : </vt:lpstr>
      <vt:lpstr>Any questions???????????????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Sales Prediction for Rosmann stores</dc:title>
  <dc:creator>Ketki Kulkarni</dc:creator>
  <cp:lastModifiedBy>Ketki Kulkarni</cp:lastModifiedBy>
  <cp:revision>92</cp:revision>
  <dcterms:created xsi:type="dcterms:W3CDTF">2015-11-29T23:22:12Z</dcterms:created>
  <dcterms:modified xsi:type="dcterms:W3CDTF">2015-12-08T21:19:25Z</dcterms:modified>
</cp:coreProperties>
</file>