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3" r:id="rId4"/>
    <p:sldId id="259" r:id="rId5"/>
    <p:sldId id="264" r:id="rId6"/>
    <p:sldId id="271" r:id="rId7"/>
    <p:sldId id="268" r:id="rId8"/>
    <p:sldId id="270" r:id="rId9"/>
    <p:sldId id="269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2d.com.au/catalog/bomb3d/bu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cows.com/preview/3301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28669" y="4038601"/>
            <a:ext cx="7516442" cy="1422400"/>
          </a:xfrm>
        </p:spPr>
        <p:txBody>
          <a:bodyPr>
            <a:normAutofit/>
          </a:bodyPr>
          <a:lstStyle/>
          <a:p>
            <a:r>
              <a:rPr lang="en-US" sz="2400" dirty="0"/>
              <a:t>Presented By:</a:t>
            </a:r>
          </a:p>
          <a:p>
            <a:r>
              <a:rPr lang="en-US" sz="2400" dirty="0" err="1"/>
              <a:t>Pratikshya</a:t>
            </a:r>
            <a:r>
              <a:rPr lang="en-US" sz="2400" dirty="0"/>
              <a:t> Mishra (010691200)</a:t>
            </a:r>
          </a:p>
          <a:p>
            <a:r>
              <a:rPr lang="en-US" sz="2400" dirty="0"/>
              <a:t>Ketki Kulkarni (010699455)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28669" y="838200"/>
            <a:ext cx="8329031" cy="2680127"/>
          </a:xfrm>
        </p:spPr>
        <p:txBody>
          <a:bodyPr/>
          <a:lstStyle/>
          <a:p>
            <a:r>
              <a:rPr lang="en-US" sz="5700" dirty="0">
                <a:solidFill>
                  <a:schemeClr val="tx1"/>
                </a:solidFill>
              </a:rPr>
              <a:t>Software Reverse Engineering of Bomb3D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362200"/>
            <a:ext cx="9782801" cy="12398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73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1600200"/>
            <a:ext cx="4814887" cy="4571999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shareware developed by I2D solutions.</a:t>
            </a:r>
          </a:p>
          <a:p>
            <a:r>
              <a:rPr lang="en-US" dirty="0"/>
              <a:t>It’s a 3D minesweeper.</a:t>
            </a:r>
          </a:p>
          <a:p>
            <a:r>
              <a:rPr lang="en-US" dirty="0"/>
              <a:t>It’s a demo version and registered version can be bought for $14.95 from </a:t>
            </a:r>
            <a:r>
              <a:rPr lang="en-US" dirty="0">
                <a:hlinkClick r:id="rId3"/>
              </a:rPr>
              <a:t>http://www.i2d.com.au/catalog/bomb3d/buy.html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Software Overview</a:t>
            </a:r>
          </a:p>
        </p:txBody>
      </p:sp>
    </p:spTree>
    <p:extLst>
      <p:ext uri="{BB962C8B-B14F-4D97-AF65-F5344CB8AC3E}">
        <p14:creationId xmlns:p14="http://schemas.microsoft.com/office/powerpoint/2010/main" val="5728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we did?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5643976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Disassembled the program into machine code</a:t>
            </a:r>
          </a:p>
          <a:p>
            <a:r>
              <a:rPr lang="en-US" dirty="0"/>
              <a:t>Looked into the memory map</a:t>
            </a:r>
          </a:p>
          <a:p>
            <a:r>
              <a:rPr lang="en-US" dirty="0"/>
              <a:t>Loaded the .</a:t>
            </a:r>
            <a:r>
              <a:rPr lang="en-US" dirty="0" err="1"/>
              <a:t>rdata</a:t>
            </a:r>
            <a:r>
              <a:rPr lang="en-US" dirty="0"/>
              <a:t> onto CPU dump</a:t>
            </a:r>
          </a:p>
          <a:p>
            <a:r>
              <a:rPr lang="en-US" dirty="0"/>
              <a:t>Checked for the string in dump and find all the functions from where it is referenced</a:t>
            </a:r>
          </a:p>
          <a:p>
            <a:r>
              <a:rPr lang="en-US" dirty="0"/>
              <a:t>Patched the code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dirty="0" err="1"/>
              <a:t>Ollydbg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12" y="2952749"/>
            <a:ext cx="2362200" cy="23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3" y="2438401"/>
            <a:ext cx="4818062" cy="350519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710184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38400"/>
            <a:ext cx="4814888" cy="3505199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710184"/>
          </a:xfrm>
        </p:spPr>
        <p:txBody>
          <a:bodyPr/>
          <a:lstStyle/>
          <a:p>
            <a:r>
              <a:rPr lang="en-US" dirty="0"/>
              <a:t>Before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658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1524000"/>
            <a:ext cx="4348576" cy="4648199"/>
          </a:xfrm>
        </p:spPr>
        <p:txBody>
          <a:bodyPr/>
          <a:lstStyle/>
          <a:p>
            <a:r>
              <a:rPr lang="en-US" dirty="0" smtClean="0"/>
              <a:t>Code should be packed</a:t>
            </a:r>
          </a:p>
          <a:p>
            <a:r>
              <a:rPr lang="en-US" dirty="0" smtClean="0"/>
              <a:t>Store hash value of the string messages.</a:t>
            </a:r>
          </a:p>
          <a:p>
            <a:r>
              <a:rPr lang="en-US" dirty="0" smtClean="0"/>
              <a:t>Encrypt the string messages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Mitigation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1600200"/>
            <a:ext cx="2552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590800"/>
            <a:ext cx="9782801" cy="12398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4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93436" y="1600200"/>
            <a:ext cx="8387175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code is obfuscated</a:t>
            </a:r>
          </a:p>
          <a:p>
            <a:r>
              <a:rPr lang="en-US" dirty="0" smtClean="0"/>
              <a:t>Problems Faced</a:t>
            </a:r>
          </a:p>
          <a:p>
            <a:pPr lvl="1"/>
            <a:r>
              <a:rPr lang="en-US" dirty="0" smtClean="0"/>
              <a:t>The registration page is not found</a:t>
            </a:r>
          </a:p>
          <a:p>
            <a:pPr lvl="1"/>
            <a:r>
              <a:rPr lang="en-US" dirty="0" smtClean="0"/>
              <a:t>The URL for the site was hard coded which gave 404 error</a:t>
            </a:r>
          </a:p>
          <a:p>
            <a:pPr lvl="1"/>
            <a:r>
              <a:rPr lang="en-US" dirty="0" smtClean="0"/>
              <a:t>The message box for entering the registration code was not enabled for entering the code.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7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www.tucows.com/preview/330123</a:t>
            </a:r>
            <a:endParaRPr lang="en-US" dirty="0" smtClean="0"/>
          </a:p>
          <a:p>
            <a:r>
              <a:rPr lang="en-US" dirty="0"/>
              <a:t>http://reversingproject.info/?page_id=42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438400"/>
            <a:ext cx="9782801" cy="12398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Any Questions?????????????</a:t>
            </a:r>
          </a:p>
        </p:txBody>
      </p:sp>
    </p:spTree>
    <p:extLst>
      <p:ext uri="{BB962C8B-B14F-4D97-AF65-F5344CB8AC3E}">
        <p14:creationId xmlns:p14="http://schemas.microsoft.com/office/powerpoint/2010/main" val="29788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170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Euphemia</vt:lpstr>
      <vt:lpstr>Jigsaw design template</vt:lpstr>
      <vt:lpstr>Software Reverse Engineering of Bomb3D</vt:lpstr>
      <vt:lpstr>Software Overview</vt:lpstr>
      <vt:lpstr>What we did?</vt:lpstr>
      <vt:lpstr>Output</vt:lpstr>
      <vt:lpstr>Attack Mitigation</vt:lpstr>
      <vt:lpstr>Demo</vt:lpstr>
      <vt:lpstr>Conclusion</vt:lpstr>
      <vt:lpstr>Bibliography</vt:lpstr>
      <vt:lpstr>Any Questions?????????????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2016-05-16T22:46:42Z</dcterms:created>
  <dcterms:modified xsi:type="dcterms:W3CDTF">2016-05-18T16:19:21Z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