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ki kulkarni" userId="d9781246e1830d3b" providerId="LiveId" clId="{68BBDE1D-864B-48B3-A286-5DAEEFC21B86}"/>
    <pc:docChg chg="undo custSel addSld delSld modSld sldOrd">
      <pc:chgData name="ketki kulkarni" userId="d9781246e1830d3b" providerId="LiveId" clId="{68BBDE1D-864B-48B3-A286-5DAEEFC21B86}" dt="2022-06-27T09:38:29.042" v="596" actId="20577"/>
      <pc:docMkLst>
        <pc:docMk/>
      </pc:docMkLst>
      <pc:sldChg chg="modSp mod">
        <pc:chgData name="ketki kulkarni" userId="d9781246e1830d3b" providerId="LiveId" clId="{68BBDE1D-864B-48B3-A286-5DAEEFC21B86}" dt="2022-06-27T04:11:20.119" v="172" actId="20577"/>
        <pc:sldMkLst>
          <pc:docMk/>
          <pc:sldMk cId="426026003" sldId="257"/>
        </pc:sldMkLst>
        <pc:spChg chg="mod">
          <ac:chgData name="ketki kulkarni" userId="d9781246e1830d3b" providerId="LiveId" clId="{68BBDE1D-864B-48B3-A286-5DAEEFC21B86}" dt="2022-06-27T04:11:20.119" v="172" actId="20577"/>
          <ac:spMkLst>
            <pc:docMk/>
            <pc:sldMk cId="426026003" sldId="257"/>
            <ac:spMk id="2" creationId="{E9FE30ED-9342-B00B-DD7F-869E274D64EE}"/>
          </ac:spMkLst>
        </pc:spChg>
      </pc:sldChg>
      <pc:sldChg chg="modSp mod">
        <pc:chgData name="ketki kulkarni" userId="d9781246e1830d3b" providerId="LiveId" clId="{68BBDE1D-864B-48B3-A286-5DAEEFC21B86}" dt="2022-06-27T09:38:29.042" v="596" actId="20577"/>
        <pc:sldMkLst>
          <pc:docMk/>
          <pc:sldMk cId="1825397534" sldId="258"/>
        </pc:sldMkLst>
        <pc:spChg chg="mod">
          <ac:chgData name="ketki kulkarni" userId="d9781246e1830d3b" providerId="LiveId" clId="{68BBDE1D-864B-48B3-A286-5DAEEFC21B86}" dt="2022-06-27T09:38:29.042" v="596" actId="20577"/>
          <ac:spMkLst>
            <pc:docMk/>
            <pc:sldMk cId="1825397534" sldId="258"/>
            <ac:spMk id="2" creationId="{9A3378DD-B0E6-29E5-CD22-C0E0C76BB10D}"/>
          </ac:spMkLst>
        </pc:spChg>
      </pc:sldChg>
      <pc:sldChg chg="new del">
        <pc:chgData name="ketki kulkarni" userId="d9781246e1830d3b" providerId="LiveId" clId="{68BBDE1D-864B-48B3-A286-5DAEEFC21B86}" dt="2022-06-27T04:02:58.142" v="1" actId="2696"/>
        <pc:sldMkLst>
          <pc:docMk/>
          <pc:sldMk cId="1106611348" sldId="259"/>
        </pc:sldMkLst>
      </pc:sldChg>
      <pc:sldChg chg="addSp delSp modSp new mod">
        <pc:chgData name="ketki kulkarni" userId="d9781246e1830d3b" providerId="LiveId" clId="{68BBDE1D-864B-48B3-A286-5DAEEFC21B86}" dt="2022-06-27T04:17:47.382" v="381" actId="1076"/>
        <pc:sldMkLst>
          <pc:docMk/>
          <pc:sldMk cId="4126817737" sldId="259"/>
        </pc:sldMkLst>
        <pc:spChg chg="mod">
          <ac:chgData name="ketki kulkarni" userId="d9781246e1830d3b" providerId="LiveId" clId="{68BBDE1D-864B-48B3-A286-5DAEEFC21B86}" dt="2022-06-27T04:11:02.613" v="157" actId="20577"/>
          <ac:spMkLst>
            <pc:docMk/>
            <pc:sldMk cId="4126817737" sldId="259"/>
            <ac:spMk id="2" creationId="{1F9B0C22-6E17-04ED-B759-996FCD5A4FB5}"/>
          </ac:spMkLst>
        </pc:spChg>
        <pc:spChg chg="add mod">
          <ac:chgData name="ketki kulkarni" userId="d9781246e1830d3b" providerId="LiveId" clId="{68BBDE1D-864B-48B3-A286-5DAEEFC21B86}" dt="2022-06-27T04:09:24.434" v="61" actId="20577"/>
          <ac:spMkLst>
            <pc:docMk/>
            <pc:sldMk cId="4126817737" sldId="259"/>
            <ac:spMk id="3" creationId="{3938BE6E-9ADB-5257-D8B8-83E08DC7C220}"/>
          </ac:spMkLst>
        </pc:spChg>
        <pc:spChg chg="add mod">
          <ac:chgData name="ketki kulkarni" userId="d9781246e1830d3b" providerId="LiveId" clId="{68BBDE1D-864B-48B3-A286-5DAEEFC21B86}" dt="2022-06-27T04:09:32.711" v="68" actId="20577"/>
          <ac:spMkLst>
            <pc:docMk/>
            <pc:sldMk cId="4126817737" sldId="259"/>
            <ac:spMk id="4" creationId="{BBE621AE-031E-E596-B9E0-5E4E21886735}"/>
          </ac:spMkLst>
        </pc:spChg>
        <pc:spChg chg="add mod">
          <ac:chgData name="ketki kulkarni" userId="d9781246e1830d3b" providerId="LiveId" clId="{68BBDE1D-864B-48B3-A286-5DAEEFC21B86}" dt="2022-06-27T04:17:18.818" v="378" actId="20577"/>
          <ac:spMkLst>
            <pc:docMk/>
            <pc:sldMk cId="4126817737" sldId="259"/>
            <ac:spMk id="5" creationId="{E85837A6-5867-917A-9900-6A0C5C98CA0D}"/>
          </ac:spMkLst>
        </pc:spChg>
        <pc:spChg chg="add mod">
          <ac:chgData name="ketki kulkarni" userId="d9781246e1830d3b" providerId="LiveId" clId="{68BBDE1D-864B-48B3-A286-5DAEEFC21B86}" dt="2022-06-27T04:10:26.389" v="140" actId="20577"/>
          <ac:spMkLst>
            <pc:docMk/>
            <pc:sldMk cId="4126817737" sldId="259"/>
            <ac:spMk id="26" creationId="{13A35EF5-F4D7-3332-9222-60D686A09E37}"/>
          </ac:spMkLst>
        </pc:spChg>
        <pc:spChg chg="add del mod">
          <ac:chgData name="ketki kulkarni" userId="d9781246e1830d3b" providerId="LiveId" clId="{68BBDE1D-864B-48B3-A286-5DAEEFC21B86}" dt="2022-06-27T04:12:25.777" v="178" actId="767"/>
          <ac:spMkLst>
            <pc:docMk/>
            <pc:sldMk cId="4126817737" sldId="259"/>
            <ac:spMk id="27" creationId="{28C9FAF4-2955-3949-B6D0-AC76305295D0}"/>
          </ac:spMkLst>
        </pc:spChg>
        <pc:spChg chg="add mod">
          <ac:chgData name="ketki kulkarni" userId="d9781246e1830d3b" providerId="LiveId" clId="{68BBDE1D-864B-48B3-A286-5DAEEFC21B86}" dt="2022-06-27T04:14:31.437" v="266" actId="20577"/>
          <ac:spMkLst>
            <pc:docMk/>
            <pc:sldMk cId="4126817737" sldId="259"/>
            <ac:spMk id="28" creationId="{FD2DDAC8-76DC-F194-33B2-CCEB47CE3D89}"/>
          </ac:spMkLst>
        </pc:spChg>
        <pc:spChg chg="add mod">
          <ac:chgData name="ketki kulkarni" userId="d9781246e1830d3b" providerId="LiveId" clId="{68BBDE1D-864B-48B3-A286-5DAEEFC21B86}" dt="2022-06-27T04:15:36.656" v="328" actId="20577"/>
          <ac:spMkLst>
            <pc:docMk/>
            <pc:sldMk cId="4126817737" sldId="259"/>
            <ac:spMk id="29" creationId="{75931209-6040-0818-3ECF-AAD6A677925F}"/>
          </ac:spMkLst>
        </pc:spChg>
        <pc:spChg chg="add mod">
          <ac:chgData name="ketki kulkarni" userId="d9781246e1830d3b" providerId="LiveId" clId="{68BBDE1D-864B-48B3-A286-5DAEEFC21B86}" dt="2022-06-27T04:17:42.682" v="380" actId="1076"/>
          <ac:spMkLst>
            <pc:docMk/>
            <pc:sldMk cId="4126817737" sldId="259"/>
            <ac:spMk id="30" creationId="{9C942694-4F10-0D93-5C7E-DB26FA373AB9}"/>
          </ac:spMkLst>
        </pc:spChg>
        <pc:spChg chg="add mod">
          <ac:chgData name="ketki kulkarni" userId="d9781246e1830d3b" providerId="LiveId" clId="{68BBDE1D-864B-48B3-A286-5DAEEFC21B86}" dt="2022-06-27T04:17:33.527" v="379" actId="1076"/>
          <ac:spMkLst>
            <pc:docMk/>
            <pc:sldMk cId="4126817737" sldId="259"/>
            <ac:spMk id="31" creationId="{DF813506-B3B0-F580-E18D-016F1C08122B}"/>
          </ac:spMkLst>
        </pc:spChg>
        <pc:spChg chg="add mod">
          <ac:chgData name="ketki kulkarni" userId="d9781246e1830d3b" providerId="LiveId" clId="{68BBDE1D-864B-48B3-A286-5DAEEFC21B86}" dt="2022-06-27T04:17:47.382" v="381" actId="1076"/>
          <ac:spMkLst>
            <pc:docMk/>
            <pc:sldMk cId="4126817737" sldId="259"/>
            <ac:spMk id="32" creationId="{CDF654BC-43DB-2532-DD5F-F2F6FBDF5FF8}"/>
          </ac:spMkLst>
        </pc:spChg>
        <pc:cxnChg chg="add del">
          <ac:chgData name="ketki kulkarni" userId="d9781246e1830d3b" providerId="LiveId" clId="{68BBDE1D-864B-48B3-A286-5DAEEFC21B86}" dt="2022-06-27T04:05:11.846" v="23" actId="11529"/>
          <ac:cxnSpMkLst>
            <pc:docMk/>
            <pc:sldMk cId="4126817737" sldId="259"/>
            <ac:cxnSpMk id="7" creationId="{AE5B0AAC-0E5F-E5EC-EE6E-A19068EE4330}"/>
          </ac:cxnSpMkLst>
        </pc:cxnChg>
        <pc:cxnChg chg="add del">
          <ac:chgData name="ketki kulkarni" userId="d9781246e1830d3b" providerId="LiveId" clId="{68BBDE1D-864B-48B3-A286-5DAEEFC21B86}" dt="2022-06-27T04:05:26.322" v="25" actId="11529"/>
          <ac:cxnSpMkLst>
            <pc:docMk/>
            <pc:sldMk cId="4126817737" sldId="259"/>
            <ac:cxnSpMk id="9" creationId="{EADBB45C-CE69-115F-D237-804BBE3B9F5B}"/>
          </ac:cxnSpMkLst>
        </pc:cxnChg>
        <pc:cxnChg chg="add del">
          <ac:chgData name="ketki kulkarni" userId="d9781246e1830d3b" providerId="LiveId" clId="{68BBDE1D-864B-48B3-A286-5DAEEFC21B86}" dt="2022-06-27T04:05:43.214" v="28" actId="11529"/>
          <ac:cxnSpMkLst>
            <pc:docMk/>
            <pc:sldMk cId="4126817737" sldId="259"/>
            <ac:cxnSpMk id="11" creationId="{2D6A6A22-282F-95AB-30BB-6AC095EEB6B5}"/>
          </ac:cxnSpMkLst>
        </pc:cxnChg>
        <pc:cxnChg chg="add del">
          <ac:chgData name="ketki kulkarni" userId="d9781246e1830d3b" providerId="LiveId" clId="{68BBDE1D-864B-48B3-A286-5DAEEFC21B86}" dt="2022-06-27T04:06:10.686" v="30" actId="11529"/>
          <ac:cxnSpMkLst>
            <pc:docMk/>
            <pc:sldMk cId="4126817737" sldId="259"/>
            <ac:cxnSpMk id="13" creationId="{231249AE-ED96-4D64-743A-8470C3D0C1B1}"/>
          </ac:cxnSpMkLst>
        </pc:cxnChg>
        <pc:cxnChg chg="add mod">
          <ac:chgData name="ketki kulkarni" userId="d9781246e1830d3b" providerId="LiveId" clId="{68BBDE1D-864B-48B3-A286-5DAEEFC21B86}" dt="2022-06-27T04:06:37.057" v="33" actId="14100"/>
          <ac:cxnSpMkLst>
            <pc:docMk/>
            <pc:sldMk cId="4126817737" sldId="259"/>
            <ac:cxnSpMk id="15" creationId="{2D0F3C74-BAD3-547E-AB3A-6A55A6D6568E}"/>
          </ac:cxnSpMkLst>
        </pc:cxnChg>
        <pc:cxnChg chg="add mod">
          <ac:chgData name="ketki kulkarni" userId="d9781246e1830d3b" providerId="LiveId" clId="{68BBDE1D-864B-48B3-A286-5DAEEFC21B86}" dt="2022-06-27T04:07:43.768" v="46" actId="14100"/>
          <ac:cxnSpMkLst>
            <pc:docMk/>
            <pc:sldMk cId="4126817737" sldId="259"/>
            <ac:cxnSpMk id="18" creationId="{E9A95C78-5D0E-BDE4-2DF7-05967D798FF2}"/>
          </ac:cxnSpMkLst>
        </pc:cxnChg>
        <pc:cxnChg chg="add mod">
          <ac:chgData name="ketki kulkarni" userId="d9781246e1830d3b" providerId="LiveId" clId="{68BBDE1D-864B-48B3-A286-5DAEEFC21B86}" dt="2022-06-27T04:07:08.937" v="37" actId="571"/>
          <ac:cxnSpMkLst>
            <pc:docMk/>
            <pc:sldMk cId="4126817737" sldId="259"/>
            <ac:cxnSpMk id="19" creationId="{04E43769-699B-64DE-BF5F-09800490BA27}"/>
          </ac:cxnSpMkLst>
        </pc:cxnChg>
        <pc:cxnChg chg="add mod">
          <ac:chgData name="ketki kulkarni" userId="d9781246e1830d3b" providerId="LiveId" clId="{68BBDE1D-864B-48B3-A286-5DAEEFC21B86}" dt="2022-06-27T04:07:38.326" v="45" actId="571"/>
          <ac:cxnSpMkLst>
            <pc:docMk/>
            <pc:sldMk cId="4126817737" sldId="259"/>
            <ac:cxnSpMk id="20" creationId="{C55D82B2-0A24-3A13-E266-1B4E835F9E8A}"/>
          </ac:cxnSpMkLst>
        </pc:cxnChg>
        <pc:cxnChg chg="add mod">
          <ac:chgData name="ketki kulkarni" userId="d9781246e1830d3b" providerId="LiveId" clId="{68BBDE1D-864B-48B3-A286-5DAEEFC21B86}" dt="2022-06-27T04:07:35.415" v="42" actId="571"/>
          <ac:cxnSpMkLst>
            <pc:docMk/>
            <pc:sldMk cId="4126817737" sldId="259"/>
            <ac:cxnSpMk id="23" creationId="{7E534920-AFC2-4CA9-4BAD-534F5C316589}"/>
          </ac:cxnSpMkLst>
        </pc:cxnChg>
        <pc:cxnChg chg="add mod">
          <ac:chgData name="ketki kulkarni" userId="d9781246e1830d3b" providerId="LiveId" clId="{68BBDE1D-864B-48B3-A286-5DAEEFC21B86}" dt="2022-06-27T04:17:01.744" v="367" actId="14100"/>
          <ac:cxnSpMkLst>
            <pc:docMk/>
            <pc:sldMk cId="4126817737" sldId="259"/>
            <ac:cxnSpMk id="34" creationId="{E2E6AFCD-E82A-55A8-B70F-4835996ADE33}"/>
          </ac:cxnSpMkLst>
        </pc:cxnChg>
      </pc:sldChg>
      <pc:sldChg chg="modSp new mod ord">
        <pc:chgData name="ketki kulkarni" userId="d9781246e1830d3b" providerId="LiveId" clId="{68BBDE1D-864B-48B3-A286-5DAEEFC21B86}" dt="2022-06-27T04:47:03.427" v="503" actId="27636"/>
        <pc:sldMkLst>
          <pc:docMk/>
          <pc:sldMk cId="154033327" sldId="260"/>
        </pc:sldMkLst>
        <pc:spChg chg="mod">
          <ac:chgData name="ketki kulkarni" userId="d9781246e1830d3b" providerId="LiveId" clId="{68BBDE1D-864B-48B3-A286-5DAEEFC21B86}" dt="2022-06-27T04:46:49.466" v="501" actId="20577"/>
          <ac:spMkLst>
            <pc:docMk/>
            <pc:sldMk cId="154033327" sldId="260"/>
            <ac:spMk id="2" creationId="{9961CADA-AB28-5E2D-BE0A-92ADAB67B6E1}"/>
          </ac:spMkLst>
        </pc:spChg>
        <pc:spChg chg="mod">
          <ac:chgData name="ketki kulkarni" userId="d9781246e1830d3b" providerId="LiveId" clId="{68BBDE1D-864B-48B3-A286-5DAEEFC21B86}" dt="2022-06-27T04:47:03.427" v="503" actId="27636"/>
          <ac:spMkLst>
            <pc:docMk/>
            <pc:sldMk cId="154033327" sldId="260"/>
            <ac:spMk id="3" creationId="{ACAA7CDC-BCD0-50FF-095C-D9FC8D1934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93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0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6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3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3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7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8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BB4F-6C8D-4CA8-9A98-6D8FDE4157E6}" type="datetimeFigureOut">
              <a:rPr lang="en-IN" smtClean="0"/>
              <a:t>27/06/2022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F0704E-26A5-4493-9C41-D43A44E3E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CADA-AB28-5E2D-BE0A-92ADAB67B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83" y="488576"/>
            <a:ext cx="9523412" cy="2262781"/>
          </a:xfrm>
        </p:spPr>
        <p:txBody>
          <a:bodyPr>
            <a:normAutofit/>
          </a:bodyPr>
          <a:lstStyle/>
          <a:p>
            <a:r>
              <a:rPr lang="en-US" sz="4000" dirty="0"/>
              <a:t>					</a:t>
            </a:r>
            <a:r>
              <a:rPr lang="en-US" sz="4000" b="1" dirty="0"/>
              <a:t>	E-commerce</a:t>
            </a: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                     Sprint 1 Project.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7CDC-BCD0-50FF-095C-D9FC8D193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												Presented by:-Ketki Kulkarni.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03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9020-1590-8BC2-6626-EB7EAE87B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466"/>
            <a:ext cx="9144000" cy="4495805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r>
              <a:rPr lang="en-US" sz="3200" b="1" dirty="0"/>
              <a:t>Database Name:-EcommerceDB1.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Database contains Three tables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1) </a:t>
            </a:r>
            <a:r>
              <a:rPr lang="en-US" sz="2400" dirty="0" err="1"/>
              <a:t>TblCategory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2) </a:t>
            </a:r>
            <a:r>
              <a:rPr lang="en-US" sz="2400" dirty="0" err="1"/>
              <a:t>TblLogin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3) </a:t>
            </a:r>
            <a:r>
              <a:rPr lang="en-US" sz="2400" dirty="0" err="1"/>
              <a:t>TblProduct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3100" b="1" dirty="0"/>
              <a:t>Web </a:t>
            </a:r>
            <a:r>
              <a:rPr lang="en-US" sz="3100" b="1" dirty="0" err="1"/>
              <a:t>Api</a:t>
            </a:r>
            <a:r>
              <a:rPr lang="en-US" sz="3100" b="1" dirty="0"/>
              <a:t> Name:- </a:t>
            </a:r>
            <a:r>
              <a:rPr lang="en-US" sz="3100" b="1" dirty="0" err="1"/>
              <a:t>EcommerceWebApi</a:t>
            </a:r>
            <a:r>
              <a:rPr lang="en-US" sz="3100" b="1" dirty="0"/>
              <a:t>.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FC4C1-5268-5D9C-599A-824B37D66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599417" y="6660775"/>
            <a:ext cx="113538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2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30ED-9342-B00B-DD7F-869E274D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347" y="5737412"/>
            <a:ext cx="8911687" cy="640976"/>
          </a:xfrm>
        </p:spPr>
        <p:txBody>
          <a:bodyPr>
            <a:noAutofit/>
          </a:bodyPr>
          <a:lstStyle/>
          <a:p>
            <a:r>
              <a:rPr lang="en-US" sz="4400" dirty="0"/>
              <a:t>			   	Block</a:t>
            </a:r>
            <a:r>
              <a:rPr lang="en-US" sz="4400" dirty="0">
                <a:latin typeface="Book Antiqua" panose="02040602050305030304" pitchFamily="18" charset="0"/>
              </a:rPr>
              <a:t> </a:t>
            </a:r>
            <a:r>
              <a:rPr lang="en-US" sz="4400" dirty="0" err="1">
                <a:latin typeface="Book Antiqua" panose="02040602050305030304" pitchFamily="18" charset="0"/>
              </a:rPr>
              <a:t>Digram</a:t>
            </a:r>
            <a:r>
              <a:rPr lang="en-US" sz="4400" dirty="0">
                <a:latin typeface="Book Antiqua" panose="02040602050305030304" pitchFamily="18" charset="0"/>
              </a:rPr>
              <a:t>.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2EC59-CF89-C4AF-CA15-420C63254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67" y="479612"/>
            <a:ext cx="9043968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0C22-6E17-04ED-B759-996FCD5A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499" y="6089715"/>
            <a:ext cx="8911687" cy="768285"/>
          </a:xfrm>
        </p:spPr>
        <p:txBody>
          <a:bodyPr/>
          <a:lstStyle/>
          <a:p>
            <a:r>
              <a:rPr lang="en-US" dirty="0"/>
              <a:t>							Flow chart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8BE6E-9ADB-5257-D8B8-83E08DC7C220}"/>
              </a:ext>
            </a:extLst>
          </p:cNvPr>
          <p:cNvSpPr/>
          <p:nvPr/>
        </p:nvSpPr>
        <p:spPr>
          <a:xfrm>
            <a:off x="1348033" y="883763"/>
            <a:ext cx="1442301" cy="2243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621AE-031E-E596-B9E0-5E4E21886735}"/>
              </a:ext>
            </a:extLst>
          </p:cNvPr>
          <p:cNvSpPr/>
          <p:nvPr/>
        </p:nvSpPr>
        <p:spPr>
          <a:xfrm>
            <a:off x="5483916" y="801278"/>
            <a:ext cx="1642747" cy="232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Net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837A6-5867-917A-9900-6A0C5C98CA0D}"/>
              </a:ext>
            </a:extLst>
          </p:cNvPr>
          <p:cNvSpPr/>
          <p:nvPr/>
        </p:nvSpPr>
        <p:spPr>
          <a:xfrm>
            <a:off x="10124387" y="801278"/>
            <a:ext cx="1395168" cy="232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0F3C74-BAD3-547E-AB3A-6A55A6D6568E}"/>
              </a:ext>
            </a:extLst>
          </p:cNvPr>
          <p:cNvCxnSpPr>
            <a:cxnSpLocks/>
          </p:cNvCxnSpPr>
          <p:nvPr/>
        </p:nvCxnSpPr>
        <p:spPr>
          <a:xfrm>
            <a:off x="2856322" y="2055044"/>
            <a:ext cx="26275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A95C78-5D0E-BDE4-2DF7-05967D798FF2}"/>
              </a:ext>
            </a:extLst>
          </p:cNvPr>
          <p:cNvCxnSpPr>
            <a:cxnSpLocks/>
          </p:cNvCxnSpPr>
          <p:nvPr/>
        </p:nvCxnSpPr>
        <p:spPr>
          <a:xfrm>
            <a:off x="7192651" y="2055044"/>
            <a:ext cx="2832754" cy="32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43769-699B-64DE-BF5F-09800490BA27}"/>
              </a:ext>
            </a:extLst>
          </p:cNvPr>
          <p:cNvCxnSpPr>
            <a:cxnSpLocks/>
          </p:cNvCxnSpPr>
          <p:nvPr/>
        </p:nvCxnSpPr>
        <p:spPr>
          <a:xfrm>
            <a:off x="2790334" y="2064472"/>
            <a:ext cx="26275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3A35EF5-F4D7-3332-9222-60D686A09E37}"/>
              </a:ext>
            </a:extLst>
          </p:cNvPr>
          <p:cNvSpPr/>
          <p:nvPr/>
        </p:nvSpPr>
        <p:spPr>
          <a:xfrm>
            <a:off x="3858047" y="4381108"/>
            <a:ext cx="5703216" cy="12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provide data connectivity between front end and Database.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2DDAC8-76DC-F194-33B2-CCEB47CE3D89}"/>
              </a:ext>
            </a:extLst>
          </p:cNvPr>
          <p:cNvSpPr txBox="1"/>
          <p:nvPr/>
        </p:nvSpPr>
        <p:spPr>
          <a:xfrm>
            <a:off x="2856322" y="801278"/>
            <a:ext cx="2561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provide interface for client application to have access to data.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31209-6040-0818-3ECF-AAD6A677925F}"/>
              </a:ext>
            </a:extLst>
          </p:cNvPr>
          <p:cNvSpPr txBox="1"/>
          <p:nvPr/>
        </p:nvSpPr>
        <p:spPr>
          <a:xfrm>
            <a:off x="7225646" y="1013012"/>
            <a:ext cx="279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data from the database and </a:t>
            </a:r>
            <a:r>
              <a:rPr lang="en-US" dirty="0" err="1"/>
              <a:t>saveback</a:t>
            </a:r>
            <a:r>
              <a:rPr lang="en-US" dirty="0"/>
              <a:t> to database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942694-4F10-0D93-5C7E-DB26FA373AB9}"/>
              </a:ext>
            </a:extLst>
          </p:cNvPr>
          <p:cNvSpPr txBox="1"/>
          <p:nvPr/>
        </p:nvSpPr>
        <p:spPr>
          <a:xfrm>
            <a:off x="1177195" y="3255373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Front end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13506-B3B0-F580-E18D-016F1C08122B}"/>
              </a:ext>
            </a:extLst>
          </p:cNvPr>
          <p:cNvSpPr txBox="1"/>
          <p:nvPr/>
        </p:nvSpPr>
        <p:spPr>
          <a:xfrm>
            <a:off x="5417928" y="318077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Back end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F654BC-43DB-2532-DD5F-F2F6FBDF5FF8}"/>
              </a:ext>
            </a:extLst>
          </p:cNvPr>
          <p:cNvSpPr txBox="1"/>
          <p:nvPr/>
        </p:nvSpPr>
        <p:spPr>
          <a:xfrm>
            <a:off x="10025405" y="3186151"/>
            <a:ext cx="159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Database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E6AFCD-E82A-55A8-B70F-4835996ADE33}"/>
              </a:ext>
            </a:extLst>
          </p:cNvPr>
          <p:cNvCxnSpPr>
            <a:cxnSpLocks/>
          </p:cNvCxnSpPr>
          <p:nvPr/>
        </p:nvCxnSpPr>
        <p:spPr>
          <a:xfrm>
            <a:off x="6185647" y="3519537"/>
            <a:ext cx="0" cy="7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78DD-B0E6-29E5-CD22-C0E0C76B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8" y="385483"/>
            <a:ext cx="9890964" cy="6149788"/>
          </a:xfrm>
        </p:spPr>
        <p:txBody>
          <a:bodyPr>
            <a:normAutofit/>
          </a:bodyPr>
          <a:lstStyle/>
          <a:p>
            <a:r>
              <a:rPr lang="en-US" b="1" dirty="0"/>
              <a:t>Features:-</a:t>
            </a:r>
            <a:br>
              <a:rPr lang="en-US" dirty="0"/>
            </a:br>
            <a:br>
              <a:rPr lang="en-US" dirty="0"/>
            </a:br>
            <a: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  <a:t>User Section:-</a:t>
            </a:r>
            <a:b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1.User can register and login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2.He can purchase product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3.User can see </a:t>
            </a:r>
            <a:r>
              <a:rPr lang="en-US" sz="2800" dirty="0">
                <a:solidFill>
                  <a:srgbClr val="24292F"/>
                </a:solidFill>
                <a:latin typeface="ui-monospace"/>
              </a:rPr>
              <a:t>the product.</a:t>
            </a:r>
            <a:br>
              <a:rPr lang="en-US" dirty="0"/>
            </a:br>
            <a:br>
              <a:rPr lang="en-US" dirty="0"/>
            </a:br>
            <a: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  <a:t>Admin Section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:-</a:t>
            </a:r>
            <a:b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1.Admin can login and add categories</a:t>
            </a:r>
            <a:b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sz="2800" b="0" i="0">
                <a:solidFill>
                  <a:srgbClr val="24292F"/>
                </a:solidFill>
                <a:effectLst/>
                <a:latin typeface="ui-monospace"/>
              </a:rPr>
              <a:t>2.Admin 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ui-monospace"/>
              </a:rPr>
              <a:t>can add products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397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184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Century Gothic</vt:lpstr>
      <vt:lpstr>ui-monospace</vt:lpstr>
      <vt:lpstr>Wingdings 3</vt:lpstr>
      <vt:lpstr>Wisp</vt:lpstr>
      <vt:lpstr>      E-commerce                       Sprint 1 Project.</vt:lpstr>
      <vt:lpstr> Database Name:-EcommerceDB1.  Database contains Three tables  1) TblCategory. 2) TblLogin. 3) TblProduct.  Web Api Name:- EcommerceWebApi.  </vt:lpstr>
      <vt:lpstr>       Block Digram.</vt:lpstr>
      <vt:lpstr>       Flow chart</vt:lpstr>
      <vt:lpstr>Features:-  User Section:- 1.User can register and login 2.He can purchase product 3.User can see the product.  Admin Section:- 1.Admin can login and add categories 2.Admin can add products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Name:-EcommerceDB1.  Database contains Three tables  1) TblCategory. 2) TblLogin. 3) TblProduct.  Web Api Name:- EcommerceWebApi.  </dc:title>
  <dc:creator>ketki kulkarni</dc:creator>
  <cp:lastModifiedBy>ketki kulkarni</cp:lastModifiedBy>
  <cp:revision>2</cp:revision>
  <dcterms:created xsi:type="dcterms:W3CDTF">2022-06-22T16:39:34Z</dcterms:created>
  <dcterms:modified xsi:type="dcterms:W3CDTF">2022-06-27T09:38:31Z</dcterms:modified>
</cp:coreProperties>
</file>