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51"/>
  </p:handoutMasterIdLst>
  <p:sldIdLst>
    <p:sldId id="294" r:id="rId2"/>
    <p:sldId id="342" r:id="rId3"/>
    <p:sldId id="392" r:id="rId4"/>
    <p:sldId id="402" r:id="rId5"/>
    <p:sldId id="411" r:id="rId6"/>
    <p:sldId id="405" r:id="rId7"/>
    <p:sldId id="406" r:id="rId8"/>
    <p:sldId id="407" r:id="rId9"/>
    <p:sldId id="408" r:id="rId10"/>
    <p:sldId id="409" r:id="rId11"/>
    <p:sldId id="410" r:id="rId12"/>
    <p:sldId id="393" r:id="rId13"/>
    <p:sldId id="403" r:id="rId14"/>
    <p:sldId id="420" r:id="rId15"/>
    <p:sldId id="412" r:id="rId16"/>
    <p:sldId id="413" r:id="rId17"/>
    <p:sldId id="414" r:id="rId18"/>
    <p:sldId id="415" r:id="rId19"/>
    <p:sldId id="416" r:id="rId20"/>
    <p:sldId id="404" r:id="rId21"/>
    <p:sldId id="417" r:id="rId22"/>
    <p:sldId id="418" r:id="rId23"/>
    <p:sldId id="419" r:id="rId24"/>
    <p:sldId id="421" r:id="rId25"/>
    <p:sldId id="422" r:id="rId26"/>
    <p:sldId id="423" r:id="rId27"/>
    <p:sldId id="431" r:id="rId28"/>
    <p:sldId id="432" r:id="rId29"/>
    <p:sldId id="433" r:id="rId30"/>
    <p:sldId id="434" r:id="rId31"/>
    <p:sldId id="435" r:id="rId32"/>
    <p:sldId id="424" r:id="rId33"/>
    <p:sldId id="425" r:id="rId34"/>
    <p:sldId id="426" r:id="rId35"/>
    <p:sldId id="436" r:id="rId36"/>
    <p:sldId id="437" r:id="rId37"/>
    <p:sldId id="438" r:id="rId38"/>
    <p:sldId id="427" r:id="rId39"/>
    <p:sldId id="428" r:id="rId40"/>
    <p:sldId id="439" r:id="rId41"/>
    <p:sldId id="440" r:id="rId42"/>
    <p:sldId id="441" r:id="rId43"/>
    <p:sldId id="442" r:id="rId44"/>
    <p:sldId id="443" r:id="rId45"/>
    <p:sldId id="444" r:id="rId46"/>
    <p:sldId id="429" r:id="rId47"/>
    <p:sldId id="445" r:id="rId48"/>
    <p:sldId id="446" r:id="rId49"/>
    <p:sldId id="430" r:id="rId50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EBEBEB"/>
    <a:srgbClr val="0033CC"/>
    <a:srgbClr val="FF0000"/>
    <a:srgbClr val="FFFFFF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Φωτεινό στυλ 2 - Έμφαση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0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797BF7-CEE7-45A5-ACC8-FE81908081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10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994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3A95C8A-AEC5-42B8-910D-3F69383DB79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1200"/>
              </a:spcBef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τον τίτλο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50000"/>
        <a:buBlip>
          <a:blip r:embed="rId13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3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19672" y="2420888"/>
            <a:ext cx="600079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2800" b="1" dirty="0" smtClean="0">
                <a:solidFill>
                  <a:srgbClr val="0000FF"/>
                </a:solidFill>
                <a:latin typeface="+mj-lt"/>
              </a:rPr>
              <a:t>Παραδείγματα</a:t>
            </a:r>
          </a:p>
          <a:p>
            <a:pPr algn="ctr"/>
            <a:r>
              <a:rPr lang="el-GR" sz="2800" b="1" dirty="0" smtClean="0">
                <a:solidFill>
                  <a:srgbClr val="0000FF"/>
                </a:solidFill>
                <a:latin typeface="+mj-lt"/>
              </a:rPr>
              <a:t>Παραγωγής Τελικού Κώδικα</a:t>
            </a:r>
          </a:p>
          <a:p>
            <a:pPr algn="ctr"/>
            <a:r>
              <a:rPr lang="el-GR" sz="2800" b="1" dirty="0" smtClean="0">
                <a:solidFill>
                  <a:srgbClr val="0000FF"/>
                </a:solidFill>
                <a:latin typeface="+mj-lt"/>
              </a:rPr>
              <a:t>για την Αρχιτεκτονική 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</a:rPr>
              <a:t>MIPS</a:t>
            </a:r>
            <a:endParaRPr lang="en-US" sz="2800" b="1" dirty="0">
              <a:latin typeface="+mj-lt"/>
            </a:endParaRPr>
          </a:p>
        </p:txBody>
      </p:sp>
      <p:sp>
        <p:nvSpPr>
          <p:cNvPr id="6" name="5 - Ορθογώνιο"/>
          <p:cNvSpPr/>
          <p:nvPr/>
        </p:nvSpPr>
        <p:spPr bwMode="auto">
          <a:xfrm>
            <a:off x="395288" y="5516563"/>
            <a:ext cx="3313112" cy="86518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5148064" y="4437112"/>
            <a:ext cx="2995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Διαλέξεις στο μάθημα: Μεταφραστές</a:t>
            </a:r>
          </a:p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Γεώργιος Μανής</a:t>
            </a:r>
            <a:endParaRPr lang="en-US" sz="1400" b="1" dirty="0" smtClean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373216"/>
            <a:ext cx="7553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$t2,1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add $t1,$t1,$t2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$t0,-8($sp)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$t2,1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add $t1,$t1,$t2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$t0,-8($sp)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L6: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jr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ra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2000240"/>
            <a:ext cx="27860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a,b,c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f(in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b=a+1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c=4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return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c=f(in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c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4071934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4143372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571612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28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571612"/>
            <a:ext cx="364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28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L8: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571612"/>
            <a:ext cx="36433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28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L8: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571612"/>
            <a:ext cx="3643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28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L8: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$t0,$sp,-16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571612"/>
            <a:ext cx="36433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28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L8: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$t0,$sp,-16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$t0,$sp,-24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$t0,-8($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571612"/>
            <a:ext cx="36433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28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L8: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$t0,$sp,-16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$t0,$sp,-24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$t0,-8($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$sp,-4($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jal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L1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-24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2000240"/>
            <a:ext cx="27860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a,b,c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f(in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b=a+1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c=4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return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c=f(in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c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968895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968895"/>
            <a:ext cx="364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968895"/>
            <a:ext cx="36433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968895"/>
            <a:ext cx="36433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L16: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L17: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428596" y="1595021"/>
            <a:ext cx="3357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a,A,B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void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void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{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A=2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  call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a=3; A=4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call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A)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A,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1595021"/>
            <a:ext cx="3357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a,A,B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void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void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{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A=2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  call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a=3; A=4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call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A)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A,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3 - TextBox"/>
          <p:cNvSpPr txBox="1"/>
          <p:nvPr/>
        </p:nvSpPr>
        <p:spPr>
          <a:xfrm>
            <a:off x="407193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4643438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928662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500166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928662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500166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000240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928662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500166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000240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928662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500166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000240"/>
            <a:ext cx="364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2000240"/>
            <a:ext cx="27860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a,b,c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f(in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b=a+1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c=4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return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c=f(in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c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4071934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214810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928662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500166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000240"/>
            <a:ext cx="3643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$t0,$t0,-12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$t0,$t0,-16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928662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500166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000240"/>
            <a:ext cx="36433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$t0,$t0,-12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$t0,$t0,-16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jr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ra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1595021"/>
            <a:ext cx="3357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a,A,B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void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void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{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A=2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  call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a=3; A=4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call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A)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A,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3 - TextBox"/>
          <p:cNvSpPr txBox="1"/>
          <p:nvPr/>
        </p:nvSpPr>
        <p:spPr>
          <a:xfrm>
            <a:off x="407193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4643438" y="3286124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85722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428728" y="3286124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85722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428728" y="3286124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4572000" y="2000240"/>
            <a:ext cx="3643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85722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428728" y="3286124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4572000" y="2000240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L6: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$t1,-16($s0)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85722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428728" y="3286124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4572000" y="2000240"/>
            <a:ext cx="3643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L6: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$t1,-16($s0)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12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-4($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12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jal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L1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-12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85722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428728" y="3286124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4572000" y="2000240"/>
            <a:ext cx="36433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L6: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$t1,-16($s0)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12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-4($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12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jal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L1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-12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L8: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jr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ra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1595021"/>
            <a:ext cx="3357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a,A,B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void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void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{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A=2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  call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a=3 ; A=4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call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A)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A,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3 - TextBox"/>
          <p:cNvSpPr txBox="1"/>
          <p:nvPr/>
        </p:nvSpPr>
        <p:spPr>
          <a:xfrm>
            <a:off x="407193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3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4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4714876" y="4786322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3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4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705882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3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4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705882"/>
            <a:ext cx="364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$t1,3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3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4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705882"/>
            <a:ext cx="3643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$t1,3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3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4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705882"/>
            <a:ext cx="3643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$t1,3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20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705882"/>
            <a:ext cx="36433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$t1,3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20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 $sp, 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 -16($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3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4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705882"/>
            <a:ext cx="36433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$t1,3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20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 $sp, 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 -16($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-4($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20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jal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L5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-20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3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4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350369"/>
            <a:ext cx="364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3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4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350369"/>
            <a:ext cx="36433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L16: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L17: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L18: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3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4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3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1595021"/>
            <a:ext cx="33575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f1()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void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{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return 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}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A=f2()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return 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f1(), 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A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3 - TextBox"/>
          <p:cNvSpPr txBox="1"/>
          <p:nvPr/>
        </p:nvSpPr>
        <p:spPr>
          <a:xfrm>
            <a:off x="4071934" y="2000240"/>
            <a:ext cx="27860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par T_1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T_1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A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T_2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halt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_ _ _</a:t>
            </a:r>
          </a:p>
          <a:p>
            <a:r>
              <a:rPr lang="en-US" sz="1600" b="1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7929586" y="478632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?</a:t>
            </a:r>
            <a:endParaRPr lang="el-GR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928926" y="2643182"/>
            <a:ext cx="2643206" cy="1143000"/>
          </a:xfrm>
        </p:spPr>
        <p:txBody>
          <a:bodyPr/>
          <a:lstStyle/>
          <a:p>
            <a:r>
              <a:rPr lang="el-GR" sz="3200" dirty="0" smtClean="0"/>
              <a:t>ευχαριστώ !!!</a:t>
            </a:r>
            <a:endParaRPr lang="el-GR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$t2,1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add $t1,$t1,$t2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$t2,1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add $t1,$t1,$t2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$t2,1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add $t1,$t1,$t2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Ρυζόχαρτο">
  <a:themeElements>
    <a:clrScheme name="Ρυζόχαρτο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Ρυζόχαρτο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υζόχαρτο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8B1D82337AB4C85CEFF3AD2960809" ma:contentTypeVersion="2" ma:contentTypeDescription="Create a new document." ma:contentTypeScope="" ma:versionID="595ade4e3dc390fcd4c585b71e2d4a0b">
  <xsd:schema xmlns:xsd="http://www.w3.org/2001/XMLSchema" xmlns:xs="http://www.w3.org/2001/XMLSchema" xmlns:p="http://schemas.microsoft.com/office/2006/metadata/properties" xmlns:ns2="a443a233-4d01-4580-9bcc-d6f427914bfc" targetNamespace="http://schemas.microsoft.com/office/2006/metadata/properties" ma:root="true" ma:fieldsID="7199501e8256c6254a50510bc34836c9" ns2:_="">
    <xsd:import namespace="a443a233-4d01-4580-9bcc-d6f427914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3a233-4d01-4580-9bcc-d6f42791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2802A8-FEB9-4135-B24D-B2064859FC22}"/>
</file>

<file path=customXml/itemProps2.xml><?xml version="1.0" encoding="utf-8"?>
<ds:datastoreItem xmlns:ds="http://schemas.openxmlformats.org/officeDocument/2006/customXml" ds:itemID="{D68F5EBF-4210-4A2B-BFC5-60C6992A0391}"/>
</file>

<file path=customXml/itemProps3.xml><?xml version="1.0" encoding="utf-8"?>
<ds:datastoreItem xmlns:ds="http://schemas.openxmlformats.org/officeDocument/2006/customXml" ds:itemID="{2931A4CB-6ED0-40BB-99CA-B487D65CC36F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Designs\Ρυζόχαρτο.pot</Template>
  <TotalTime>7674</TotalTime>
  <Words>2501</Words>
  <Application>Microsoft Office PowerPoint</Application>
  <PresentationFormat>Προβολή στην οθόνη (4:3)</PresentationFormat>
  <Paragraphs>1025</Paragraphs>
  <Slides>49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49</vt:i4>
      </vt:variant>
    </vt:vector>
  </HeadingPairs>
  <TitlesOfParts>
    <vt:vector size="50" baseType="lpstr">
      <vt:lpstr>Ρυζόχαρτο</vt:lpstr>
      <vt:lpstr>Διαφάνεια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3</vt:lpstr>
      <vt:lpstr>ευχαριστώ !!!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Μεταγλωττιστής</dc:title>
  <dc:creator>*</dc:creator>
  <cp:lastModifiedBy>George</cp:lastModifiedBy>
  <cp:revision>227</cp:revision>
  <dcterms:created xsi:type="dcterms:W3CDTF">2003-02-10T08:36:46Z</dcterms:created>
  <dcterms:modified xsi:type="dcterms:W3CDTF">2020-05-11T16:58:04Z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0x010100E8D8B1D82337AB4C85CEFF3AD2960809</vt:lpwstr>
  </property>
</Properties>
</file>