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302" r:id="rId6"/>
    <p:sldId id="263" r:id="rId7"/>
    <p:sldId id="258" r:id="rId8"/>
    <p:sldId id="287" r:id="rId9"/>
    <p:sldId id="288" r:id="rId10"/>
    <p:sldId id="274" r:id="rId11"/>
    <p:sldId id="291" r:id="rId12"/>
    <p:sldId id="290" r:id="rId13"/>
    <p:sldId id="292" r:id="rId14"/>
    <p:sldId id="293" r:id="rId15"/>
    <p:sldId id="295" r:id="rId16"/>
    <p:sldId id="294" r:id="rId18"/>
    <p:sldId id="296" r:id="rId19"/>
    <p:sldId id="298" r:id="rId20"/>
    <p:sldId id="299" r:id="rId21"/>
    <p:sldId id="300" r:id="rId22"/>
    <p:sldId id="303" r:id="rId23"/>
    <p:sldId id="271" r:id="rId24"/>
    <p:sldId id="301" r:id="rId25"/>
    <p:sldId id="286" r:id="rId26"/>
    <p:sldId id="259" r:id="rId27"/>
    <p:sldId id="260" r:id="rId28"/>
    <p:sldId id="265" r:id="rId29"/>
    <p:sldId id="261" r:id="rId30"/>
    <p:sldId id="264" r:id="rId31"/>
    <p:sldId id="262" r:id="rId32"/>
    <p:sldId id="276" r:id="rId33"/>
    <p:sldId id="270" r:id="rId34"/>
    <p:sldId id="267" r:id="rId35"/>
    <p:sldId id="266" r:id="rId36"/>
    <p:sldId id="272" r:id="rId37"/>
    <p:sldId id="268" r:id="rId38"/>
    <p:sldId id="275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5"/>
    <a:srgbClr val="FFFFFF"/>
    <a:srgbClr val="A4102C"/>
    <a:srgbClr val="000000"/>
    <a:srgbClr val="181C23"/>
    <a:srgbClr val="111419"/>
    <a:srgbClr val="900E27"/>
    <a:srgbClr val="545454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7AEC-ECA6-472E-8085-A3CCB828D74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noFill/>
        </p:spPr>
        <p:txBody>
          <a:bodyPr anchor="ctr">
            <a:normAutofit/>
          </a:bodyPr>
          <a:lstStyle/>
          <a:p>
            <a:r>
              <a:rPr lang="hu-HU" sz="7200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E-sport portál</a:t>
            </a:r>
            <a:endParaRPr lang="en-GB" sz="72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</a:rPr>
              <a:t>Készítette: Kurucz László, Szegedi Ruben, Szabó Richárd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5212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Vite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Konfigurációmentes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Gyors modulcsere (HMR)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Saját fejlesztői webszerver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Több keretrendszert és könyvtárat támogat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Választható előrekonfigurált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rcRect l="12267" t="18400" r="12688" b="19600"/>
          <a:stretch>
            <a:fillRect/>
          </a:stretch>
        </p:blipFill>
        <p:spPr>
          <a:xfrm>
            <a:off x="8267700" y="2631440"/>
            <a:ext cx="3434715" cy="139319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6355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React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Komponensalapú architektúra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Virtuális DOM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Egyirányú adatáramlás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Rendkívül népszerű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5"/>
          <a:stretch>
            <a:fillRect/>
          </a:stretch>
        </p:blipFill>
        <p:spPr>
          <a:xfrm>
            <a:off x="8736330" y="2497455"/>
            <a:ext cx="3117215" cy="172847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Felület jellemzői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17870" y="2157095"/>
            <a:ext cx="4540885" cy="42392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Template-n alapszik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Egységes design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Reszponzivitás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Áttekinthető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Hibatűrő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Feltételes kilistázás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Főoldal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312"/>
          <a:stretch>
            <a:fillRect/>
          </a:stretch>
        </p:blipFill>
        <p:spPr>
          <a:xfrm>
            <a:off x="123825" y="401320"/>
            <a:ext cx="8335010" cy="6090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675" y="2023110"/>
            <a:ext cx="303466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Saját profil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520065"/>
            <a:ext cx="7931785" cy="5817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50" y="2023110"/>
            <a:ext cx="31203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Versenyre</a:t>
            </a:r>
            <a:br>
              <a:rPr lang="hu-HU" altLang="en-US">
                <a:solidFill>
                  <a:srgbClr val="FFFFFF"/>
                </a:solidFill>
              </a:rPr>
            </a:br>
            <a:r>
              <a:rPr lang="hu-HU" altLang="en-US">
                <a:solidFill>
                  <a:srgbClr val="FFFFFF"/>
                </a:solidFill>
              </a:rPr>
              <a:t>jelentkezés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067435"/>
            <a:ext cx="7894955" cy="4723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425" y="2023110"/>
            <a:ext cx="389191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Backend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841625" y="-174625"/>
            <a:ext cx="1715770" cy="72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55047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70815"/>
            <a:ext cx="7034530" cy="6363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685" y="2005965"/>
            <a:ext cx="379539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context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007360" y="-340360"/>
            <a:ext cx="1715770" cy="762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9884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622935"/>
            <a:ext cx="7480300" cy="5611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210" y="2005965"/>
            <a:ext cx="35096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tsx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198495" y="-531495"/>
            <a:ext cx="1715770" cy="8003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5164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9932" r="19875"/>
          <a:stretch>
            <a:fillRect/>
          </a:stretch>
        </p:blipFill>
        <p:spPr>
          <a:xfrm>
            <a:off x="152400" y="511175"/>
            <a:ext cx="7807960" cy="5835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4841875"/>
            <a:ext cx="4577715" cy="1631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terveink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470" y="177800"/>
            <a:ext cx="5528310" cy="4288790"/>
          </a:xfrm>
        </p:spPr>
        <p:txBody>
          <a:bodyPr numCol="2" anchor="ctr">
            <a:normAutofit fontScale="90000" lnSpcReduction="2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Klánrendszer megvalósítása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írás és ezzel kapcsolatos jogkörök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kategória és/vagy tag (#)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Kommentelés cikkek alá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Dashboard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Verseny ágrajz iFrame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Élő eredményfelvitel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lowchart: Document 10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393700"/>
            <a:ext cx="3692525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 sz="3600" kern="1200">
                <a:solidFill>
                  <a:srgbClr val="FFFFFF"/>
                </a:solidFill>
                <a:latin typeface="Bahnschrift SemiLight" panose="020B0502040204020203" pitchFamily="34" charset="0"/>
              </a:rPr>
              <a:t>A Projekt célja</a:t>
            </a:r>
            <a:endParaRPr lang="hu-HU" altLang="en-US" sz="3600" kern="12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455" y="920750"/>
            <a:ext cx="7030720" cy="4615815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E-sport események egységesítése egyetlen platformra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Versenyhirdetési és -jelentkezési lehetőség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Klánrendszer közösségépítéshez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Az E-sportolók és az eziránt érdeklődők országos szintű bevonzása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 bwMode="auto">
          <a:xfrm>
            <a:off x="527685" y="3524885"/>
            <a:ext cx="3394075" cy="2850515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KÖSZÖNJÜK A FIGYELMET!</a:t>
            </a:r>
            <a:endParaRPr lang="en-GB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altLang="en-US" sz="2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2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4425477 w 12192000"/>
              <a:gd name="connsiteY0" fmla="*/ 0 h 6858000"/>
              <a:gd name="connsiteX1" fmla="*/ 4347610 w 12192000"/>
              <a:gd name="connsiteY1" fmla="*/ 0 h 6858000"/>
              <a:gd name="connsiteX2" fmla="*/ 4347610 w 12192000"/>
              <a:gd name="connsiteY2" fmla="*/ 1741593 h 6858000"/>
              <a:gd name="connsiteX3" fmla="*/ 0 w 12192000"/>
              <a:gd name="connsiteY3" fmla="*/ 1741593 h 6858000"/>
              <a:gd name="connsiteX4" fmla="*/ 0 w 12192000"/>
              <a:gd name="connsiteY4" fmla="*/ 1819459 h 6858000"/>
              <a:gd name="connsiteX5" fmla="*/ 4347610 w 12192000"/>
              <a:gd name="connsiteY5" fmla="*/ 1819459 h 6858000"/>
              <a:gd name="connsiteX6" fmla="*/ 4347610 w 12192000"/>
              <a:gd name="connsiteY6" fmla="*/ 6125184 h 6858000"/>
              <a:gd name="connsiteX7" fmla="*/ 0 w 12192000"/>
              <a:gd name="connsiteY7" fmla="*/ 6125184 h 6858000"/>
              <a:gd name="connsiteX8" fmla="*/ 0 w 12192000"/>
              <a:gd name="connsiteY8" fmla="*/ 6203050 h 6858000"/>
              <a:gd name="connsiteX9" fmla="*/ 4347610 w 12192000"/>
              <a:gd name="connsiteY9" fmla="*/ 6203050 h 6858000"/>
              <a:gd name="connsiteX10" fmla="*/ 4347610 w 12192000"/>
              <a:gd name="connsiteY10" fmla="*/ 6858000 h 6858000"/>
              <a:gd name="connsiteX11" fmla="*/ 4425477 w 12192000"/>
              <a:gd name="connsiteY11" fmla="*/ 6858000 h 6858000"/>
              <a:gd name="connsiteX12" fmla="*/ 4425477 w 12192000"/>
              <a:gd name="connsiteY12" fmla="*/ 6203050 h 6858000"/>
              <a:gd name="connsiteX13" fmla="*/ 11597671 w 12192000"/>
              <a:gd name="connsiteY13" fmla="*/ 6203050 h 6858000"/>
              <a:gd name="connsiteX14" fmla="*/ 12192000 w 12192000"/>
              <a:gd name="connsiteY14" fmla="*/ 6203050 h 6858000"/>
              <a:gd name="connsiteX15" fmla="*/ 12192000 w 12192000"/>
              <a:gd name="connsiteY15" fmla="*/ 6125184 h 6858000"/>
              <a:gd name="connsiteX16" fmla="*/ 11597671 w 12192000"/>
              <a:gd name="connsiteY16" fmla="*/ 6125184 h 6858000"/>
              <a:gd name="connsiteX17" fmla="*/ 11597671 w 12192000"/>
              <a:gd name="connsiteY17" fmla="*/ 1819459 h 6858000"/>
              <a:gd name="connsiteX18" fmla="*/ 12192000 w 12192000"/>
              <a:gd name="connsiteY18" fmla="*/ 1819459 h 6858000"/>
              <a:gd name="connsiteX19" fmla="*/ 12192000 w 12192000"/>
              <a:gd name="connsiteY19" fmla="*/ 1741593 h 6858000"/>
              <a:gd name="connsiteX20" fmla="*/ 4425477 w 12192000"/>
              <a:gd name="connsiteY20" fmla="*/ 1741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0">
                <a:moveTo>
                  <a:pt x="4425477" y="0"/>
                </a:moveTo>
                <a:lnTo>
                  <a:pt x="4347610" y="0"/>
                </a:lnTo>
                <a:lnTo>
                  <a:pt x="4347610" y="1741593"/>
                </a:lnTo>
                <a:lnTo>
                  <a:pt x="0" y="1741593"/>
                </a:lnTo>
                <a:lnTo>
                  <a:pt x="0" y="1819459"/>
                </a:lnTo>
                <a:lnTo>
                  <a:pt x="4347610" y="1819459"/>
                </a:lnTo>
                <a:lnTo>
                  <a:pt x="4347610" y="6125184"/>
                </a:lnTo>
                <a:lnTo>
                  <a:pt x="0" y="6125184"/>
                </a:lnTo>
                <a:lnTo>
                  <a:pt x="0" y="6203050"/>
                </a:lnTo>
                <a:lnTo>
                  <a:pt x="4347610" y="6203050"/>
                </a:lnTo>
                <a:lnTo>
                  <a:pt x="4347610" y="6858000"/>
                </a:lnTo>
                <a:lnTo>
                  <a:pt x="4425477" y="6858000"/>
                </a:lnTo>
                <a:lnTo>
                  <a:pt x="4425477" y="6203050"/>
                </a:lnTo>
                <a:lnTo>
                  <a:pt x="11597671" y="6203050"/>
                </a:lnTo>
                <a:lnTo>
                  <a:pt x="12192000" y="6203050"/>
                </a:lnTo>
                <a:lnTo>
                  <a:pt x="12192000" y="6125184"/>
                </a:lnTo>
                <a:lnTo>
                  <a:pt x="11597671" y="6125184"/>
                </a:lnTo>
                <a:lnTo>
                  <a:pt x="11597671" y="1819459"/>
                </a:lnTo>
                <a:lnTo>
                  <a:pt x="12192000" y="1819459"/>
                </a:lnTo>
                <a:lnTo>
                  <a:pt x="12192000" y="1741593"/>
                </a:lnTo>
                <a:lnTo>
                  <a:pt x="4425477" y="174159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81" y="268411"/>
            <a:ext cx="4576119" cy="1242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Verziókezelőnk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1652" y="0"/>
            <a:ext cx="4400348" cy="1779814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43064" y="6167619"/>
            <a:ext cx="4348936" cy="690382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21" y="2273968"/>
            <a:ext cx="3705622" cy="2984394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880" y="2668294"/>
            <a:ext cx="5513965" cy="2590068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2050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416" y="422801"/>
            <a:ext cx="4733404" cy="3812138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0 great websites for entrepreneu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" r="1" b="12917"/>
          <a:stretch>
            <a:fillRect/>
          </a:stretch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2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4425477 w 12192000"/>
              <a:gd name="connsiteY0" fmla="*/ 0 h 6858000"/>
              <a:gd name="connsiteX1" fmla="*/ 4347610 w 12192000"/>
              <a:gd name="connsiteY1" fmla="*/ 0 h 6858000"/>
              <a:gd name="connsiteX2" fmla="*/ 4347610 w 12192000"/>
              <a:gd name="connsiteY2" fmla="*/ 1741593 h 6858000"/>
              <a:gd name="connsiteX3" fmla="*/ 0 w 12192000"/>
              <a:gd name="connsiteY3" fmla="*/ 1741593 h 6858000"/>
              <a:gd name="connsiteX4" fmla="*/ 0 w 12192000"/>
              <a:gd name="connsiteY4" fmla="*/ 1819459 h 6858000"/>
              <a:gd name="connsiteX5" fmla="*/ 4347610 w 12192000"/>
              <a:gd name="connsiteY5" fmla="*/ 1819459 h 6858000"/>
              <a:gd name="connsiteX6" fmla="*/ 4347610 w 12192000"/>
              <a:gd name="connsiteY6" fmla="*/ 6125184 h 6858000"/>
              <a:gd name="connsiteX7" fmla="*/ 0 w 12192000"/>
              <a:gd name="connsiteY7" fmla="*/ 6125184 h 6858000"/>
              <a:gd name="connsiteX8" fmla="*/ 0 w 12192000"/>
              <a:gd name="connsiteY8" fmla="*/ 6203050 h 6858000"/>
              <a:gd name="connsiteX9" fmla="*/ 4347610 w 12192000"/>
              <a:gd name="connsiteY9" fmla="*/ 6203050 h 6858000"/>
              <a:gd name="connsiteX10" fmla="*/ 4347610 w 12192000"/>
              <a:gd name="connsiteY10" fmla="*/ 6858000 h 6858000"/>
              <a:gd name="connsiteX11" fmla="*/ 4425477 w 12192000"/>
              <a:gd name="connsiteY11" fmla="*/ 6858000 h 6858000"/>
              <a:gd name="connsiteX12" fmla="*/ 4425477 w 12192000"/>
              <a:gd name="connsiteY12" fmla="*/ 6203050 h 6858000"/>
              <a:gd name="connsiteX13" fmla="*/ 11597671 w 12192000"/>
              <a:gd name="connsiteY13" fmla="*/ 6203050 h 6858000"/>
              <a:gd name="connsiteX14" fmla="*/ 12192000 w 12192000"/>
              <a:gd name="connsiteY14" fmla="*/ 6203050 h 6858000"/>
              <a:gd name="connsiteX15" fmla="*/ 12192000 w 12192000"/>
              <a:gd name="connsiteY15" fmla="*/ 6125184 h 6858000"/>
              <a:gd name="connsiteX16" fmla="*/ 11597671 w 12192000"/>
              <a:gd name="connsiteY16" fmla="*/ 6125184 h 6858000"/>
              <a:gd name="connsiteX17" fmla="*/ 11597671 w 12192000"/>
              <a:gd name="connsiteY17" fmla="*/ 1819459 h 6858000"/>
              <a:gd name="connsiteX18" fmla="*/ 12192000 w 12192000"/>
              <a:gd name="connsiteY18" fmla="*/ 1819459 h 6858000"/>
              <a:gd name="connsiteX19" fmla="*/ 12192000 w 12192000"/>
              <a:gd name="connsiteY19" fmla="*/ 1741593 h 6858000"/>
              <a:gd name="connsiteX20" fmla="*/ 4425477 w 12192000"/>
              <a:gd name="connsiteY20" fmla="*/ 1741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0">
                <a:moveTo>
                  <a:pt x="4425477" y="0"/>
                </a:moveTo>
                <a:lnTo>
                  <a:pt x="4347610" y="0"/>
                </a:lnTo>
                <a:lnTo>
                  <a:pt x="4347610" y="1741593"/>
                </a:lnTo>
                <a:lnTo>
                  <a:pt x="0" y="1741593"/>
                </a:lnTo>
                <a:lnTo>
                  <a:pt x="0" y="1819459"/>
                </a:lnTo>
                <a:lnTo>
                  <a:pt x="4347610" y="1819459"/>
                </a:lnTo>
                <a:lnTo>
                  <a:pt x="4347610" y="6125184"/>
                </a:lnTo>
                <a:lnTo>
                  <a:pt x="0" y="6125184"/>
                </a:lnTo>
                <a:lnTo>
                  <a:pt x="0" y="6203050"/>
                </a:lnTo>
                <a:lnTo>
                  <a:pt x="4347610" y="6203050"/>
                </a:lnTo>
                <a:lnTo>
                  <a:pt x="4347610" y="6858000"/>
                </a:lnTo>
                <a:lnTo>
                  <a:pt x="4425477" y="6858000"/>
                </a:lnTo>
                <a:lnTo>
                  <a:pt x="4425477" y="6203050"/>
                </a:lnTo>
                <a:lnTo>
                  <a:pt x="11597671" y="6203050"/>
                </a:lnTo>
                <a:lnTo>
                  <a:pt x="12192000" y="6203050"/>
                </a:lnTo>
                <a:lnTo>
                  <a:pt x="12192000" y="6125184"/>
                </a:lnTo>
                <a:lnTo>
                  <a:pt x="11597671" y="6125184"/>
                </a:lnTo>
                <a:lnTo>
                  <a:pt x="11597671" y="1819459"/>
                </a:lnTo>
                <a:lnTo>
                  <a:pt x="12192000" y="1819459"/>
                </a:lnTo>
                <a:lnTo>
                  <a:pt x="12192000" y="1741593"/>
                </a:lnTo>
                <a:lnTo>
                  <a:pt x="4425477" y="174159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81" y="268411"/>
            <a:ext cx="4576119" cy="1242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1652" y="0"/>
            <a:ext cx="4400348" cy="1779814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43064" y="6167619"/>
            <a:ext cx="4348936" cy="690382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21" y="2273968"/>
            <a:ext cx="3705622" cy="2984394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880" y="2668294"/>
            <a:ext cx="5513965" cy="2590068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218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03" y="1427898"/>
            <a:ext cx="4969402" cy="4002203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2102" y="1901951"/>
            <a:ext cx="3476222" cy="3345298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0153" y="732992"/>
            <a:ext cx="4576119" cy="1167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3780" y="1535855"/>
            <a:ext cx="20810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1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1519311"/>
          </a:xfrm>
        </p:spPr>
        <p:txBody>
          <a:bodyPr>
            <a:normAutofit/>
          </a:bodyPr>
          <a:lstStyle/>
          <a:p>
            <a:r>
              <a:rPr lang="hu-HU" sz="5400">
                <a:solidFill>
                  <a:schemeClr val="bg1">
                    <a:lumMod val="10000"/>
                    <a:lumOff val="90000"/>
                  </a:schemeClr>
                </a:solidFill>
              </a:rPr>
              <a:t>TITLE</a:t>
            </a:r>
            <a:endParaRPr lang="en-GB" sz="5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2492886"/>
            <a:ext cx="3600860" cy="3074632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148" name="Picture 4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287536"/>
            <a:ext cx="5314311" cy="4279982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86593"/>
            <a:ext cx="12192000" cy="428092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6" y="2492886"/>
            <a:ext cx="6049492" cy="3074632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" y="1290482"/>
            <a:ext cx="12192000" cy="1202404"/>
          </a:xfrm>
          <a:solidFill>
            <a:srgbClr val="11141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 descr="10 great websites for entrepren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86" y="2654913"/>
            <a:ext cx="3415300" cy="27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971005" y="2533621"/>
            <a:ext cx="2905059" cy="12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rgbClr val="E91F45"/>
                </a:solidFill>
              </a:rPr>
              <a:t>TITLE</a:t>
            </a:r>
            <a:endParaRPr lang="en-US">
              <a:solidFill>
                <a:srgbClr val="E91F45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98475" y="1883881"/>
            <a:ext cx="5407040" cy="3039811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8095" y="1444625"/>
            <a:ext cx="457517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FFFFFF"/>
                </a:solidFill>
                <a:cs typeface="+mn-lt"/>
              </a:rPr>
              <a:t>Adatbázis tervezés: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sz="2400">
                <a:solidFill>
                  <a:srgbClr val="FFFFFF"/>
                </a:solidFill>
                <a:cs typeface="+mn-lt"/>
              </a:rPr>
              <a:t>Közös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Backend: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Szabó Richárd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Frontend: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Szegedi Ruben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Kurucz László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 altLang="en-GB">
                <a:solidFill>
                  <a:srgbClr val="FFFFFF"/>
                </a:solidFill>
              </a:rPr>
              <a:t>Munkamegosztás</a:t>
            </a:r>
            <a:endParaRPr lang="hu-HU" alt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TITLE</a:t>
            </a:r>
            <a:endParaRPr lang="en-US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265121" y="2402260"/>
            <a:ext cx="5847780" cy="3347879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77" name="Rectangle 112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279" name="Rectangle 112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552" y="1862756"/>
            <a:ext cx="3891290" cy="3132488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2" descr="10 great websites for entreprene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05" y="2381706"/>
            <a:ext cx="4217943" cy="3397001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1" y="4842172"/>
            <a:ext cx="3882683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737" y="558019"/>
            <a:ext cx="5528603" cy="3451274"/>
          </a:xfrm>
        </p:spPr>
        <p:txBody>
          <a:bodyPr numCol="2"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8" name="Freeform: Shape 37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9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0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56" y="1601127"/>
            <a:ext cx="3930123" cy="3165200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5499" y="467655"/>
            <a:ext cx="3882683" cy="1249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84418" y="3429000"/>
            <a:ext cx="4500064" cy="3054096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0974" y="375662"/>
            <a:ext cx="4576119" cy="1167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5937" y="2101574"/>
            <a:ext cx="4500064" cy="3054096"/>
          </a:xfrm>
        </p:spPr>
        <p:txBody>
          <a:bodyPr anchor="ctr">
            <a:normAutofit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85" y="1959171"/>
            <a:ext cx="4217943" cy="3397001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7253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0761" y="609500"/>
            <a:ext cx="5473043" cy="2548762"/>
          </a:xfrm>
        </p:spPr>
        <p:txBody>
          <a:bodyPr numCol="2"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3823160" y="2189790"/>
            <a:ext cx="2905059" cy="12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2" descr="10 great websites for entrepreneu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10" y="3021638"/>
            <a:ext cx="3930123" cy="3165200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1188069" y="381935"/>
            <a:ext cx="5366040" cy="1006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TITLE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!!Straight Connector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8069" y="2349305"/>
            <a:ext cx="5366041" cy="29542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Bahnschrift SemiLight" panose="020B0502040204020203" pitchFamily="34" charset="0"/>
              </a:rPr>
              <a:t>Szempont</a:t>
            </a:r>
            <a:endParaRPr lang="en-US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9" name="Picture 2" descr="10 great websites for entrepreneur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5789"/>
          <a:stretch>
            <a:fillRect/>
          </a:stretch>
        </p:blipFill>
        <p:spPr bwMode="auto"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  <a:noFill/>
          <a:effectLst>
            <a:reflection blurRad="279400" stA="52000" endA="300" endPos="25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!!plus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!!dot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!!circle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370" y="1077595"/>
            <a:ext cx="6243955" cy="116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Használt technológiák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1601" y="2245487"/>
            <a:ext cx="5528603" cy="3054096"/>
          </a:xfrm>
        </p:spPr>
        <p:txBody>
          <a:bodyPr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Adatbázis: MySQL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Backend: NestJS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742950" lvl="1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ORM: Prisma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Frontend: Vite+React+TS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Verziókezelő: Git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34899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2766060"/>
            <a:ext cx="3605530" cy="132588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Adatbázisunk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29965" y="722630"/>
            <a:ext cx="4136390" cy="522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Amire figyeltünk:</a:t>
            </a:r>
            <a:endParaRPr lang="hu-HU" altLang="en-GB" sz="36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Mit szeretnénk tárolni?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Kapcsolatok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Normalizálás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Általános tervezési konvenciók követése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47027"/>
          <a:stretch>
            <a:fillRect/>
          </a:stretch>
        </p:blipFill>
        <p:spPr>
          <a:xfrm>
            <a:off x="7986395" y="721995"/>
            <a:ext cx="4001770" cy="463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679700"/>
            <a:ext cx="3202940" cy="141224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Adatbázis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76580"/>
            <a:ext cx="4521200" cy="561784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MySQL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Relációs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Gyors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Felhasználóbarát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Nagy felhasználóbázis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Prisma kompatibilis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6330" y="1838960"/>
            <a:ext cx="3094355" cy="3094355"/>
          </a:xfrm>
          <a:prstGeom prst="rect">
            <a:avLst/>
          </a:prstGeom>
          <a:noFill/>
          <a:ln w="9525">
            <a:noFill/>
          </a:ln>
          <a:effectLst>
            <a:reflection blurRad="330200" stA="50000" endA="300" endPos="70000" dir="5400000" sy="-100000" algn="bl" rotWithShape="0"/>
          </a:effectLst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247005" y="373951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247005" y="35750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Backendünk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NestJS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Modularitás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Rendezett mappa- és fájlstruktúra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végpont védelem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2"/>
          <a:srcRect l="4336" t="8235" r="2168" b="29804"/>
          <a:stretch>
            <a:fillRect/>
          </a:stretch>
        </p:blipFill>
        <p:spPr>
          <a:xfrm>
            <a:off x="8377555" y="2486025"/>
            <a:ext cx="3286125" cy="150495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4503420"/>
            <a:ext cx="4888230" cy="1574165"/>
          </a:xfrm>
        </p:spPr>
        <p:txBody>
          <a:bodyPr>
            <a:normAutofit/>
          </a:bodyPr>
          <a:lstStyle/>
          <a:p>
            <a:pPr algn="ctr"/>
            <a:r>
              <a:rPr lang="hu-HU" altLang="en-GB">
                <a:solidFill>
                  <a:schemeClr val="tx2"/>
                </a:solidFill>
              </a:rPr>
              <a:t>ORM</a:t>
            </a:r>
            <a:endParaRPr lang="hu-HU" altLang="en-GB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745" cy="2484120"/>
          </a:xfrm>
          <a:prstGeom prst="rect">
            <a:avLst/>
          </a:prstGeom>
        </p:spPr>
      </p:pic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-305" y="1408868"/>
            <a:ext cx="12228128" cy="1828800"/>
            <a:chOff x="-305" y="2987478"/>
            <a:chExt cx="12188952" cy="1828800"/>
          </a:xfrm>
        </p:grpSpPr>
        <p:sp>
          <p:nvSpPr>
            <p:cNvPr id="32" name="Freeform: Shape 31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5" name="Freeform: Shape 34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6" name="Picture 105"/>
          <p:cNvPicPr/>
          <p:nvPr/>
        </p:nvPicPr>
        <p:blipFill>
          <a:blip r:embed="rId2"/>
          <a:srcRect l="16947" t="37698" r="17981" b="16446"/>
          <a:stretch>
            <a:fillRect/>
          </a:stretch>
        </p:blipFill>
        <p:spPr>
          <a:xfrm>
            <a:off x="407035" y="2638425"/>
            <a:ext cx="4693920" cy="173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5394325" y="2564765"/>
            <a:ext cx="6311265" cy="39604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Objektum Relációs Leképzés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CRUD műveletek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Relációs adatbázis és Backend alkalmazás közötti átjárhatóság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Adatbázisrendszertől függetlenség (többnyire) pl.: SqLite, MySQL, PostgreSQL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ORM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Prisma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Adatmigráció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Adatmodellezés (schema)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Integrálhatóság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+1 Grafikus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rcRect l="30330" t="32533" r="26577" b="33351"/>
          <a:stretch>
            <a:fillRect/>
          </a:stretch>
        </p:blipFill>
        <p:spPr>
          <a:xfrm>
            <a:off x="8879205" y="2774950"/>
            <a:ext cx="2934335" cy="1308100"/>
          </a:xfrm>
          <a:prstGeom prst="rect">
            <a:avLst/>
          </a:prstGeom>
          <a:noFill/>
          <a:ln w="9525">
            <a:noFill/>
          </a:ln>
          <a:effectLst>
            <a:reflection blurRad="292100" stA="52000" endA="3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Presentation</Application>
  <PresentationFormat>Widescreen</PresentationFormat>
  <Paragraphs>249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SimSun</vt:lpstr>
      <vt:lpstr>Wingdings</vt:lpstr>
      <vt:lpstr>Bahnschrift SemiLight</vt:lpstr>
      <vt:lpstr>Calibri</vt:lpstr>
      <vt:lpstr>Microsoft YaHei</vt:lpstr>
      <vt:lpstr>Arial Unicode MS</vt:lpstr>
      <vt:lpstr>Calibri Light</vt:lpstr>
      <vt:lpstr>Calibri</vt:lpstr>
      <vt:lpstr>Arial Black</vt:lpstr>
      <vt:lpstr>Bahnschrift Light</vt:lpstr>
      <vt:lpstr>Bahnschrift Condensed</vt:lpstr>
      <vt:lpstr>Bahnschrift</vt:lpstr>
      <vt:lpstr>Bahnschrift SemiBold</vt:lpstr>
      <vt:lpstr>Wingdings</vt:lpstr>
      <vt:lpstr>Office Theme</vt:lpstr>
      <vt:lpstr>1_Office Theme</vt:lpstr>
      <vt:lpstr>E-sport portál</vt:lpstr>
      <vt:lpstr>TITLE</vt:lpstr>
      <vt:lpstr>TITLE</vt:lpstr>
      <vt:lpstr>TITLE</vt:lpstr>
      <vt:lpstr>TITLE</vt:lpstr>
      <vt:lpstr>Adatbázisunk</vt:lpstr>
      <vt:lpstr>Adatbázis rendszerünk</vt:lpstr>
      <vt:lpstr>TITLE</vt:lpstr>
      <vt:lpstr>ORM rendszerünk</vt:lpstr>
      <vt:lpstr>Backendünk</vt:lpstr>
      <vt:lpstr>Frontendünk</vt:lpstr>
      <vt:lpstr>TITLE</vt:lpstr>
      <vt:lpstr>Főoldal</vt:lpstr>
      <vt:lpstr>TITLE</vt:lpstr>
      <vt:lpstr>Saját profil</vt:lpstr>
      <vt:lpstr>Versenyre jelentkezés</vt:lpstr>
      <vt:lpstr>Backend kódrészlet</vt:lpstr>
      <vt:lpstr>Frontend kódrészlet</vt:lpstr>
      <vt:lpstr>TITLE</vt:lpstr>
      <vt:lpstr>KÖSZÖNJÜK A FIGYELMET!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PowerPoint 演示文稿</vt:lpstr>
      <vt:lpstr>TITLE</vt:lpstr>
      <vt:lpstr>TITLE</vt:lpstr>
      <vt:lpstr>TITLE</vt:lpstr>
      <vt:lpstr>TITLE</vt:lpstr>
      <vt:lpstr>TITLE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 portál</dc:title>
  <dc:creator>username@sulid.hu</dc:creator>
  <cp:lastModifiedBy>Laci</cp:lastModifiedBy>
  <cp:revision>116</cp:revision>
  <dcterms:created xsi:type="dcterms:W3CDTF">2023-05-29T20:04:00Z</dcterms:created>
  <dcterms:modified xsi:type="dcterms:W3CDTF">2023-06-09T22:00:10Z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DB4A84F0AA584FDEB32D2866E042E8C4</vt:lpwstr>
  </property>
  <property fmtid="{D5CDD505-2E9C-101B-9397-08002B2CF9AE}" pid="3" name="KSOProductBuildVer">
    <vt:lpwstr>1033-11.2.0.11537</vt:lpwstr>
  </property>
</Properties>
</file>