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9" r:id="rId7"/>
    <p:sldId id="258" r:id="rId8"/>
    <p:sldId id="260" r:id="rId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Szerző" initials="S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BEC2E38C-B9EA-4AC4-87C3-18C259F9401A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hu-HU" sz="2100" noProof="0" dirty="0" smtClean="0"/>
            <a:t>Az ital összehozza az embereket</a:t>
          </a:r>
          <a:endParaRPr lang="hu-HU" sz="2100" noProof="0" dirty="0"/>
        </a:p>
      </dgm:t>
    </dgm:pt>
    <dgm:pt modelId="{56633E21-2D4F-4D35-A163-AA05ACDE458F}" type="parTrans" cxnId="{34B04A36-AFEA-4CD1-A11B-8FBE8A73338B}">
      <dgm:prSet/>
      <dgm:spPr/>
      <dgm:t>
        <a:bodyPr rtlCol="0"/>
        <a:lstStyle/>
        <a:p>
          <a:pPr rtl="0"/>
          <a:endParaRPr lang="hu-HU" sz="2100" noProof="0" dirty="0"/>
        </a:p>
      </dgm:t>
    </dgm:pt>
    <dgm:pt modelId="{257D8D46-D708-441A-9A94-08C16FB98397}" type="sibTrans" cxnId="{34B04A36-AFEA-4CD1-A11B-8FBE8A73338B}">
      <dgm:prSet/>
      <dgm:spPr/>
      <dgm:t>
        <a:bodyPr rtlCol="0"/>
        <a:lstStyle/>
        <a:p>
          <a:pPr rtl="0"/>
          <a:endParaRPr lang="hu-HU" sz="2100" noProof="0" dirty="0"/>
        </a:p>
      </dgm:t>
    </dgm:pt>
    <dgm:pt modelId="{6C7ABDD8-2116-4572-BFF1-942DE135219B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hu-HU" sz="2100" noProof="0" dirty="0" smtClean="0"/>
            <a:t>Valóságban is versenyképes téma</a:t>
          </a:r>
          <a:endParaRPr lang="hu-HU" sz="2100" noProof="0" dirty="0"/>
        </a:p>
      </dgm:t>
    </dgm:pt>
    <dgm:pt modelId="{616469A4-BE2A-4C29-8A52-AB6BAF651012}" type="parTrans" cxnId="{0675954C-3CB5-402E-8880-DDA68CDDB758}">
      <dgm:prSet/>
      <dgm:spPr/>
      <dgm:t>
        <a:bodyPr rtlCol="0"/>
        <a:lstStyle/>
        <a:p>
          <a:pPr rtl="0"/>
          <a:endParaRPr lang="hu-HU" sz="2100" noProof="0" dirty="0"/>
        </a:p>
      </dgm:t>
    </dgm:pt>
    <dgm:pt modelId="{59BC6248-0FAC-49D0-8357-FB965100BBEE}" type="sibTrans" cxnId="{0675954C-3CB5-402E-8880-DDA68CDDB758}">
      <dgm:prSet/>
      <dgm:spPr/>
      <dgm:t>
        <a:bodyPr rtlCol="0"/>
        <a:lstStyle/>
        <a:p>
          <a:pPr rtl="0"/>
          <a:endParaRPr lang="hu-HU" sz="2100" noProof="0" dirty="0"/>
        </a:p>
      </dgm:t>
    </dgm:pt>
    <dgm:pt modelId="{44509D9E-58EE-4039-82A1-2A79116ACC93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hu-HU" sz="2100" noProof="0" dirty="0" smtClean="0"/>
            <a:t>Egyetemi városokban növekvő piac</a:t>
          </a:r>
          <a:endParaRPr lang="hu-HU" sz="2100" noProof="0" dirty="0"/>
        </a:p>
      </dgm:t>
    </dgm:pt>
    <dgm:pt modelId="{5C426BE0-998E-4D28-8838-1C847BD83830}" type="parTrans" cxnId="{E0D91B55-A7CF-4FF4-B08D-DBE20AF8C2FE}">
      <dgm:prSet/>
      <dgm:spPr/>
      <dgm:t>
        <a:bodyPr rtlCol="0"/>
        <a:lstStyle/>
        <a:p>
          <a:pPr rtl="0"/>
          <a:endParaRPr lang="hu-HU" sz="2100" noProof="0" dirty="0"/>
        </a:p>
      </dgm:t>
    </dgm:pt>
    <dgm:pt modelId="{35B7AB1F-21FF-4FAC-BC26-4D944FC0050D}" type="sibTrans" cxnId="{E0D91B55-A7CF-4FF4-B08D-DBE20AF8C2FE}">
      <dgm:prSet/>
      <dgm:spPr/>
      <dgm:t>
        <a:bodyPr rtlCol="0"/>
        <a:lstStyle/>
        <a:p>
          <a:pPr rtl="0"/>
          <a:endParaRPr lang="hu-HU" sz="2100" noProof="0" dirty="0"/>
        </a:p>
      </dgm:t>
    </dgm:pt>
    <dgm:pt modelId="{C03091DD-BA19-4EE8-9F08-AD7EFF716E73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2FEF2F4-EAF0-47F3-9F76-69B5E1B4A2E7}" type="pres">
      <dgm:prSet presAssocID="{BEC2E38C-B9EA-4AC4-87C3-18C259F9401A}" presName="compNode" presStyleCnt="0"/>
      <dgm:spPr/>
    </dgm:pt>
    <dgm:pt modelId="{3CAA7A92-187F-49C2-B105-FF9B894315DB}" type="pres">
      <dgm:prSet presAssocID="{BEC2E38C-B9EA-4AC4-87C3-18C259F9401A}" presName="iconBgRect" presStyleLbl="bgShp" presStyleIdx="0" presStyleCnt="3"/>
      <dgm:spPr>
        <a:prstGeom prst="ellipse">
          <a:avLst/>
        </a:prstGeom>
      </dgm:spPr>
    </dgm:pt>
    <dgm:pt modelId="{51AD5D71-EFD2-4F69-975F-3C416F413E35}" type="pres">
      <dgm:prSet presAssocID="{BEC2E38C-B9EA-4AC4-87C3-18C259F940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9CB529E-B6CC-41A7-BBD1-E88FBFFEAA07}" type="pres">
      <dgm:prSet presAssocID="{BEC2E38C-B9EA-4AC4-87C3-18C259F9401A}" presName="spaceRect" presStyleCnt="0"/>
      <dgm:spPr/>
    </dgm:pt>
    <dgm:pt modelId="{769D8DA1-45EB-48B7-8C33-BC9FFCD40B68}" type="pres">
      <dgm:prSet presAssocID="{BEC2E38C-B9EA-4AC4-87C3-18C259F9401A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hu-HU"/>
        </a:p>
      </dgm:t>
    </dgm:pt>
    <dgm:pt modelId="{FCFDF211-8106-4510-B21D-DAEF60D0F199}" type="pres">
      <dgm:prSet presAssocID="{257D8D46-D708-441A-9A94-08C16FB98397}" presName="sibTrans" presStyleCnt="0"/>
      <dgm:spPr/>
    </dgm:pt>
    <dgm:pt modelId="{052209BC-1A1A-4B33-BBB6-EEF9899920FC}" type="pres">
      <dgm:prSet presAssocID="{6C7ABDD8-2116-4572-BFF1-942DE135219B}" presName="compNode" presStyleCnt="0"/>
      <dgm:spPr/>
    </dgm:pt>
    <dgm:pt modelId="{B6C5F440-C8F6-4028-ADFF-45EC8C387D65}" type="pres">
      <dgm:prSet presAssocID="{6C7ABDD8-2116-4572-BFF1-942DE135219B}" presName="iconBgRect" presStyleLbl="bgShp" presStyleIdx="1" presStyleCnt="3"/>
      <dgm:spPr>
        <a:prstGeom prst="ellipse">
          <a:avLst/>
        </a:prstGeom>
      </dgm:spPr>
    </dgm:pt>
    <dgm:pt modelId="{E871DBE9-A946-4792-BE31-E6EB520345D0}" type="pres">
      <dgm:prSet presAssocID="{6C7ABDD8-2116-4572-BFF1-942DE13521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C1A4751-0E5F-4647-BD09-44046A153420}" type="pres">
      <dgm:prSet presAssocID="{6C7ABDD8-2116-4572-BFF1-942DE135219B}" presName="spaceRect" presStyleCnt="0"/>
      <dgm:spPr/>
    </dgm:pt>
    <dgm:pt modelId="{1388DC24-2362-45B8-A165-B28E94DD9AEB}" type="pres">
      <dgm:prSet presAssocID="{6C7ABDD8-2116-4572-BFF1-942DE135219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hu-HU"/>
        </a:p>
      </dgm:t>
    </dgm:pt>
    <dgm:pt modelId="{03EC8F60-FE4E-494B-9C4C-89AFB90A4918}" type="pres">
      <dgm:prSet presAssocID="{59BC6248-0FAC-49D0-8357-FB965100BBEE}" presName="sibTrans" presStyleCnt="0"/>
      <dgm:spPr/>
    </dgm:pt>
    <dgm:pt modelId="{41D545CC-BF45-4EC4-8735-22E0D25BD414}" type="pres">
      <dgm:prSet presAssocID="{44509D9E-58EE-4039-82A1-2A79116ACC93}" presName="compNode" presStyleCnt="0"/>
      <dgm:spPr/>
    </dgm:pt>
    <dgm:pt modelId="{AE4B8D37-1516-4369-9BEB-385DF52AAF7F}" type="pres">
      <dgm:prSet presAssocID="{44509D9E-58EE-4039-82A1-2A79116ACC93}" presName="iconBgRect" presStyleLbl="bgShp" presStyleIdx="2" presStyleCnt="3"/>
      <dgm:spPr>
        <a:prstGeom prst="ellipse">
          <a:avLst/>
        </a:prstGeom>
      </dgm:spPr>
    </dgm:pt>
    <dgm:pt modelId="{B7C89332-6116-4524-B7AF-24F9EDAE32AD}" type="pres">
      <dgm:prSet presAssocID="{44509D9E-58EE-4039-82A1-2A79116ACC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A9D93FD-EE73-49C0-B312-7F3B032793B7}" type="pres">
      <dgm:prSet presAssocID="{44509D9E-58EE-4039-82A1-2A79116ACC93}" presName="spaceRect" presStyleCnt="0"/>
      <dgm:spPr/>
    </dgm:pt>
    <dgm:pt modelId="{0708B3AD-AF91-44E3-A525-C5DF0FE6D5F0}" type="pres">
      <dgm:prSet presAssocID="{44509D9E-58EE-4039-82A1-2A79116ACC9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052583A7-2288-44F9-A550-F8D4577C14E4}" type="presOf" srcId="{6C7ABDD8-2116-4572-BFF1-942DE135219B}" destId="{1388DC24-2362-45B8-A165-B28E94DD9AEB}" srcOrd="0" destOrd="0" presId="urn:microsoft.com/office/officeart/2018/5/layout/IconLeaf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55661022-97AD-432F-9176-89B96A42D9D7}" type="presOf" srcId="{44509D9E-58EE-4039-82A1-2A79116ACC93}" destId="{0708B3AD-AF91-44E3-A525-C5DF0FE6D5F0}" srcOrd="0" destOrd="0" presId="urn:microsoft.com/office/officeart/2018/5/layout/IconLeafLabelList"/>
    <dgm:cxn modelId="{565E0D1A-4877-402F-BCFE-01CF000DFA38}" type="presOf" srcId="{BEC2E38C-B9EA-4AC4-87C3-18C259F9401A}" destId="{769D8DA1-45EB-48B7-8C33-BC9FFCD40B68}" srcOrd="0" destOrd="0" presId="urn:microsoft.com/office/officeart/2018/5/layout/IconLeafLabelList"/>
    <dgm:cxn modelId="{BF395453-60D5-4621-A381-4B9BCE586CF3}" type="presOf" srcId="{1AF866C9-4A03-4AD4-8E51-2BAE1EB6D173}" destId="{C03091DD-BA19-4EE8-9F08-AD7EFF716E73}" srcOrd="0" destOrd="0" presId="urn:microsoft.com/office/officeart/2018/5/layout/IconLeafLabelList"/>
    <dgm:cxn modelId="{E292215D-F2B7-4BA5-89B3-06B96020B337}" type="presParOf" srcId="{C03091DD-BA19-4EE8-9F08-AD7EFF716E73}" destId="{72FEF2F4-EAF0-47F3-9F76-69B5E1B4A2E7}" srcOrd="0" destOrd="0" presId="urn:microsoft.com/office/officeart/2018/5/layout/IconLeafLabelList"/>
    <dgm:cxn modelId="{3E4FD147-9D20-480E-8950-8D9B4561D28E}" type="presParOf" srcId="{72FEF2F4-EAF0-47F3-9F76-69B5E1B4A2E7}" destId="{3CAA7A92-187F-49C2-B105-FF9B894315DB}" srcOrd="0" destOrd="0" presId="urn:microsoft.com/office/officeart/2018/5/layout/IconLeafLabelList"/>
    <dgm:cxn modelId="{086E1E5B-964C-4F4C-971B-6C2530942936}" type="presParOf" srcId="{72FEF2F4-EAF0-47F3-9F76-69B5E1B4A2E7}" destId="{51AD5D71-EFD2-4F69-975F-3C416F413E35}" srcOrd="1" destOrd="0" presId="urn:microsoft.com/office/officeart/2018/5/layout/IconLeafLabelList"/>
    <dgm:cxn modelId="{557B9B5D-9C84-4820-BE4F-7C8AC8E908A5}" type="presParOf" srcId="{72FEF2F4-EAF0-47F3-9F76-69B5E1B4A2E7}" destId="{99CB529E-B6CC-41A7-BBD1-E88FBFFEAA07}" srcOrd="2" destOrd="0" presId="urn:microsoft.com/office/officeart/2018/5/layout/IconLeafLabelList"/>
    <dgm:cxn modelId="{C64E993C-F037-4A86-9377-EC77AD617FA7}" type="presParOf" srcId="{72FEF2F4-EAF0-47F3-9F76-69B5E1B4A2E7}" destId="{769D8DA1-45EB-48B7-8C33-BC9FFCD40B68}" srcOrd="3" destOrd="0" presId="urn:microsoft.com/office/officeart/2018/5/layout/IconLeafLabelList"/>
    <dgm:cxn modelId="{82AF9968-5993-48BD-AADB-096CF2E81B7B}" type="presParOf" srcId="{C03091DD-BA19-4EE8-9F08-AD7EFF716E73}" destId="{FCFDF211-8106-4510-B21D-DAEF60D0F199}" srcOrd="1" destOrd="0" presId="urn:microsoft.com/office/officeart/2018/5/layout/IconLeafLabelList"/>
    <dgm:cxn modelId="{2C3D97E2-2845-48F4-A9AF-0F57CBA88622}" type="presParOf" srcId="{C03091DD-BA19-4EE8-9F08-AD7EFF716E73}" destId="{052209BC-1A1A-4B33-BBB6-EEF9899920FC}" srcOrd="2" destOrd="0" presId="urn:microsoft.com/office/officeart/2018/5/layout/IconLeafLabelList"/>
    <dgm:cxn modelId="{C9904B3F-3D5B-408F-A508-E76B04DDDFF2}" type="presParOf" srcId="{052209BC-1A1A-4B33-BBB6-EEF9899920FC}" destId="{B6C5F440-C8F6-4028-ADFF-45EC8C387D65}" srcOrd="0" destOrd="0" presId="urn:microsoft.com/office/officeart/2018/5/layout/IconLeafLabelList"/>
    <dgm:cxn modelId="{F735BC0D-09D6-4C67-BA72-B47F80BC8106}" type="presParOf" srcId="{052209BC-1A1A-4B33-BBB6-EEF9899920FC}" destId="{E871DBE9-A946-4792-BE31-E6EB520345D0}" srcOrd="1" destOrd="0" presId="urn:microsoft.com/office/officeart/2018/5/layout/IconLeafLabelList"/>
    <dgm:cxn modelId="{EF1D2E4B-CA60-413C-BDE1-DF98F30DB02B}" type="presParOf" srcId="{052209BC-1A1A-4B33-BBB6-EEF9899920FC}" destId="{6C1A4751-0E5F-4647-BD09-44046A153420}" srcOrd="2" destOrd="0" presId="urn:microsoft.com/office/officeart/2018/5/layout/IconLeafLabelList"/>
    <dgm:cxn modelId="{B6E16C40-36F8-4A74-A44D-6B2B04DA8206}" type="presParOf" srcId="{052209BC-1A1A-4B33-BBB6-EEF9899920FC}" destId="{1388DC24-2362-45B8-A165-B28E94DD9AEB}" srcOrd="3" destOrd="0" presId="urn:microsoft.com/office/officeart/2018/5/layout/IconLeafLabelList"/>
    <dgm:cxn modelId="{A2B71A07-9EE7-4DB7-A63A-CFE6621D984F}" type="presParOf" srcId="{C03091DD-BA19-4EE8-9F08-AD7EFF716E73}" destId="{03EC8F60-FE4E-494B-9C4C-89AFB90A4918}" srcOrd="3" destOrd="0" presId="urn:microsoft.com/office/officeart/2018/5/layout/IconLeafLabelList"/>
    <dgm:cxn modelId="{B57D0AE0-7831-4380-95F5-FA0DA411C07F}" type="presParOf" srcId="{C03091DD-BA19-4EE8-9F08-AD7EFF716E73}" destId="{41D545CC-BF45-4EC4-8735-22E0D25BD414}" srcOrd="4" destOrd="0" presId="urn:microsoft.com/office/officeart/2018/5/layout/IconLeafLabelList"/>
    <dgm:cxn modelId="{C2D13555-828A-449B-AC2D-7A1FE76368DE}" type="presParOf" srcId="{41D545CC-BF45-4EC4-8735-22E0D25BD414}" destId="{AE4B8D37-1516-4369-9BEB-385DF52AAF7F}" srcOrd="0" destOrd="0" presId="urn:microsoft.com/office/officeart/2018/5/layout/IconLeafLabelList"/>
    <dgm:cxn modelId="{DA6EC3FC-6FC8-4CD9-99D8-2F47E0293ADB}" type="presParOf" srcId="{41D545CC-BF45-4EC4-8735-22E0D25BD414}" destId="{B7C89332-6116-4524-B7AF-24F9EDAE32AD}" srcOrd="1" destOrd="0" presId="urn:microsoft.com/office/officeart/2018/5/layout/IconLeafLabelList"/>
    <dgm:cxn modelId="{C9E47593-4DB7-477A-826C-321BBBAB5433}" type="presParOf" srcId="{41D545CC-BF45-4EC4-8735-22E0D25BD414}" destId="{CA9D93FD-EE73-49C0-B312-7F3B032793B7}" srcOrd="2" destOrd="0" presId="urn:microsoft.com/office/officeart/2018/5/layout/IconLeafLabelList"/>
    <dgm:cxn modelId="{ABB0EF07-754D-4792-B329-142E302B8C00}" type="presParOf" srcId="{41D545CC-BF45-4EC4-8735-22E0D25BD414}" destId="{0708B3AD-AF91-44E3-A525-C5DF0FE6D5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F48E813-4459-4B63-9360-D2CA978144F6}">
      <dgm:prSet phldrT="[Text]"/>
      <dgm:spPr/>
      <dgm:t>
        <a:bodyPr rtlCol="0"/>
        <a:lstStyle/>
        <a:p>
          <a:pPr rtl="0"/>
          <a:r>
            <a:rPr lang="hu-HU" noProof="0" dirty="0" smtClean="0"/>
            <a:t>Szerződött ügyfeleknek </a:t>
          </a:r>
          <a:r>
            <a:rPr lang="hu-HU" u="sng" noProof="0" dirty="0" smtClean="0"/>
            <a:t>Kedvezménynek</a:t>
          </a:r>
          <a:endParaRPr lang="hu-HU" u="sng" noProof="0" dirty="0"/>
        </a:p>
      </dgm:t>
    </dgm:pt>
    <dgm:pt modelId="{DB703676-2A02-40C0-8D19-B1740BA13EAF}" type="parTrans" cxnId="{9523870F-D5F6-4EE4-9D0E-98036F772042}">
      <dgm:prSet/>
      <dgm:spPr/>
      <dgm:t>
        <a:bodyPr rtlCol="0"/>
        <a:lstStyle/>
        <a:p>
          <a:pPr rtl="0"/>
          <a:endParaRPr lang="hu-HU" noProof="0" dirty="0"/>
        </a:p>
      </dgm:t>
    </dgm:pt>
    <dgm:pt modelId="{AD34E5BA-C68C-46C7-94AE-AB69E454AEC4}" type="sibTrans" cxnId="{9523870F-D5F6-4EE4-9D0E-98036F772042}">
      <dgm:prSet/>
      <dgm:spPr/>
      <dgm:t>
        <a:bodyPr rtlCol="0"/>
        <a:lstStyle/>
        <a:p>
          <a:pPr rtl="0"/>
          <a:endParaRPr lang="hu-HU" noProof="0" dirty="0"/>
        </a:p>
      </dgm:t>
    </dgm:pt>
    <dgm:pt modelId="{5967A42A-992F-4FDA-A7BF-040A6ACCB03C}">
      <dgm:prSet phldrT="[Text]"/>
      <dgm:spPr/>
      <dgm:t>
        <a:bodyPr rtlCol="0"/>
        <a:lstStyle/>
        <a:p>
          <a:pPr rtl="0"/>
          <a:r>
            <a:rPr lang="hu-HU" u="sng" noProof="0" dirty="0" err="1" smtClean="0"/>
            <a:t>Admin</a:t>
          </a:r>
          <a:r>
            <a:rPr lang="hu-HU" u="sng" noProof="0" dirty="0" smtClean="0"/>
            <a:t> raktár kezelés</a:t>
          </a:r>
          <a:endParaRPr lang="hu-HU" u="sng" noProof="0" dirty="0"/>
        </a:p>
      </dgm:t>
    </dgm:pt>
    <dgm:pt modelId="{A03DAD7C-77BC-4D6F-8EC5-F2C93B21D176}" type="parTrans" cxnId="{D8E51D10-1C86-4C49-B582-0876726AF5A4}">
      <dgm:prSet/>
      <dgm:spPr/>
      <dgm:t>
        <a:bodyPr rtlCol="0"/>
        <a:lstStyle/>
        <a:p>
          <a:pPr rtl="0"/>
          <a:endParaRPr lang="hu-HU" noProof="0" dirty="0"/>
        </a:p>
      </dgm:t>
    </dgm:pt>
    <dgm:pt modelId="{42ABD298-0EE6-4B76-B809-8A6DA6D143D8}" type="sibTrans" cxnId="{D8E51D10-1C86-4C49-B582-0876726AF5A4}">
      <dgm:prSet/>
      <dgm:spPr/>
      <dgm:t>
        <a:bodyPr rtlCol="0"/>
        <a:lstStyle/>
        <a:p>
          <a:pPr rtl="0"/>
          <a:endParaRPr lang="hu-HU" noProof="0" dirty="0"/>
        </a:p>
      </dgm:t>
    </dgm:pt>
    <dgm:pt modelId="{A9D8C663-B01E-42D0-8826-371D7A3AFA6E}">
      <dgm:prSet phldrT="[Text]"/>
      <dgm:spPr/>
      <dgm:t>
        <a:bodyPr rtlCol="0"/>
        <a:lstStyle/>
        <a:p>
          <a:pPr rtl="0"/>
          <a:r>
            <a:rPr lang="hu-HU" i="1" noProof="0" dirty="0" smtClean="0"/>
            <a:t>Kosár és rendelés kezelő</a:t>
          </a:r>
          <a:endParaRPr lang="hu-HU" i="1" noProof="0" dirty="0"/>
        </a:p>
      </dgm:t>
    </dgm:pt>
    <dgm:pt modelId="{5044CA63-D882-4961-B664-5225FA21EBE0}" type="parTrans" cxnId="{EDAB296D-9F06-4447-9380-E62EDAA4E052}">
      <dgm:prSet/>
      <dgm:spPr/>
      <dgm:t>
        <a:bodyPr rtlCol="0"/>
        <a:lstStyle/>
        <a:p>
          <a:pPr rtl="0"/>
          <a:endParaRPr lang="hu-HU" noProof="0" dirty="0"/>
        </a:p>
      </dgm:t>
    </dgm:pt>
    <dgm:pt modelId="{D0EE5823-5588-46CF-998D-C6D253B2A90B}" type="sibTrans" cxnId="{EDAB296D-9F06-4447-9380-E62EDAA4E052}">
      <dgm:prSet/>
      <dgm:spPr/>
      <dgm:t>
        <a:bodyPr rtlCol="0"/>
        <a:lstStyle/>
        <a:p>
          <a:pPr rtl="0"/>
          <a:endParaRPr lang="hu-HU" noProof="0" dirty="0"/>
        </a:p>
      </dgm:t>
    </dgm:pt>
    <dgm:pt modelId="{52777EA3-5FE5-4A3A-8775-6F330DEE80AF}">
      <dgm:prSet phldrT="[Text]"/>
      <dgm:spPr/>
      <dgm:t>
        <a:bodyPr rtlCol="0"/>
        <a:lstStyle/>
        <a:p>
          <a:pPr rtl="0"/>
          <a:r>
            <a:rPr lang="hu-HU" noProof="0" dirty="0" smtClean="0"/>
            <a:t>Termék </a:t>
          </a:r>
          <a:r>
            <a:rPr lang="hu-HU" u="sng" noProof="0" dirty="0" smtClean="0"/>
            <a:t>keresés</a:t>
          </a:r>
          <a:endParaRPr lang="hu-HU" u="sng" noProof="0" dirty="0"/>
        </a:p>
      </dgm:t>
    </dgm:pt>
    <dgm:pt modelId="{69BFF753-905A-47C6-9997-6D4C1B18C142}" type="parTrans" cxnId="{C204A26F-3C14-4C13-93D7-5128141D5A60}">
      <dgm:prSet/>
      <dgm:spPr/>
      <dgm:t>
        <a:bodyPr rtlCol="0"/>
        <a:lstStyle/>
        <a:p>
          <a:pPr rtl="0"/>
          <a:endParaRPr lang="hu-HU" noProof="0" dirty="0"/>
        </a:p>
      </dgm:t>
    </dgm:pt>
    <dgm:pt modelId="{5276B064-45D0-4BB0-A548-FA0472CCC274}" type="sibTrans" cxnId="{C204A26F-3C14-4C13-93D7-5128141D5A60}">
      <dgm:prSet/>
      <dgm:spPr/>
      <dgm:t>
        <a:bodyPr rtlCol="0"/>
        <a:lstStyle/>
        <a:p>
          <a:pPr rtl="0"/>
          <a:endParaRPr lang="hu-HU" noProof="0" dirty="0"/>
        </a:p>
      </dgm:t>
    </dgm:pt>
    <dgm:pt modelId="{B13EC5CF-C62E-4A1A-AFF1-DA503C372747}">
      <dgm:prSet phldrT="[Text]"/>
      <dgm:spPr/>
      <dgm:t>
        <a:bodyPr rtlCol="0"/>
        <a:lstStyle/>
        <a:p>
          <a:pPr rtl="0"/>
          <a:r>
            <a:rPr lang="hu-HU" u="sng" noProof="0" dirty="0" smtClean="0"/>
            <a:t>Termék elérhetőségének mutatása</a:t>
          </a:r>
          <a:endParaRPr lang="hu-HU" u="sng" noProof="0" dirty="0"/>
        </a:p>
      </dgm:t>
    </dgm:pt>
    <dgm:pt modelId="{250B1E8C-3A8B-4C05-B652-E4188FE4F78F}" type="parTrans" cxnId="{BCA54C76-07AE-4A1B-B8AF-A549CC926EAF}">
      <dgm:prSet/>
      <dgm:spPr/>
      <dgm:t>
        <a:bodyPr rtlCol="0"/>
        <a:lstStyle/>
        <a:p>
          <a:pPr rtl="0"/>
          <a:endParaRPr lang="hu-HU" noProof="0" dirty="0"/>
        </a:p>
      </dgm:t>
    </dgm:pt>
    <dgm:pt modelId="{FB68FE19-9F2E-486B-80A5-07A8B5F267F1}" type="sibTrans" cxnId="{BCA54C76-07AE-4A1B-B8AF-A549CC926EAF}">
      <dgm:prSet/>
      <dgm:spPr/>
      <dgm:t>
        <a:bodyPr rtlCol="0"/>
        <a:lstStyle/>
        <a:p>
          <a:pPr rtl="0"/>
          <a:endParaRPr lang="hu-HU" noProof="0" dirty="0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1D4558D-159A-47DE-A94F-521C32D12BF0}" type="pres">
      <dgm:prSet presAssocID="{AF48E813-4459-4B63-9360-D2CA978144F6}" presName="arrow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DCA436E-A06E-419C-933D-824314FA18DD}" type="pres">
      <dgm:prSet presAssocID="{5967A42A-992F-4FDA-A7BF-040A6ACCB03C}" presName="arrow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1603B25-B9A7-46D0-887C-18FC2BCE93AA}" type="pres">
      <dgm:prSet presAssocID="{A9D8C663-B01E-42D0-8826-371D7A3AFA6E}" presName="arrow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3A77CC1-2883-44E9-A927-23D8D86A498B}" type="pres">
      <dgm:prSet presAssocID="{52777EA3-5FE5-4A3A-8775-6F330DEE80AF}" presName="arrow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B6E8487-3FDE-4982-AEDD-44690A8ABD93}" type="pres">
      <dgm:prSet presAssocID="{B13EC5CF-C62E-4A1A-AFF1-DA503C372747}" presName="arrow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100ED4BD-F485-49E7-946D-29DA5EB687A5}" type="presOf" srcId="{A9D8C663-B01E-42D0-8826-371D7A3AFA6E}" destId="{41603B25-B9A7-46D0-887C-18FC2BCE93AA}" srcOrd="0" destOrd="0" presId="urn:microsoft.com/office/officeart/2005/8/layout/arrow5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C204A26F-3C14-4C13-93D7-5128141D5A60}" srcId="{4F62F2DA-D7F2-4FF6-84BA-5F139A7912D1}" destId="{52777EA3-5FE5-4A3A-8775-6F330DEE80AF}" srcOrd="3" destOrd="0" parTransId="{69BFF753-905A-47C6-9997-6D4C1B18C142}" sibTransId="{5276B064-45D0-4BB0-A548-FA0472CCC274}"/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EDAB296D-9F06-4447-9380-E62EDAA4E052}" srcId="{4F62F2DA-D7F2-4FF6-84BA-5F139A7912D1}" destId="{A9D8C663-B01E-42D0-8826-371D7A3AFA6E}" srcOrd="2" destOrd="0" parTransId="{5044CA63-D882-4961-B664-5225FA21EBE0}" sibTransId="{D0EE5823-5588-46CF-998D-C6D253B2A90B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BCA54C76-07AE-4A1B-B8AF-A549CC926EAF}" srcId="{4F62F2DA-D7F2-4FF6-84BA-5F139A7912D1}" destId="{B13EC5CF-C62E-4A1A-AFF1-DA503C372747}" srcOrd="4" destOrd="0" parTransId="{250B1E8C-3A8B-4C05-B652-E4188FE4F78F}" sibTransId="{FB68FE19-9F2E-486B-80A5-07A8B5F267F1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B2A91065-5FB7-4C59-9F1D-0601135B53B2}" type="presParOf" srcId="{9DE0F8F4-36B0-4743-B908-0EE3F43352CB}" destId="{41603B25-B9A7-46D0-887C-18FC2BCE93AA}" srcOrd="2" destOrd="0" presId="urn:microsoft.com/office/officeart/2005/8/layout/arrow5"/>
    <dgm:cxn modelId="{43954997-E232-46F9-926A-F2DD6BCF4218}" type="presParOf" srcId="{9DE0F8F4-36B0-4743-B908-0EE3F43352CB}" destId="{03A77CC1-2883-44E9-A927-23D8D86A498B}" srcOrd="3" destOrd="0" presId="urn:microsoft.com/office/officeart/2005/8/layout/arrow5"/>
    <dgm:cxn modelId="{77E46F2C-D4FD-4280-8844-BA9B90A7AA89}" type="presParOf" srcId="{9DE0F8F4-36B0-4743-B908-0EE3F43352CB}" destId="{AB6E8487-3FDE-4982-AEDD-44690A8ABD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A7A92-187F-49C2-B105-FF9B894315DB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D5D71-EFD2-4F69-975F-3C416F413E3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D8DA1-45EB-48B7-8C33-BC9FFCD40B68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hu-HU" sz="2100" kern="1200" noProof="0" dirty="0" smtClean="0"/>
            <a:t>Az ital összehozza az embereket</a:t>
          </a:r>
          <a:endParaRPr lang="hu-HU" sz="2100" kern="1200" noProof="0" dirty="0"/>
        </a:p>
      </dsp:txBody>
      <dsp:txXfrm>
        <a:off x="54974" y="2798862"/>
        <a:ext cx="2868750" cy="720000"/>
      </dsp:txXfrm>
    </dsp:sp>
    <dsp:sp modelId="{B6C5F440-C8F6-4028-ADFF-45EC8C387D65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1DBE9-A946-4792-BE31-E6EB520345D0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8DC24-2362-45B8-A165-B28E94DD9AEB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hu-HU" sz="2100" kern="1200" noProof="0" dirty="0" smtClean="0"/>
            <a:t>Valóságban is versenyképes téma</a:t>
          </a:r>
          <a:endParaRPr lang="hu-HU" sz="2100" kern="1200" noProof="0" dirty="0"/>
        </a:p>
      </dsp:txBody>
      <dsp:txXfrm>
        <a:off x="3425756" y="2798862"/>
        <a:ext cx="2868750" cy="720000"/>
      </dsp:txXfrm>
    </dsp:sp>
    <dsp:sp modelId="{AE4B8D37-1516-4369-9BEB-385DF52AAF7F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89332-6116-4524-B7AF-24F9EDAE32AD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8B3AD-AF91-44E3-A525-C5DF0FE6D5F0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hu-HU" sz="2100" kern="1200" noProof="0" dirty="0" smtClean="0"/>
            <a:t>Egyetemi városokban növekvő piac</a:t>
          </a:r>
          <a:endParaRPr lang="hu-HU" sz="2100" kern="1200" noProof="0" dirty="0"/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759257" y="248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noProof="0" dirty="0" smtClean="0"/>
            <a:t>Szerződött ügyfeleknek </a:t>
          </a:r>
          <a:r>
            <a:rPr lang="hu-HU" sz="1100" u="sng" kern="1200" noProof="0" dirty="0" smtClean="0"/>
            <a:t>Kedvezménynek</a:t>
          </a:r>
          <a:endParaRPr lang="hu-HU" sz="1100" u="sng" kern="1200" noProof="0" dirty="0"/>
        </a:p>
      </dsp:txBody>
      <dsp:txXfrm>
        <a:off x="3316215" y="248"/>
        <a:ext cx="1113915" cy="1837961"/>
      </dsp:txXfrm>
    </dsp:sp>
    <dsp:sp modelId="{3DCA436E-A06E-419C-933D-824314FA18DD}">
      <dsp:nvSpPr>
        <dsp:cNvPr id="0" name=""/>
        <dsp:cNvSpPr/>
      </dsp:nvSpPr>
      <dsp:spPr>
        <a:xfrm rot="4320000">
          <a:off x="4631129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7659"/>
                <a:satOff val="-7225"/>
                <a:lumOff val="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37659"/>
                <a:satOff val="-7225"/>
                <a:lumOff val="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u="sng" kern="1200" noProof="0" dirty="0" err="1" smtClean="0"/>
            <a:t>Admin</a:t>
          </a:r>
          <a:r>
            <a:rPr lang="hu-HU" sz="1100" u="sng" kern="1200" noProof="0" dirty="0" smtClean="0"/>
            <a:t> raktár kezelés</a:t>
          </a:r>
          <a:endParaRPr lang="hu-HU" sz="1100" u="sng" kern="1200" noProof="0" dirty="0"/>
        </a:p>
      </dsp:txBody>
      <dsp:txXfrm rot="-5400000">
        <a:off x="5011458" y="1856962"/>
        <a:ext cx="1837961" cy="1113915"/>
      </dsp:txXfrm>
    </dsp:sp>
    <dsp:sp modelId="{41603B25-B9A7-46D0-887C-18FC2BCE93AA}">
      <dsp:nvSpPr>
        <dsp:cNvPr id="0" name=""/>
        <dsp:cNvSpPr/>
      </dsp:nvSpPr>
      <dsp:spPr>
        <a:xfrm rot="8640000">
          <a:off x="3916138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i="1" kern="1200" noProof="0" dirty="0" smtClean="0"/>
            <a:t>Kosár és rendelés kezelő</a:t>
          </a:r>
          <a:endParaRPr lang="hu-HU" sz="1100" i="1" kern="1200" noProof="0" dirty="0"/>
        </a:p>
      </dsp:txBody>
      <dsp:txXfrm rot="10800000">
        <a:off x="4587676" y="3913400"/>
        <a:ext cx="1113915" cy="1837961"/>
      </dsp:txXfrm>
    </dsp:sp>
    <dsp:sp modelId="{03A77CC1-2883-44E9-A927-23D8D86A498B}">
      <dsp:nvSpPr>
        <dsp:cNvPr id="0" name=""/>
        <dsp:cNvSpPr/>
      </dsp:nvSpPr>
      <dsp:spPr>
        <a:xfrm rot="12960000">
          <a:off x="1602377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12976"/>
                <a:satOff val="-21676"/>
                <a:lumOff val="30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12976"/>
                <a:satOff val="-21676"/>
                <a:lumOff val="30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kern="1200" noProof="0" dirty="0" smtClean="0"/>
            <a:t>Termék </a:t>
          </a:r>
          <a:r>
            <a:rPr lang="hu-HU" sz="1100" u="sng" kern="1200" noProof="0" dirty="0" smtClean="0"/>
            <a:t>keresés</a:t>
          </a:r>
          <a:endParaRPr lang="hu-HU" sz="1100" u="sng" kern="1200" noProof="0" dirty="0"/>
        </a:p>
      </dsp:txBody>
      <dsp:txXfrm rot="10800000">
        <a:off x="2044755" y="3913400"/>
        <a:ext cx="1113915" cy="1837961"/>
      </dsp:txXfrm>
    </dsp:sp>
    <dsp:sp modelId="{AB6E8487-3FDE-4982-AEDD-44690A8ABD93}">
      <dsp:nvSpPr>
        <dsp:cNvPr id="0" name=""/>
        <dsp:cNvSpPr/>
      </dsp:nvSpPr>
      <dsp:spPr>
        <a:xfrm rot="17280000">
          <a:off x="887386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rtlCol="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100" u="sng" kern="1200" noProof="0" dirty="0" smtClean="0"/>
            <a:t>Termék elérhetőségének mutatása</a:t>
          </a:r>
          <a:endParaRPr lang="hu-HU" sz="1100" u="sng" kern="1200" noProof="0" dirty="0"/>
        </a:p>
      </dsp:txBody>
      <dsp:txXfrm rot="5400000">
        <a:off x="896927" y="1856962"/>
        <a:ext cx="1837961" cy="111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E0EE905A-EEEE-4E49-81A4-BB41C16FFB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72E0B5C-118C-4E2C-B738-55256F169C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429C7-2214-45C7-B126-2747A5A5DE76}" type="datetimeFigureOut">
              <a:rPr lang="hu-HU" smtClean="0"/>
              <a:t>2024. 10. 06.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A0160D3-F079-4801-9A9F-3E365B1E7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072374-DAAC-459D-A1E6-F773C865C2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1B707-6BB6-4DDD-926A-D6DEAAE43D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54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4C713-C50E-4895-A717-2BE60BF46099}" type="datetimeFigureOut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EC80-B183-4C90-AC7B-ACF5FC416A2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379952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57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577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48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2131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51482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7B454A4-D2DD-4C3C-9B12-228F9EA79968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3" name="Egyenes összekötő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7994DE-052F-4AFF-9CFF-9D6C7121896A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04052-B3A5-4AB4-9184-F50DB9250416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FA5DFB-0F93-44C2-B51F-3A3EF018DC60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E4706-5CA3-4D0E-BCCC-2A7AAAE82E16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églalap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2955F-9868-4B50-B628-B23EA060C12B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B213E-43C4-4F3A-BA02-1CC101D7C171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4D76B2-3D50-43FB-8B0E-E0752B1110D6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E0F6B1-1129-47D1-8B75-0CFA2417D7DC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18DB4-F1D0-46CB-A39D-7CB2C214A715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06262-4C09-40B5-AC0D-5D398482B11B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0EEB8ACC-0C7E-442C-BEC6-56F1F0D02230}" type="datetime1">
              <a:rPr lang="hu-HU" noProof="0" smtClean="0"/>
              <a:t>2024. 10. 06.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7" name="Kép 6" descr="Kávébab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hu-HU" sz="7200" b="1" dirty="0" smtClean="0">
                <a:solidFill>
                  <a:schemeClr val="tx1"/>
                </a:solidFill>
              </a:rPr>
              <a:t>Italpont</a:t>
            </a:r>
            <a:endParaRPr lang="hu-HU" sz="7200" b="1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r>
              <a:rPr lang="hu-HU" sz="2800" dirty="0" smtClean="0">
                <a:solidFill>
                  <a:schemeClr val="tx1"/>
                </a:solidFill>
              </a:rPr>
              <a:t>Ital lerakat</a:t>
            </a:r>
            <a:endParaRPr lang="hu-HU" sz="2800" dirty="0">
              <a:solidFill>
                <a:schemeClr val="tx1"/>
              </a:solidFill>
            </a:endParaRPr>
          </a:p>
          <a:p>
            <a:pPr rtl="0"/>
            <a:r>
              <a:rPr lang="hu-HU" sz="2800" dirty="0" smtClean="0">
                <a:solidFill>
                  <a:schemeClr val="tx1"/>
                </a:solidFill>
              </a:rPr>
              <a:t>Projekt bemutatás</a:t>
            </a:r>
            <a:endParaRPr lang="hu-HU" sz="2800" dirty="0">
              <a:solidFill>
                <a:schemeClr val="tx1"/>
              </a:solidFill>
            </a:endParaRP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hu-HU" b="1" dirty="0" smtClean="0"/>
              <a:t>Téma</a:t>
            </a:r>
            <a:endParaRPr lang="hu-HU" b="1" dirty="0"/>
          </a:p>
        </p:txBody>
      </p:sp>
      <p:graphicFrame>
        <p:nvGraphicFramePr>
          <p:cNvPr id="5" name="Tartalom helye 2" descr="Listajelikonok">
            <a:extLst>
              <a:ext uri="{FF2B5EF4-FFF2-40B4-BE49-F238E27FC236}">
                <a16:creationId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211284"/>
              </p:ext>
            </p:extLst>
          </p:nvPr>
        </p:nvGraphicFramePr>
        <p:xfrm>
          <a:off x="1235869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7" name="Kép 6" descr="Tésztanyújtás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 smtClean="0">
                <a:solidFill>
                  <a:srgbClr val="FFFFFF"/>
                </a:solidFill>
              </a:rPr>
              <a:t>funkciók</a:t>
            </a:r>
            <a:endParaRPr lang="hu-HU" b="1" dirty="0">
              <a:solidFill>
                <a:srgbClr val="FFFFFF"/>
              </a:solidFill>
            </a:endParaRP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4" descr="Termék SmartArt-ábrája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074988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https://cdn.discordapp.com/attachments/1291677039040008267/1292543123364511896/italpont_logo_v1.png?ex=6704c6d6&amp;is=67037556&amp;hm=e88d37c00bf71cd76c5f9022664763ffb54963d563bafd0879e093c70c6207f0&amp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48" y="2852257"/>
            <a:ext cx="1149292" cy="114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Téglalap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 smtClean="0">
                <a:solidFill>
                  <a:schemeClr val="bg1"/>
                </a:solidFill>
              </a:rPr>
              <a:t>Projekt tagok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Szegedi Bence (projekt vezető)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Papp Bence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Szabó Bence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Kurucz László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Szántó Mihály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Kovács-Némedi Máté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 smtClean="0"/>
              <a:t>Racskó Ádám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 rtlCol="0">
            <a:normAutofit/>
          </a:bodyPr>
          <a:lstStyle/>
          <a:p>
            <a:pPr rtl="0"/>
            <a:r>
              <a:rPr lang="hu-HU" sz="5400" b="1">
                <a:solidFill>
                  <a:srgbClr val="FFFFFF"/>
                </a:solidFill>
              </a:rPr>
              <a:t>Köszönjük!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5" name="Kép 4" descr="Éttermi Nyitva tábla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Kiskereskedelmi arculat</Template>
  <TotalTime>0</TotalTime>
  <Words>62</Words>
  <Application>Microsoft Office PowerPoint</Application>
  <PresentationFormat>Szélesvásznú</PresentationFormat>
  <Paragraphs>27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</vt:lpstr>
      <vt:lpstr>Wingdings 3</vt:lpstr>
      <vt:lpstr>Integrál</vt:lpstr>
      <vt:lpstr>Italpont</vt:lpstr>
      <vt:lpstr>Téma</vt:lpstr>
      <vt:lpstr>funkciók</vt:lpstr>
      <vt:lpstr>Projekt tagok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2024-10-06T18:04:43Z</dcterms:created>
  <dcterms:modified xsi:type="dcterms:W3CDTF">2024-10-07T13:10:49Z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