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86" r:id="rId10"/>
    <p:sldId id="272" r:id="rId11"/>
    <p:sldId id="280" r:id="rId12"/>
    <p:sldId id="278" r:id="rId13"/>
    <p:sldId id="284" r:id="rId14"/>
    <p:sldId id="267" r:id="rId15"/>
    <p:sldId id="269" r:id="rId16"/>
    <p:sldId id="270" r:id="rId17"/>
    <p:sldId id="271" r:id="rId18"/>
    <p:sldId id="273" r:id="rId19"/>
    <p:sldId id="283" r:id="rId20"/>
    <p:sldId id="274" r:id="rId21"/>
    <p:sldId id="268" r:id="rId22"/>
    <p:sldId id="275" r:id="rId23"/>
    <p:sldId id="285" r:id="rId24"/>
    <p:sldId id="276" r:id="rId25"/>
    <p:sldId id="279" r:id="rId26"/>
    <p:sldId id="277" r:id="rId27"/>
    <p:sldId id="281" r:id="rId28"/>
    <p:sldId id="282" r:id="rId29"/>
    <p:sldId id="26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4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30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61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6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18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07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6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37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6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0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4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B91B4-868A-4647-89A6-979C8F299A21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54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ron-library.com/index.php?t=story&amp;p=4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87941" y="1521488"/>
            <a:ext cx="501611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NoahFrame</a:t>
            </a:r>
            <a:endParaRPr lang="zh-CN" alt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83355" y="3319027"/>
            <a:ext cx="22252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NFrame Studio</a:t>
            </a:r>
            <a:endParaRPr lang="zh-CN" alt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62675" y="2619375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敏捷服务器开发解决方案介绍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21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70688"/>
            <a:ext cx="5920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事件驱动</a:t>
            </a:r>
            <a:r>
              <a:rPr lang="en-US" altLang="zh-CN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(EventDriver)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4900" y="952500"/>
            <a:ext cx="9801225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事件驱动灵感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来源与处理器的处理流程，旨为只提供流水线式的处理逻辑模块，而本身不保存和涉留对象的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AU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事件驱动包含：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Property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Heartbeat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endParaRPr lang="en-AU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AU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通过Property Driver，所有只要注册过属性观测者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rocesser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unction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会得到所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关注Property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变化通知，以便做出对应的逻辑处理。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Driver，所有只要注册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的观测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rocesser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均会得到所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变化通知，以便做出对应的逻辑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vent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ystem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，所有只要注册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的观测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rocesser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unction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会得到所关注的事件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通知Processer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可以产生新的事件或属性驱动，以便驱动其他逻辑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模块处理逻辑。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Heartbeat System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所有只要注册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过同名心跳的观测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者的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rocesser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unction均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会定时处理逻辑，以便延时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定时处理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逻辑。</a:t>
            </a:r>
          </a:p>
        </p:txBody>
      </p:sp>
    </p:spTree>
    <p:extLst>
      <p:ext uri="{BB962C8B-B14F-4D97-AF65-F5344CB8AC3E}">
        <p14:creationId xmlns:p14="http://schemas.microsoft.com/office/powerpoint/2010/main" val="196445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事件驱动设计图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145" y="707886"/>
            <a:ext cx="8668960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3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425" y="127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事件驱动示例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83255" y="1216541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Property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496332"/>
            <a:ext cx="7781925" cy="1809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87" y="3186112"/>
            <a:ext cx="8353425" cy="2124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3255" y="4063483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58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28611"/>
            <a:ext cx="9639300" cy="3019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5114" y="1653657"/>
            <a:ext cx="116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Event</a:t>
            </a:r>
            <a:r>
              <a:rPr lang="zh-CN" altLang="en-US" dirty="0" smtClean="0"/>
              <a:t>驱动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733800"/>
            <a:ext cx="9096375" cy="15811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05114" y="4339709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Heartbeat</a:t>
            </a:r>
            <a:r>
              <a:rPr lang="zh-CN" altLang="en-US" dirty="0" smtClean="0"/>
              <a:t>驱动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9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74286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可扩展的</a:t>
            </a:r>
            <a:r>
              <a:rPr lang="en-US" altLang="zh-CN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App</a:t>
            </a:r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、插件化、模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块化</a:t>
            </a:r>
            <a:endParaRPr lang="en-US" altLang="zh-CN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1372" y="1084253"/>
            <a:ext cx="1014925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采用国外成熟使用的敏捷开发思想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分层设计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分层的程序设计带来的好处是显而易见的，由于层间松散的耦合关系，使得我们可以专注于本层的设计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不必关心其他层的设计，也不必担心自己的设计会影响其它层，对提高软件质量大有裨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益。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且分层设计使得程序结构清晰，升级和维护都变得十分容易，更改层的具体实现代码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要层接口保持稳定，其他层可以不必修改。即使层的接口发生变化，也只影响上层和下层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改工作量小而且错误可以控制，不会带来意外的风险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同时使用了将应用程序设计成三层架构，最顶层是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，中间层是各种插件，插件下是各种对应的具化的模块功能。这种设计的优点是对应模块只处理自己的事务，降低耦合，通过接口与其他模块交互，将模块的风险降到最低。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6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4767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面向接口编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程</a:t>
            </a:r>
            <a:r>
              <a:rPr lang="en-US" altLang="zh-CN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(IOD)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7019" y="1219575"/>
            <a:ext cx="941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较于大多数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式开发，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支持更灵活的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式开发，让你的开发更简单纯粹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通过模块抽象基类的虚接口让模块的功能互相调用，真正做到了软件开发的低耦合高内聚。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999643"/>
            <a:ext cx="79819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0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高性能、高并发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87591" y="1366673"/>
            <a:ext cx="92168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由于设计上的分层独立从而使得架构上本身就性能较高。同时在网络通信上使用了久经考验的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LibEvent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作为网络底层，使用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google ProtoBuf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作为协议序列化库，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LibEvent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的高性能加上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Protobuf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的高压缩率，真实测试过单服承载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以上用户高频率协议通讯。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在逻辑处理上使用了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模式，采用了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Theron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基础类库，支持并发编程，充分利用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Theron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作为知名工业级并发库，应用在许多工业级软件上，例如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Theron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后，让其性能直接提高了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4.5x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原文链接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作为基础开发语言，相对于其他编程语言，在性能和效率上更是快人一步，良好的设计模式的应用让逻辑更加简单。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2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4339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Component</a:t>
            </a:r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组件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83574" y="1231900"/>
            <a:ext cx="88248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提供类似Unity样式的组件组合模式，以丰富服务器后期脚本编辑以及对象行为扩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系统在对象产生时自动识别以及实例化Component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通过事件系统，向Component注入事件消息，便于处理逻辑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特殊需求的特殊处理，灵活拓展对象的行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不用关心其他模块，降低耦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当前已经支持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作为脚本嵌入到框架中使用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详见教程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后期将支持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等脚本语言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4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分布式服务器架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构</a:t>
            </a:r>
            <a:endParaRPr lang="en-US" altLang="zh-CN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5029" y="1209675"/>
            <a:ext cx="101891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经过我们参考主流架构以及长期的项目经验积累，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被设计为理论上可无限扩展的分布式架构，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拥有着真正的无理论上限的系统规模和负载可扩展性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主要特性：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无限扩展</a:t>
            </a:r>
            <a:endParaRPr lang="en-US" altLang="zh-CN" dirty="0" smtClean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高可靠性</a:t>
            </a:r>
            <a:endParaRPr lang="en-US" altLang="zh-CN" dirty="0" smtClean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简易通讯</a:t>
            </a:r>
            <a:endParaRPr lang="en-US" altLang="zh-CN" dirty="0" smtClean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业务去中心化</a:t>
            </a:r>
            <a:endParaRPr lang="en-US" altLang="zh-CN" dirty="0" smtClean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自动摘除问题节点</a:t>
            </a:r>
            <a:endParaRPr lang="en-US" altLang="zh-CN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节点实时权重运算和评估</a:t>
            </a:r>
            <a:endParaRPr lang="en-US" altLang="zh-CN" dirty="0" smtClean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endParaRPr lang="en-US" altLang="zh-CN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8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44435" y="1196587"/>
            <a:ext cx="553998" cy="326467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NFrame</a:t>
            </a:r>
            <a:r>
              <a:rPr lang="zh-CN" altLang="en-US" sz="24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服务器架构图</a:t>
            </a:r>
            <a:endParaRPr lang="zh-CN" altLang="en-US" sz="24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68" y="399711"/>
            <a:ext cx="9564435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4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45343" y="1072417"/>
            <a:ext cx="115013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NoahFrame(</a:t>
            </a:r>
            <a:r>
              <a:rPr lang="zh-CN" altLang="en-US" dirty="0" smtClean="0"/>
              <a:t>以下</a:t>
            </a:r>
            <a:r>
              <a:rPr lang="zh-CN" altLang="en-US" b="1" dirty="0" smtClean="0">
                <a:solidFill>
                  <a:srgbClr val="FF0000"/>
                </a:solidFill>
              </a:rPr>
              <a:t>简称</a:t>
            </a:r>
            <a:r>
              <a:rPr lang="en-US" altLang="zh-CN" b="1" dirty="0" smtClean="0">
                <a:solidFill>
                  <a:srgbClr val="FF0000"/>
                </a:solidFill>
              </a:rPr>
              <a:t>NFrame</a:t>
            </a:r>
            <a:r>
              <a:rPr lang="en-US" altLang="zh-CN" dirty="0" smtClean="0"/>
              <a:t>) </a:t>
            </a:r>
            <a:r>
              <a:rPr lang="zh-CN" altLang="en-US" dirty="0" smtClean="0"/>
              <a:t>是一个使用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语言开发的、支持高并发、高性能的跨平台敏捷服务器开发解决方案。</a:t>
            </a:r>
            <a:endParaRPr lang="en-US" altLang="zh-CN" dirty="0" smtClean="0"/>
          </a:p>
          <a:p>
            <a:r>
              <a:rPr lang="zh-CN" altLang="en-US" dirty="0" smtClean="0"/>
              <a:t>旨在帮助中小企业降低开发门槛，快速完成项目功能。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采用敏捷开发中的分层设计思路，将功能拆分为多个插件模块，让开发人员集中处理单一功能，提高团队效率。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NFrame</a:t>
            </a:r>
            <a:r>
              <a:rPr lang="zh-CN" altLang="en-US" dirty="0" smtClean="0"/>
              <a:t>经历过国内最知名游戏研发运营厂商的考验，设计了一套可动态扩展的服务器架构和逻辑架构</a:t>
            </a:r>
            <a:r>
              <a:rPr lang="zh-CN" altLang="en-US" dirty="0"/>
              <a:t>，可节约</a:t>
            </a:r>
            <a:r>
              <a:rPr lang="zh-CN" altLang="en-US" dirty="0" smtClean="0"/>
              <a:t>底层约</a:t>
            </a:r>
            <a:r>
              <a:rPr lang="en-US" altLang="zh-CN" dirty="0" smtClean="0"/>
              <a:t>70%</a:t>
            </a:r>
            <a:r>
              <a:rPr lang="zh-CN" altLang="en-US" dirty="0" smtClean="0"/>
              <a:t>的代码</a:t>
            </a:r>
            <a:r>
              <a:rPr lang="zh-CN" altLang="en-US" dirty="0"/>
              <a:t>量、节约架构</a:t>
            </a:r>
            <a:r>
              <a:rPr lang="zh-CN" altLang="en-US" dirty="0" smtClean="0"/>
              <a:t>层</a:t>
            </a:r>
            <a:r>
              <a:rPr lang="zh-CN" altLang="en-US" dirty="0"/>
              <a:t>约</a:t>
            </a:r>
            <a:r>
              <a:rPr lang="en-US" altLang="zh-CN" dirty="0" smtClean="0"/>
              <a:t>90%</a:t>
            </a:r>
            <a:r>
              <a:rPr lang="zh-CN" altLang="en-US" dirty="0" smtClean="0"/>
              <a:t>的代码量、</a:t>
            </a:r>
            <a:r>
              <a:rPr lang="zh-CN" altLang="en-US" dirty="0"/>
              <a:t>节约逻辑</a:t>
            </a:r>
            <a:r>
              <a:rPr lang="zh-CN" altLang="en-US" dirty="0" smtClean="0"/>
              <a:t>层</a:t>
            </a:r>
            <a:r>
              <a:rPr lang="zh-CN" altLang="en-US" dirty="0"/>
              <a:t>约</a:t>
            </a:r>
            <a:r>
              <a:rPr lang="en-US" altLang="zh-CN" dirty="0" smtClean="0"/>
              <a:t>60%</a:t>
            </a:r>
            <a:r>
              <a:rPr lang="zh-CN" altLang="en-US" dirty="0" smtClean="0"/>
              <a:t>代码量，让研发团队专注于产品设计，不再考虑较多技术问题，大幅节约项目时间。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NFrame</a:t>
            </a:r>
            <a:r>
              <a:rPr lang="zh-CN" altLang="en-US" dirty="0" smtClean="0"/>
              <a:t>为全平台服务器应用而生，支持开发</a:t>
            </a:r>
            <a:r>
              <a:rPr lang="en-US" altLang="zh-CN" dirty="0" smtClean="0"/>
              <a:t>PC</a:t>
            </a:r>
            <a:r>
              <a:rPr lang="zh-CN" altLang="en-US" dirty="0" smtClean="0"/>
              <a:t>、手机端服务，更加适合现在流行的移动互联网服务。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NFrame</a:t>
            </a:r>
            <a:r>
              <a:rPr lang="zh-CN" altLang="en-US" dirty="0" smtClean="0"/>
              <a:t>良好的设计可以使其轻松适配多种类型的开发需求，无论是端游、页游、手游、甚至工业应用均可使用</a:t>
            </a:r>
            <a:r>
              <a:rPr lang="en-US" altLang="zh-CN" dirty="0" smtClean="0"/>
              <a:t>NF</a:t>
            </a:r>
            <a:r>
              <a:rPr lang="zh-CN" altLang="en-US" dirty="0" smtClean="0"/>
              <a:t>进行开发。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5455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什么是</a:t>
            </a:r>
            <a:r>
              <a:rPr lang="en-US" altLang="zh-CN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NoahFrame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？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28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良好架构带来的好处</a:t>
            </a:r>
            <a:endParaRPr lang="en-US" altLang="zh-CN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4912" y="1333500"/>
            <a:ext cx="9782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良好的服务器架构设计，故而拥有了其他架构所没有的优点。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，通讯优化，压缩流量，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底层，业务逻辑并行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高稳定性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，服务器间实时数据统计，问题节点自动摘除，业务逻辑不中断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简易部署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，通过开服工具可自动部署配置文件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方便扩展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，实时热加载配置，横向无限扩展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跨平台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，使用标准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均可使用，屏蔽大多数系统差异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节约硬件成本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，分布式架构，运营厂商的每一台机器都可作为节点加入到业务网络中，性能低的机器照样可以使用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维护简单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，实时通过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和分析工具查看服务器状态以及负载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242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可视化配置、配套工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具</a:t>
            </a:r>
            <a:endParaRPr lang="en-US" altLang="zh-CN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14275" y="1153510"/>
            <a:ext cx="55143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为方便与非编程人员合作，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支持被广泛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 Excel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进行数据和资源的配置，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让合作部门能更快并准确的进行配置，降低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部门合作的门槛。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为方便数据库存储，我们提供将数据格式转换成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方便数据结构转换成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我们提供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转化成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，方便程序开发人员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使用，降低程序读取配置的难度。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588" y="1275370"/>
            <a:ext cx="34671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99" y="707886"/>
            <a:ext cx="7129402" cy="459031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配套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客户端展示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83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25" y="118652"/>
            <a:ext cx="8293150" cy="533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2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企业定制化服务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5400" y="1219200"/>
            <a:ext cx="89562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我们提供整套的解决方案，但是考虑到部分企业的业务需求与我们设计的有一定差别，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所以我们面向企业提供特别定制化方案。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企业特定业务服务器架构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企业特定逻辑模块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企业特定网络通信组件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企业特定语言嵌入式组件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企业各种业务存储方案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企业特定项目整体设计开发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企业特定运营硬件环境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企业其他业务需求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8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后期开发计划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4875" y="1209675"/>
            <a:ext cx="67954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Unity3D ARPG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逻辑，表现等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Cocos2D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支持更多脚本语言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(JavaScript, C#)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服务器架构、性能、功能持续优化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服务器更多模块组件支持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排行榜，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，强互动等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运维工具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日志分析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26208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26175" y="1177925"/>
            <a:ext cx="4339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B0F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One more thing</a:t>
            </a:r>
            <a:endParaRPr lang="zh-CN" altLang="en-US" sz="4000" dirty="0">
              <a:solidFill>
                <a:srgbClr val="00B0F0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61918" y="3114675"/>
            <a:ext cx="5981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FF66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</a:lstStyle>
          <a:p>
            <a:r>
              <a:rPr lang="zh-CN" altLang="en-US" dirty="0"/>
              <a:t>为什么要选择</a:t>
            </a:r>
            <a:r>
              <a:rPr lang="en-US" altLang="zh-CN" dirty="0" smtClean="0"/>
              <a:t>NFrame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48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7520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NFrame</a:t>
            </a:r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如何为企业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节约成本？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087" y="695325"/>
            <a:ext cx="107918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作为企业，最关心的自然是性价比，如何将成本最大化是一个最大的问题？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一个小型的游戏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团队主要成员大致如下图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注意：这里并未计算场地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桌椅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计算机等基础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r"/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研发周期最少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个月，多则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个月，下来进入运营阶段，工资还是得照常发放。算下来需要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——300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万的研发费用，这里是按照最少人员配置来计算，并且每个人都可以胜任自己的岗位。如果团队人员出现流动的情况，研发周期和费用会更大。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可以做到一个月出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，让项目快速进入风投和天使阶段，同时我们提供的定制服务，最大化为企业节约时间和金钱。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84400"/>
              </p:ext>
            </p:extLst>
          </p:nvPr>
        </p:nvGraphicFramePr>
        <p:xfrm>
          <a:off x="4133852" y="1478280"/>
          <a:ext cx="3771898" cy="22078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8714"/>
                <a:gridCol w="824770"/>
                <a:gridCol w="1738414"/>
              </a:tblGrid>
              <a:tr h="4134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职位</a:t>
                      </a:r>
                      <a:endParaRPr lang="zh-CN" altLang="en-US" sz="16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人数</a:t>
                      </a:r>
                      <a:r>
                        <a:rPr lang="en-US" altLang="zh-CN" sz="1000" u="none" strike="noStrike">
                          <a:effectLst/>
                        </a:rPr>
                        <a:t>(</a:t>
                      </a:r>
                      <a:r>
                        <a:rPr lang="zh-CN" altLang="en-US" sz="1000" u="none" strike="noStrike">
                          <a:effectLst/>
                        </a:rPr>
                        <a:t>人</a:t>
                      </a:r>
                      <a:r>
                        <a:rPr lang="en-US" altLang="zh-CN" sz="1000" u="none" strike="noStrike">
                          <a:effectLst/>
                        </a:rPr>
                        <a:t>)</a:t>
                      </a:r>
                      <a:endParaRPr lang="zh-CN" altLang="en-US" sz="16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月薪</a:t>
                      </a:r>
                      <a:r>
                        <a:rPr lang="en-US" altLang="zh-CN" sz="1000" u="none" strike="noStrike">
                          <a:effectLst/>
                        </a:rPr>
                        <a:t>(</a:t>
                      </a:r>
                      <a:r>
                        <a:rPr lang="zh-CN" altLang="en-US" sz="1000" u="none" strike="noStrike">
                          <a:effectLst/>
                        </a:rPr>
                        <a:t>元，以上海为例</a:t>
                      </a:r>
                      <a:r>
                        <a:rPr lang="en-US" altLang="zh-CN" sz="1000" u="none" strike="noStrike">
                          <a:effectLst/>
                        </a:rPr>
                        <a:t>)</a:t>
                      </a:r>
                      <a:endParaRPr lang="zh-CN" altLang="en-US" sz="16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563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制作人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负责人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63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美术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63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策划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63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服务器程序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63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客户端程序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1--2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6348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7--8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90000--105000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6348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100" u="none" strike="noStrike" dirty="0">
                          <a:effectLst/>
                        </a:rPr>
                        <a:t>平均值 </a:t>
                      </a:r>
                      <a:r>
                        <a:rPr lang="en-US" altLang="zh-CN" sz="1100" u="none" strike="noStrike" dirty="0">
                          <a:effectLst/>
                        </a:rPr>
                        <a:t>100000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96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与其他传统框架的对比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66800"/>
            <a:ext cx="10058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0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6049" y="2852495"/>
            <a:ext cx="1739901" cy="50030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谢谢</a:t>
            </a:r>
            <a:endParaRPr lang="zh-CN" altLang="en-US" sz="6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788632" y="1172063"/>
            <a:ext cx="2614736" cy="6059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Q &amp; A</a:t>
            </a:r>
            <a:endParaRPr lang="zh-CN" altLang="en-US" sz="6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897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929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NFrame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的特性</a:t>
            </a:r>
            <a:endParaRPr lang="en-US" altLang="zh-CN" sz="4000" dirty="0" smtClean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8153" y="901887"/>
            <a:ext cx="94956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通用的抽象对象系统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数据驱动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(Property &amp; record)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事件驱动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(Event)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、插件化、模块化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(Plugin &amp; Module)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面向接口编程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(IOD)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高性能、高并发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、逻辑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脚本系统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分布式服务器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高稳定性、简易部署、支持扩展、跨平台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可视化配置、配套工具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配套客户端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(Unity3D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Cocos2D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企业定制化服务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存储方案、逻辑模块、新架构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64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007350" cy="793115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通用的抽象对象系统</a:t>
            </a:r>
            <a:r>
              <a:rPr lang="en-US" altLang="zh-CN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(LogicClass)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3289"/>
            <a:ext cx="10515600" cy="32035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丰富的基础属性类型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对象属性的可配置性(XML可以定义所有属性)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对象初始数据的可配置性(XML可以预设值所有属性的值)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可动态增减属性(服务器运行过程中可以程序添加属性)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无需在代码中再声明任何业务类(XML直接声明)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通用的设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取信息接口</a:t>
            </a:r>
          </a:p>
        </p:txBody>
      </p:sp>
    </p:spTree>
    <p:extLst>
      <p:ext uri="{BB962C8B-B14F-4D97-AF65-F5344CB8AC3E}">
        <p14:creationId xmlns:p14="http://schemas.microsoft.com/office/powerpoint/2010/main" val="8649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3" y="361345"/>
            <a:ext cx="11838994" cy="49161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72400" y="3759200"/>
            <a:ext cx="245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APP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逻辑框架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10421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5207000" cy="65087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LogicClass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文件示例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7" y="650875"/>
            <a:ext cx="120396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1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7659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数据驱动 </a:t>
            </a:r>
            <a:r>
              <a:rPr lang="en-US" altLang="zh-CN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(Property &amp; record</a:t>
            </a:r>
            <a:r>
              <a:rPr lang="en-US" altLang="zh-CN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)</a:t>
            </a:r>
            <a:endParaRPr lang="en-US" altLang="zh-CN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3640" y="1206500"/>
            <a:ext cx="1092113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相对于传统的服务器开发，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种全新的数据定义和使用的方法，我们称之为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(Property)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(Record)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(Property)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主要用来存储用户的基本数据，例如：姓名、性别、年龄、等级 等数据，主要表现为一个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名称对应一个数据。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(Record)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主要用来存储一些记录，例如：道具列表、任务列表 等数据，主要表现为一个记录里包含多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条数据。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种模型来定义应用中的所有数据，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以往传统服务器中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数据结构定义混乱，接口不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统一、别人无法接手等问题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该功能由上图中提到的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ProertyManager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RecordManager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来管理。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8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1339" y="140103"/>
            <a:ext cx="546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</a:t>
            </a:r>
            <a:r>
              <a:rPr lang="zh-CN" altLang="en-US" dirty="0" smtClean="0"/>
              <a:t>个玩家属性配置数据</a:t>
            </a:r>
            <a:r>
              <a:rPr lang="zh-CN" altLang="en-US" dirty="0" smtClean="0"/>
              <a:t>定义的</a:t>
            </a:r>
            <a:r>
              <a:rPr lang="zh-CN" altLang="en-US" dirty="0" smtClean="0"/>
              <a:t>例子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Excel</a:t>
            </a:r>
            <a:r>
              <a:rPr lang="zh-CN" altLang="en-US" dirty="0">
                <a:solidFill>
                  <a:srgbClr val="FF0000"/>
                </a:solidFill>
              </a:rPr>
              <a:t>编辑</a:t>
            </a:r>
            <a:r>
              <a:rPr lang="en-US" altLang="zh-CN" dirty="0"/>
              <a:t>) 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9" y="509435"/>
            <a:ext cx="118681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46176" y="368703"/>
            <a:ext cx="499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</a:t>
            </a:r>
            <a:r>
              <a:rPr lang="zh-CN" altLang="en-US" dirty="0" smtClean="0"/>
              <a:t>个逻辑处理数据</a:t>
            </a:r>
            <a:r>
              <a:rPr lang="zh-CN" altLang="en-US" dirty="0" smtClean="0"/>
              <a:t>定义的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CN" dirty="0" smtClean="0">
                <a:solidFill>
                  <a:srgbClr val="FF0000"/>
                </a:solidFill>
              </a:rPr>
              <a:t>Excel</a:t>
            </a:r>
            <a:r>
              <a:rPr lang="zh-CN" altLang="en-US" dirty="0" smtClean="0">
                <a:solidFill>
                  <a:srgbClr val="FF0000"/>
                </a:solidFill>
              </a:rPr>
              <a:t>编辑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" y="1172395"/>
            <a:ext cx="100107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4870</TotalTime>
  <Words>1977</Words>
  <Application>Microsoft Office PowerPoint</Application>
  <PresentationFormat>宽屏</PresentationFormat>
  <Paragraphs>194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方正兰亭粗黑简体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通用的抽象对象系统(LogicClass)</vt:lpstr>
      <vt:lpstr>PowerPoint 演示文稿</vt:lpstr>
      <vt:lpstr>LogicClass文件示例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杨鹏博</dc:creator>
  <cp:lastModifiedBy>杨鹏博</cp:lastModifiedBy>
  <cp:revision>328</cp:revision>
  <dcterms:created xsi:type="dcterms:W3CDTF">2015-03-11T03:59:42Z</dcterms:created>
  <dcterms:modified xsi:type="dcterms:W3CDTF">2015-09-11T06:11:50Z</dcterms:modified>
</cp:coreProperties>
</file>