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704" r:id="rId3"/>
  </p:sldMasterIdLst>
  <p:sldIdLst>
    <p:sldId id="341" r:id="rId4"/>
    <p:sldId id="342" r:id="rId5"/>
    <p:sldId id="310" r:id="rId6"/>
    <p:sldId id="343" r:id="rId7"/>
    <p:sldId id="358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5" r:id="rId16"/>
    <p:sldId id="353" r:id="rId17"/>
    <p:sldId id="356" r:id="rId18"/>
    <p:sldId id="357" r:id="rId19"/>
    <p:sldId id="359" r:id="rId20"/>
    <p:sldId id="3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CC00"/>
    <a:srgbClr val="110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94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571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5341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5616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0852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91062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3911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8817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6889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55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4492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7667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7854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9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0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torres10/ProjectPizzaSBC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4752DD3-7223-4212-A34A-2A2A2609EE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9" y="2387551"/>
            <a:ext cx="11573197" cy="724247"/>
          </a:xfrm>
        </p:spPr>
        <p:txBody>
          <a:bodyPr/>
          <a:lstStyle/>
          <a:p>
            <a:r>
              <a:rPr lang="es-EC" sz="4800" dirty="0"/>
              <a:t>Universidad Técnica Particular de Loja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5235D2CA-F500-4E80-AA06-CC885929A1BA}"/>
              </a:ext>
            </a:extLst>
          </p:cNvPr>
          <p:cNvSpPr txBox="1">
            <a:spLocks/>
          </p:cNvSpPr>
          <p:nvPr/>
        </p:nvSpPr>
        <p:spPr>
          <a:xfrm>
            <a:off x="309399" y="371952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>
                <a:solidFill>
                  <a:srgbClr val="CC6600"/>
                </a:solidFill>
              </a:rPr>
              <a:t>Sistemas Basados en el Conocimiento</a:t>
            </a: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79394A84-701A-430F-BD7C-8F5487BF0016}"/>
              </a:ext>
            </a:extLst>
          </p:cNvPr>
          <p:cNvSpPr txBox="1">
            <a:spLocks/>
          </p:cNvSpPr>
          <p:nvPr/>
        </p:nvSpPr>
        <p:spPr>
          <a:xfrm>
            <a:off x="309399" y="5659223"/>
            <a:ext cx="5523230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600" dirty="0"/>
              <a:t>Por: Karen Isabel Torres</a:t>
            </a:r>
          </a:p>
        </p:txBody>
      </p:sp>
    </p:spTree>
    <p:extLst>
      <p:ext uri="{BB962C8B-B14F-4D97-AF65-F5344CB8AC3E}">
        <p14:creationId xmlns:p14="http://schemas.microsoft.com/office/powerpoint/2010/main" val="385168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5CB4A4-A33E-4F6B-BB05-6B2D39B85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89"/>
          <a:stretch/>
        </p:blipFill>
        <p:spPr>
          <a:xfrm>
            <a:off x="466115" y="1049265"/>
            <a:ext cx="5629883" cy="13342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0AE528-5B3F-4AEC-97CD-943B4489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5" y="2383548"/>
            <a:ext cx="5629883" cy="22805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A5385C-75EE-40C3-93C8-951573B48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15" y="4664120"/>
            <a:ext cx="5629883" cy="14909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D6FF2B-7138-4541-8195-BAE58FB51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830" y="3874478"/>
            <a:ext cx="5135114" cy="2280572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027625D9-EBB7-4EC4-9857-19C7B1E6C102}"/>
              </a:ext>
            </a:extLst>
          </p:cNvPr>
          <p:cNvSpPr txBox="1"/>
          <p:nvPr/>
        </p:nvSpPr>
        <p:spPr>
          <a:xfrm>
            <a:off x="7743548" y="1525265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1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0A507175-7C8B-4BE3-A812-6E10364CDF84}"/>
              </a:ext>
            </a:extLst>
          </p:cNvPr>
          <p:cNvSpPr txBox="1">
            <a:spLocks/>
          </p:cNvSpPr>
          <p:nvPr/>
        </p:nvSpPr>
        <p:spPr>
          <a:xfrm>
            <a:off x="8294705" y="1926524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MarinaraPizza</a:t>
            </a:r>
            <a:endParaRPr lang="es-EC" sz="3200" dirty="0"/>
          </a:p>
        </p:txBody>
      </p:sp>
      <p:pic>
        <p:nvPicPr>
          <p:cNvPr id="10" name="Picture 2" descr="Pizza Marinara – A Couple Cooks">
            <a:extLst>
              <a:ext uri="{FF2B5EF4-FFF2-40B4-BE49-F238E27FC236}">
                <a16:creationId xmlns:a16="http://schemas.microsoft.com/office/drawing/2014/main" id="{87631E07-8C5B-42C3-9634-BC10F00F8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05" y="1663703"/>
            <a:ext cx="1210922" cy="1210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8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902F2-C16E-496C-8445-13E6EFCC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47" y="3578303"/>
            <a:ext cx="5584836" cy="2449636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58F7AD8-04B1-41D2-88CC-CA2448027E84}"/>
              </a:ext>
            </a:extLst>
          </p:cNvPr>
          <p:cNvSpPr txBox="1"/>
          <p:nvPr/>
        </p:nvSpPr>
        <p:spPr>
          <a:xfrm>
            <a:off x="6973177" y="1638907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2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AC4169E2-DC10-4655-B6B6-E7248A844ADC}"/>
              </a:ext>
            </a:extLst>
          </p:cNvPr>
          <p:cNvSpPr txBox="1">
            <a:spLocks/>
          </p:cNvSpPr>
          <p:nvPr/>
        </p:nvSpPr>
        <p:spPr>
          <a:xfrm>
            <a:off x="7882679" y="2045207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PhiladelphiaPizza</a:t>
            </a:r>
            <a:endParaRPr lang="es-EC" sz="3200" dirty="0"/>
          </a:p>
        </p:txBody>
      </p:sp>
      <p:pic>
        <p:nvPicPr>
          <p:cNvPr id="9" name="Picture 4" descr="PHILADELPHIA Fruit Pizza | Receta | Pastel de frutas, Comida ...">
            <a:extLst>
              <a:ext uri="{FF2B5EF4-FFF2-40B4-BE49-F238E27FC236}">
                <a16:creationId xmlns:a16="http://schemas.microsoft.com/office/drawing/2014/main" id="{C8CCAEFA-CBAB-44A0-B354-E286616E0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2228"/>
            <a:ext cx="1210922" cy="1210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76BF1E4-4C3D-417B-A6A4-CF9B45EC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04" y="1389098"/>
            <a:ext cx="5417708" cy="18998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21581F6-4E1D-41A8-8444-3BAD99AED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04" y="3288919"/>
            <a:ext cx="5429128" cy="273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3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502704-701E-4632-921F-B552E626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7" y="3756813"/>
            <a:ext cx="6353175" cy="2619375"/>
          </a:xfrm>
          <a:prstGeom prst="rect">
            <a:avLst/>
          </a:prstGeom>
        </p:spPr>
      </p:pic>
      <p:pic>
        <p:nvPicPr>
          <p:cNvPr id="4" name="Picture 6" descr="Pizza 4 estaciones, receta paso a paso">
            <a:extLst>
              <a:ext uri="{FF2B5EF4-FFF2-40B4-BE49-F238E27FC236}">
                <a16:creationId xmlns:a16="http://schemas.microsoft.com/office/drawing/2014/main" id="{04BFB6AB-5E28-4A7F-A9A1-8594815C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40448"/>
            <a:ext cx="1210922" cy="11486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464719-1968-4D62-B86A-8DDA1623BCC4}"/>
              </a:ext>
            </a:extLst>
          </p:cNvPr>
          <p:cNvSpPr txBox="1"/>
          <p:nvPr/>
        </p:nvSpPr>
        <p:spPr>
          <a:xfrm>
            <a:off x="6973176" y="1714121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3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AB078C7A-3F65-4CC0-AFF0-DFAFDBAFA70F}"/>
              </a:ext>
            </a:extLst>
          </p:cNvPr>
          <p:cNvSpPr txBox="1">
            <a:spLocks/>
          </p:cNvSpPr>
          <p:nvPr/>
        </p:nvSpPr>
        <p:spPr>
          <a:xfrm>
            <a:off x="7940370" y="1863421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 </a:t>
            </a:r>
            <a:r>
              <a:rPr lang="es-EC" sz="3200" dirty="0" err="1"/>
              <a:t>FourSeasonsPizza</a:t>
            </a:r>
            <a:endParaRPr lang="es-EC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311ECC-DF97-4CC5-AB04-6FDCC9DED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7" y="893818"/>
            <a:ext cx="5317755" cy="16399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531936-24DB-40B3-B646-20E832B62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58" y="2527921"/>
            <a:ext cx="5317754" cy="38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3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CB16EB4-2CDF-4E52-8B50-4D73AE03A20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276225"/>
            <a:ext cx="11572875" cy="7239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C" sz="4800" dirty="0">
                <a:solidFill>
                  <a:schemeClr val="bg1"/>
                </a:solidFill>
              </a:rPr>
              <a:t>Documentación</a:t>
            </a:r>
            <a:endParaRPr lang="es-EC" dirty="0">
              <a:solidFill>
                <a:schemeClr val="bg1"/>
              </a:solidFill>
            </a:endParaRPr>
          </a:p>
        </p:txBody>
      </p:sp>
      <p:pic>
        <p:nvPicPr>
          <p:cNvPr id="7170" name="Picture 2" descr="Portfolio – Idafen SP">
            <a:extLst>
              <a:ext uri="{FF2B5EF4-FFF2-40B4-BE49-F238E27FC236}">
                <a16:creationId xmlns:a16="http://schemas.microsoft.com/office/drawing/2014/main" id="{66E57E51-C63D-47E2-8180-79E29E881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352" y="60680"/>
            <a:ext cx="2547892" cy="114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8DA57A3-0307-4A7E-BA73-A6160EA94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57" y="3864117"/>
            <a:ext cx="8513686" cy="28124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03F820-BCDF-4C56-A296-B5215EDC8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157" y="1088785"/>
            <a:ext cx="8513686" cy="26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1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20CDB3-9241-43DD-9FDF-3ACD051A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9" y="1429096"/>
            <a:ext cx="4161998" cy="1519129"/>
          </a:xfrm>
          <a:prstGeom prst="rect">
            <a:avLst/>
          </a:prstGeom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85820E-9AB7-47E0-B09E-EBCACE156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9" y="3180717"/>
            <a:ext cx="4253669" cy="16269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5F16BA-7BEB-4D51-AF87-270D9ECBC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9" y="4855122"/>
            <a:ext cx="4253669" cy="17907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FA5FD6-C925-438E-A4AF-BB8BEFAE1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793" y="1429096"/>
            <a:ext cx="3216478" cy="22188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D71907-CF18-4253-B4DD-BD6268D4B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793" y="3895235"/>
            <a:ext cx="3216478" cy="23831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6095A6-E417-4A11-91D1-3E044A934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697" y="1429095"/>
            <a:ext cx="3502672" cy="3960027"/>
          </a:xfrm>
          <a:prstGeom prst="rect">
            <a:avLst/>
          </a:prstGeom>
        </p:spPr>
      </p:pic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71BC8FD6-EC46-444B-9C1E-EE0DCB7438D5}"/>
              </a:ext>
            </a:extLst>
          </p:cNvPr>
          <p:cNvSpPr txBox="1">
            <a:spLocks/>
          </p:cNvSpPr>
          <p:nvPr/>
        </p:nvSpPr>
        <p:spPr>
          <a:xfrm>
            <a:off x="819723" y="318999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 err="1"/>
              <a:t>Classes</a:t>
            </a:r>
            <a:endParaRPr lang="es-EC" sz="3200" dirty="0"/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5098D0BE-F4AA-4534-9634-B9E9F56BFE3D}"/>
              </a:ext>
            </a:extLst>
          </p:cNvPr>
          <p:cNvSpPr txBox="1">
            <a:spLocks/>
          </p:cNvSpPr>
          <p:nvPr/>
        </p:nvSpPr>
        <p:spPr>
          <a:xfrm>
            <a:off x="4630367" y="318999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 err="1">
                <a:solidFill>
                  <a:srgbClr val="FFCC00"/>
                </a:solidFill>
              </a:rPr>
              <a:t>Object</a:t>
            </a:r>
            <a:r>
              <a:rPr lang="es-EC" sz="2800" dirty="0">
                <a:solidFill>
                  <a:srgbClr val="FFCC00"/>
                </a:solidFill>
              </a:rPr>
              <a:t> </a:t>
            </a:r>
            <a:r>
              <a:rPr lang="es-EC" sz="2800" dirty="0" err="1">
                <a:solidFill>
                  <a:srgbClr val="FFCC00"/>
                </a:solidFill>
              </a:rPr>
              <a:t>properties</a:t>
            </a:r>
            <a:endParaRPr lang="es-EC" sz="2800" dirty="0">
              <a:solidFill>
                <a:srgbClr val="FFCC00"/>
              </a:solidFill>
            </a:endParaRPr>
          </a:p>
        </p:txBody>
      </p:sp>
      <p:sp>
        <p:nvSpPr>
          <p:cNvPr id="12" name="Marcador de texto 1">
            <a:extLst>
              <a:ext uri="{FF2B5EF4-FFF2-40B4-BE49-F238E27FC236}">
                <a16:creationId xmlns:a16="http://schemas.microsoft.com/office/drawing/2014/main" id="{B171BC6B-D849-443D-A557-34678740497B}"/>
              </a:ext>
            </a:extLst>
          </p:cNvPr>
          <p:cNvSpPr txBox="1">
            <a:spLocks/>
          </p:cNvSpPr>
          <p:nvPr/>
        </p:nvSpPr>
        <p:spPr>
          <a:xfrm>
            <a:off x="8246383" y="318999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/>
              <a:t> Data </a:t>
            </a:r>
            <a:r>
              <a:rPr lang="es-EC" sz="2800" dirty="0" err="1"/>
              <a:t>properties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68206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084592-331E-4F8D-B6EF-9D8C1965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60" y="1155664"/>
            <a:ext cx="5244900" cy="5529263"/>
          </a:xfrm>
          <a:prstGeom prst="rect">
            <a:avLst/>
          </a:prstGeom>
        </p:spPr>
      </p:pic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EE26965A-9512-4FD8-8F77-335E66EF6191}"/>
              </a:ext>
            </a:extLst>
          </p:cNvPr>
          <p:cNvSpPr txBox="1">
            <a:spLocks/>
          </p:cNvSpPr>
          <p:nvPr/>
        </p:nvSpPr>
        <p:spPr>
          <a:xfrm>
            <a:off x="3859278" y="173073"/>
            <a:ext cx="447344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600" dirty="0">
                <a:solidFill>
                  <a:srgbClr val="FFCC00"/>
                </a:solidFill>
              </a:rPr>
              <a:t> </a:t>
            </a:r>
            <a:r>
              <a:rPr lang="es-EC" sz="3600" dirty="0" err="1">
                <a:solidFill>
                  <a:srgbClr val="FFCC00"/>
                </a:solidFill>
              </a:rPr>
              <a:t>Individuals</a:t>
            </a:r>
            <a:r>
              <a:rPr lang="es-EC" sz="3600" dirty="0">
                <a:solidFill>
                  <a:srgbClr val="FFCC00"/>
                </a:solidFill>
              </a:rPr>
              <a:t> </a:t>
            </a:r>
            <a:r>
              <a:rPr lang="es-EC" sz="3600" dirty="0" err="1">
                <a:solidFill>
                  <a:srgbClr val="FFCC00"/>
                </a:solidFill>
              </a:rPr>
              <a:t>named</a:t>
            </a:r>
            <a:endParaRPr lang="es-EC" sz="36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9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6BCC72-F1C7-4419-8595-2D89F586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406555"/>
            <a:ext cx="11858625" cy="491490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7C16EEA9-5EBC-4E8C-A153-65005E5DE081}"/>
              </a:ext>
            </a:extLst>
          </p:cNvPr>
          <p:cNvSpPr txBox="1">
            <a:spLocks/>
          </p:cNvSpPr>
          <p:nvPr/>
        </p:nvSpPr>
        <p:spPr>
          <a:xfrm>
            <a:off x="1657361" y="403488"/>
            <a:ext cx="8877275" cy="6852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b="1" dirty="0"/>
              <a:t>Grafo resultante de la ontología usando </a:t>
            </a:r>
            <a:r>
              <a:rPr lang="es-EC" sz="2800" b="1" dirty="0" err="1"/>
              <a:t>WebOWL</a:t>
            </a:r>
            <a:endParaRPr lang="es-EC" sz="2800" b="1" dirty="0"/>
          </a:p>
        </p:txBody>
      </p:sp>
      <p:pic>
        <p:nvPicPr>
          <p:cNvPr id="11272" name="Picture 8" descr="Logo Xampp PNG transparente - StickPNG">
            <a:extLst>
              <a:ext uri="{FF2B5EF4-FFF2-40B4-BE49-F238E27FC236}">
                <a16:creationId xmlns:a16="http://schemas.microsoft.com/office/drawing/2014/main" id="{43018BC7-0575-4E19-A14E-E315079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456" y="279186"/>
            <a:ext cx="926559" cy="9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6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Github PNG transparente - StickPNG">
            <a:extLst>
              <a:ext uri="{FF2B5EF4-FFF2-40B4-BE49-F238E27FC236}">
                <a16:creationId xmlns:a16="http://schemas.microsoft.com/office/drawing/2014/main" id="{D94D7AD2-2B26-4C86-9226-DE243059B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74" y="2020017"/>
            <a:ext cx="4876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146686BC-CEBC-4F37-8F53-8E4C9348435A}"/>
              </a:ext>
            </a:extLst>
          </p:cNvPr>
          <p:cNvSpPr txBox="1">
            <a:spLocks/>
          </p:cNvSpPr>
          <p:nvPr/>
        </p:nvSpPr>
        <p:spPr>
          <a:xfrm>
            <a:off x="1110343" y="2020017"/>
            <a:ext cx="10208686" cy="6852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sz="2800" b="1" dirty="0"/>
              <a:t>El archivo </a:t>
            </a:r>
            <a:r>
              <a:rPr lang="es-EC" sz="2800" b="1" dirty="0" err="1"/>
              <a:t>ExamplePiza.owl</a:t>
            </a:r>
            <a:r>
              <a:rPr lang="es-EC" sz="2800" b="1" dirty="0"/>
              <a:t> y el archivo que se genero la documentación para presentar los resultados de la odontología, se encuentra en GITHUB.</a:t>
            </a:r>
          </a:p>
          <a:p>
            <a:endParaRPr lang="es-EC" sz="2800" b="1" dirty="0"/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3A0958A8-776E-4C96-9157-DF5384E6FADF}"/>
              </a:ext>
            </a:extLst>
          </p:cNvPr>
          <p:cNvSpPr txBox="1">
            <a:spLocks/>
          </p:cNvSpPr>
          <p:nvPr/>
        </p:nvSpPr>
        <p:spPr>
          <a:xfrm>
            <a:off x="1110343" y="3407945"/>
            <a:ext cx="8877275" cy="6852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b="1" dirty="0"/>
              <a:t>Link: </a:t>
            </a:r>
            <a:r>
              <a:rPr lang="es-EC" sz="2800" dirty="0">
                <a:hlinkClick r:id="rId3"/>
              </a:rPr>
              <a:t>https://github.com/ketorres10/ProjectPizzaSBC</a:t>
            </a:r>
            <a:endParaRPr lang="es-EC" sz="2800" b="1" dirty="0"/>
          </a:p>
        </p:txBody>
      </p:sp>
    </p:spTree>
    <p:extLst>
      <p:ext uri="{BB962C8B-B14F-4D97-AF65-F5344CB8AC3E}">
        <p14:creationId xmlns:p14="http://schemas.microsoft.com/office/powerpoint/2010/main" val="160960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93791-70EE-4ACC-A0D4-8107CAAF6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066876"/>
            <a:ext cx="11573197" cy="724247"/>
          </a:xfrm>
        </p:spPr>
        <p:txBody>
          <a:bodyPr/>
          <a:lstStyle/>
          <a:p>
            <a:r>
              <a:rPr lang="es-EC" sz="13800" dirty="0"/>
              <a:t>GRACIAS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191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50739E9-5E97-47AB-99CF-1537BED1B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349552"/>
            <a:ext cx="11573197" cy="724247"/>
          </a:xfrm>
        </p:spPr>
        <p:txBody>
          <a:bodyPr/>
          <a:lstStyle/>
          <a:p>
            <a:r>
              <a:rPr lang="es-EC" sz="4800" dirty="0"/>
              <a:t>Ejecutar el Tutorial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DA52B27-BA87-4790-A791-53238F3C9C59}"/>
              </a:ext>
            </a:extLst>
          </p:cNvPr>
          <p:cNvSpPr txBox="1"/>
          <p:nvPr/>
        </p:nvSpPr>
        <p:spPr>
          <a:xfrm>
            <a:off x="1286440" y="2828835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1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C4A6E51-995B-41AD-A301-E1689C8EC141}"/>
              </a:ext>
            </a:extLst>
          </p:cNvPr>
          <p:cNvSpPr txBox="1">
            <a:spLocks/>
          </p:cNvSpPr>
          <p:nvPr/>
        </p:nvSpPr>
        <p:spPr>
          <a:xfrm>
            <a:off x="309401" y="107379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600" dirty="0"/>
              <a:t>Construir una Odontología OWL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B54C04-236E-4E14-BCCA-7C112C74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208" y="2206398"/>
            <a:ext cx="7722734" cy="404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4666F333-DB3A-45C2-AD25-A8281549C371}"/>
              </a:ext>
            </a:extLst>
          </p:cNvPr>
          <p:cNvSpPr txBox="1">
            <a:spLocks/>
          </p:cNvSpPr>
          <p:nvPr/>
        </p:nvSpPr>
        <p:spPr>
          <a:xfrm>
            <a:off x="201222" y="4209680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URI de la Odontología</a:t>
            </a:r>
          </a:p>
        </p:txBody>
      </p:sp>
    </p:spTree>
    <p:extLst>
      <p:ext uri="{BB962C8B-B14F-4D97-AF65-F5344CB8AC3E}">
        <p14:creationId xmlns:p14="http://schemas.microsoft.com/office/powerpoint/2010/main" val="365690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147">
            <a:extLst>
              <a:ext uri="{FF2B5EF4-FFF2-40B4-BE49-F238E27FC236}">
                <a16:creationId xmlns:a16="http://schemas.microsoft.com/office/drawing/2014/main" id="{538DFB03-5E41-419D-88AC-B14A85944D4D}"/>
              </a:ext>
            </a:extLst>
          </p:cNvPr>
          <p:cNvGrpSpPr/>
          <p:nvPr/>
        </p:nvGrpSpPr>
        <p:grpSpPr>
          <a:xfrm>
            <a:off x="3931477" y="4157430"/>
            <a:ext cx="4326098" cy="1262364"/>
            <a:chOff x="6260660" y="5031712"/>
            <a:chExt cx="2448146" cy="71437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1A1E00-5AF7-4920-AE11-2A833E21B9A6}"/>
                </a:ext>
              </a:extLst>
            </p:cNvPr>
            <p:cNvSpPr/>
            <p:nvPr/>
          </p:nvSpPr>
          <p:spPr>
            <a:xfrm>
              <a:off x="6260660" y="5034569"/>
              <a:ext cx="2448145" cy="711517"/>
            </a:xfrm>
            <a:custGeom>
              <a:avLst/>
              <a:gdLst>
                <a:gd name="connsiteX0" fmla="*/ 2447945 w 2448145"/>
                <a:gd name="connsiteY0" fmla="*/ 376238 h 711517"/>
                <a:gd name="connsiteX1" fmla="*/ 1217315 w 2448145"/>
                <a:gd name="connsiteY1" fmla="*/ 711518 h 711517"/>
                <a:gd name="connsiteX2" fmla="*/ 20 w 2448145"/>
                <a:gd name="connsiteY2" fmla="*/ 359093 h 711517"/>
                <a:gd name="connsiteX3" fmla="*/ 1217315 w 2448145"/>
                <a:gd name="connsiteY3" fmla="*/ 0 h 711517"/>
                <a:gd name="connsiteX4" fmla="*/ 2447945 w 2448145"/>
                <a:gd name="connsiteY4" fmla="*/ 376238 h 71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45" h="711517">
                  <a:moveTo>
                    <a:pt x="2447945" y="376238"/>
                  </a:moveTo>
                  <a:cubicBezTo>
                    <a:pt x="2434610" y="618173"/>
                    <a:pt x="1898353" y="711518"/>
                    <a:pt x="1217315" y="711518"/>
                  </a:cubicBezTo>
                  <a:cubicBezTo>
                    <a:pt x="536278" y="711518"/>
                    <a:pt x="2878" y="540068"/>
                    <a:pt x="20" y="359093"/>
                  </a:cubicBezTo>
                  <a:cubicBezTo>
                    <a:pt x="-3790" y="140018"/>
                    <a:pt x="536278" y="0"/>
                    <a:pt x="1217315" y="0"/>
                  </a:cubicBezTo>
                  <a:cubicBezTo>
                    <a:pt x="1898353" y="0"/>
                    <a:pt x="2460328" y="156210"/>
                    <a:pt x="2447945" y="376238"/>
                  </a:cubicBezTo>
                  <a:close/>
                </a:path>
              </a:pathLst>
            </a:custGeom>
            <a:solidFill>
              <a:srgbClr val="B396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23FFFFA-81FC-4491-9E2F-75169BF90EFC}"/>
                </a:ext>
              </a:extLst>
            </p:cNvPr>
            <p:cNvSpPr/>
            <p:nvPr/>
          </p:nvSpPr>
          <p:spPr>
            <a:xfrm>
              <a:off x="6260681" y="5034569"/>
              <a:ext cx="2448125" cy="690605"/>
            </a:xfrm>
            <a:custGeom>
              <a:avLst/>
              <a:gdLst>
                <a:gd name="connsiteX0" fmla="*/ 2447925 w 2448125"/>
                <a:gd name="connsiteY0" fmla="*/ 363855 h 690605"/>
                <a:gd name="connsiteX1" fmla="*/ 1216343 w 2448125"/>
                <a:gd name="connsiteY1" fmla="*/ 689610 h 690605"/>
                <a:gd name="connsiteX2" fmla="*/ 0 w 2448125"/>
                <a:gd name="connsiteY2" fmla="*/ 347663 h 690605"/>
                <a:gd name="connsiteX3" fmla="*/ 1217295 w 2448125"/>
                <a:gd name="connsiteY3" fmla="*/ 0 h 690605"/>
                <a:gd name="connsiteX4" fmla="*/ 2447925 w 2448125"/>
                <a:gd name="connsiteY4" fmla="*/ 363855 h 69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25" h="690605">
                  <a:moveTo>
                    <a:pt x="2447925" y="363855"/>
                  </a:moveTo>
                  <a:cubicBezTo>
                    <a:pt x="2434590" y="599123"/>
                    <a:pt x="1747838" y="701993"/>
                    <a:pt x="1216343" y="689610"/>
                  </a:cubicBezTo>
                  <a:cubicBezTo>
                    <a:pt x="545783" y="673418"/>
                    <a:pt x="0" y="521018"/>
                    <a:pt x="0" y="347663"/>
                  </a:cubicBezTo>
                  <a:cubicBezTo>
                    <a:pt x="0" y="135255"/>
                    <a:pt x="536258" y="0"/>
                    <a:pt x="1217295" y="0"/>
                  </a:cubicBezTo>
                  <a:cubicBezTo>
                    <a:pt x="1898333" y="0"/>
                    <a:pt x="2460308" y="151448"/>
                    <a:pt x="2447925" y="363855"/>
                  </a:cubicBezTo>
                  <a:close/>
                </a:path>
              </a:pathLst>
            </a:custGeom>
            <a:solidFill>
              <a:srgbClr val="D1B0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A3AAFC-D6EF-45E5-A870-7CCF06F303F3}"/>
                </a:ext>
              </a:extLst>
            </p:cNvPr>
            <p:cNvSpPr/>
            <p:nvPr/>
          </p:nvSpPr>
          <p:spPr>
            <a:xfrm>
              <a:off x="6273063" y="5031712"/>
              <a:ext cx="2400514" cy="649699"/>
            </a:xfrm>
            <a:custGeom>
              <a:avLst/>
              <a:gdLst>
                <a:gd name="connsiteX0" fmla="*/ 2400300 w 2400514"/>
                <a:gd name="connsiteY0" fmla="*/ 342900 h 649699"/>
                <a:gd name="connsiteX1" fmla="*/ 1210628 w 2400514"/>
                <a:gd name="connsiteY1" fmla="*/ 648653 h 649699"/>
                <a:gd name="connsiteX2" fmla="*/ 0 w 2400514"/>
                <a:gd name="connsiteY2" fmla="*/ 327660 h 649699"/>
                <a:gd name="connsiteX3" fmla="*/ 1210628 w 2400514"/>
                <a:gd name="connsiteY3" fmla="*/ 0 h 649699"/>
                <a:gd name="connsiteX4" fmla="*/ 2400300 w 2400514"/>
                <a:gd name="connsiteY4" fmla="*/ 342900 h 6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514" h="649699">
                  <a:moveTo>
                    <a:pt x="2400300" y="342900"/>
                  </a:moveTo>
                  <a:cubicBezTo>
                    <a:pt x="2386965" y="563880"/>
                    <a:pt x="1739265" y="661035"/>
                    <a:pt x="1210628" y="648653"/>
                  </a:cubicBezTo>
                  <a:cubicBezTo>
                    <a:pt x="542925" y="633413"/>
                    <a:pt x="0" y="490538"/>
                    <a:pt x="0" y="327660"/>
                  </a:cubicBezTo>
                  <a:cubicBezTo>
                    <a:pt x="0" y="127635"/>
                    <a:pt x="533400" y="0"/>
                    <a:pt x="1210628" y="0"/>
                  </a:cubicBezTo>
                  <a:cubicBezTo>
                    <a:pt x="1887855" y="0"/>
                    <a:pt x="2412683" y="142875"/>
                    <a:pt x="2400300" y="342900"/>
                  </a:cubicBez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EAA8C92-34C2-42A1-92C0-BA9448A0BC73}"/>
                </a:ext>
              </a:extLst>
            </p:cNvPr>
            <p:cNvSpPr/>
            <p:nvPr/>
          </p:nvSpPr>
          <p:spPr>
            <a:xfrm>
              <a:off x="6690258" y="5152679"/>
              <a:ext cx="1486852" cy="516255"/>
            </a:xfrm>
            <a:custGeom>
              <a:avLst/>
              <a:gdLst>
                <a:gd name="connsiteX0" fmla="*/ 1104900 w 1486852"/>
                <a:gd name="connsiteY0" fmla="*/ 359093 h 516255"/>
                <a:gd name="connsiteX1" fmla="*/ 1104900 w 1486852"/>
                <a:gd name="connsiteY1" fmla="*/ 359093 h 516255"/>
                <a:gd name="connsiteX2" fmla="*/ 1107758 w 1486852"/>
                <a:gd name="connsiteY2" fmla="*/ 358140 h 516255"/>
                <a:gd name="connsiteX3" fmla="*/ 1106805 w 1486852"/>
                <a:gd name="connsiteY3" fmla="*/ 360045 h 516255"/>
                <a:gd name="connsiteX4" fmla="*/ 1104900 w 1486852"/>
                <a:gd name="connsiteY4" fmla="*/ 359093 h 516255"/>
                <a:gd name="connsiteX5" fmla="*/ 1104900 w 1486852"/>
                <a:gd name="connsiteY5" fmla="*/ 359093 h 516255"/>
                <a:gd name="connsiteX6" fmla="*/ 990600 w 1486852"/>
                <a:gd name="connsiteY6" fmla="*/ 64770 h 516255"/>
                <a:gd name="connsiteX7" fmla="*/ 987743 w 1486852"/>
                <a:gd name="connsiteY7" fmla="*/ 62865 h 516255"/>
                <a:gd name="connsiteX8" fmla="*/ 990600 w 1486852"/>
                <a:gd name="connsiteY8" fmla="*/ 63818 h 516255"/>
                <a:gd name="connsiteX9" fmla="*/ 990600 w 1486852"/>
                <a:gd name="connsiteY9" fmla="*/ 64770 h 516255"/>
                <a:gd name="connsiteX10" fmla="*/ 990600 w 1486852"/>
                <a:gd name="connsiteY10" fmla="*/ 64770 h 516255"/>
                <a:gd name="connsiteX11" fmla="*/ 1137285 w 1486852"/>
                <a:gd name="connsiteY11" fmla="*/ 267653 h 516255"/>
                <a:gd name="connsiteX12" fmla="*/ 1137285 w 1486852"/>
                <a:gd name="connsiteY12" fmla="*/ 267653 h 516255"/>
                <a:gd name="connsiteX13" fmla="*/ 1137285 w 1486852"/>
                <a:gd name="connsiteY13" fmla="*/ 267653 h 516255"/>
                <a:gd name="connsiteX14" fmla="*/ 1137285 w 1486852"/>
                <a:gd name="connsiteY14" fmla="*/ 267653 h 516255"/>
                <a:gd name="connsiteX15" fmla="*/ 1137285 w 1486852"/>
                <a:gd name="connsiteY15" fmla="*/ 267653 h 516255"/>
                <a:gd name="connsiteX16" fmla="*/ 1137285 w 1486852"/>
                <a:gd name="connsiteY16" fmla="*/ 267653 h 516255"/>
                <a:gd name="connsiteX17" fmla="*/ 1137285 w 1486852"/>
                <a:gd name="connsiteY17" fmla="*/ 267653 h 516255"/>
                <a:gd name="connsiteX18" fmla="*/ 1137285 w 1486852"/>
                <a:gd name="connsiteY18" fmla="*/ 267653 h 516255"/>
                <a:gd name="connsiteX19" fmla="*/ 1137285 w 1486852"/>
                <a:gd name="connsiteY19" fmla="*/ 267653 h 516255"/>
                <a:gd name="connsiteX20" fmla="*/ 1137285 w 1486852"/>
                <a:gd name="connsiteY20" fmla="*/ 267653 h 516255"/>
                <a:gd name="connsiteX21" fmla="*/ 1138238 w 1486852"/>
                <a:gd name="connsiteY21" fmla="*/ 267653 h 516255"/>
                <a:gd name="connsiteX22" fmla="*/ 1138238 w 1486852"/>
                <a:gd name="connsiteY22" fmla="*/ 268605 h 516255"/>
                <a:gd name="connsiteX23" fmla="*/ 1137285 w 1486852"/>
                <a:gd name="connsiteY23" fmla="*/ 267653 h 516255"/>
                <a:gd name="connsiteX24" fmla="*/ 1137285 w 1486852"/>
                <a:gd name="connsiteY24" fmla="*/ 267653 h 516255"/>
                <a:gd name="connsiteX25" fmla="*/ 609600 w 1486852"/>
                <a:gd name="connsiteY25" fmla="*/ 0 h 516255"/>
                <a:gd name="connsiteX26" fmla="*/ 609600 w 1486852"/>
                <a:gd name="connsiteY26" fmla="*/ 0 h 516255"/>
                <a:gd name="connsiteX27" fmla="*/ 609600 w 1486852"/>
                <a:gd name="connsiteY27" fmla="*/ 0 h 516255"/>
                <a:gd name="connsiteX28" fmla="*/ 609600 w 1486852"/>
                <a:gd name="connsiteY28" fmla="*/ 0 h 516255"/>
                <a:gd name="connsiteX29" fmla="*/ 609600 w 1486852"/>
                <a:gd name="connsiteY29" fmla="*/ 0 h 516255"/>
                <a:gd name="connsiteX30" fmla="*/ 0 w 1486852"/>
                <a:gd name="connsiteY30" fmla="*/ 267653 h 516255"/>
                <a:gd name="connsiteX31" fmla="*/ 0 w 1486852"/>
                <a:gd name="connsiteY31" fmla="*/ 267653 h 516255"/>
                <a:gd name="connsiteX32" fmla="*/ 0 w 1486852"/>
                <a:gd name="connsiteY32" fmla="*/ 267653 h 516255"/>
                <a:gd name="connsiteX33" fmla="*/ 0 w 1486852"/>
                <a:gd name="connsiteY33" fmla="*/ 267653 h 516255"/>
                <a:gd name="connsiteX34" fmla="*/ 0 w 1486852"/>
                <a:gd name="connsiteY34" fmla="*/ 267653 h 516255"/>
                <a:gd name="connsiteX35" fmla="*/ 0 w 1486852"/>
                <a:gd name="connsiteY35" fmla="*/ 267653 h 516255"/>
                <a:gd name="connsiteX36" fmla="*/ 0 w 1486852"/>
                <a:gd name="connsiteY36" fmla="*/ 267653 h 516255"/>
                <a:gd name="connsiteX37" fmla="*/ 1486853 w 1486852"/>
                <a:gd name="connsiteY37" fmla="*/ 313373 h 516255"/>
                <a:gd name="connsiteX38" fmla="*/ 1486853 w 1486852"/>
                <a:gd name="connsiteY38" fmla="*/ 313373 h 516255"/>
                <a:gd name="connsiteX39" fmla="*/ 1486853 w 1486852"/>
                <a:gd name="connsiteY39" fmla="*/ 313373 h 516255"/>
                <a:gd name="connsiteX40" fmla="*/ 1486853 w 1486852"/>
                <a:gd name="connsiteY40" fmla="*/ 313373 h 516255"/>
                <a:gd name="connsiteX41" fmla="*/ 1486853 w 1486852"/>
                <a:gd name="connsiteY41" fmla="*/ 313373 h 516255"/>
                <a:gd name="connsiteX42" fmla="*/ 1486853 w 1486852"/>
                <a:gd name="connsiteY42" fmla="*/ 313373 h 516255"/>
                <a:gd name="connsiteX43" fmla="*/ 991553 w 1486852"/>
                <a:gd name="connsiteY43" fmla="*/ 477203 h 516255"/>
                <a:gd name="connsiteX44" fmla="*/ 991553 w 1486852"/>
                <a:gd name="connsiteY44" fmla="*/ 477203 h 516255"/>
                <a:gd name="connsiteX45" fmla="*/ 991553 w 1486852"/>
                <a:gd name="connsiteY45" fmla="*/ 477203 h 516255"/>
                <a:gd name="connsiteX46" fmla="*/ 991553 w 1486852"/>
                <a:gd name="connsiteY46" fmla="*/ 477203 h 516255"/>
                <a:gd name="connsiteX47" fmla="*/ 991553 w 1486852"/>
                <a:gd name="connsiteY47" fmla="*/ 477203 h 516255"/>
                <a:gd name="connsiteX48" fmla="*/ 1111568 w 1486852"/>
                <a:gd name="connsiteY48" fmla="*/ 516255 h 516255"/>
                <a:gd name="connsiteX49" fmla="*/ 1111568 w 1486852"/>
                <a:gd name="connsiteY49" fmla="*/ 516255 h 516255"/>
                <a:gd name="connsiteX50" fmla="*/ 1111568 w 1486852"/>
                <a:gd name="connsiteY50" fmla="*/ 516255 h 516255"/>
                <a:gd name="connsiteX51" fmla="*/ 1111568 w 1486852"/>
                <a:gd name="connsiteY51" fmla="*/ 516255 h 516255"/>
                <a:gd name="connsiteX52" fmla="*/ 1111568 w 1486852"/>
                <a:gd name="connsiteY52" fmla="*/ 516255 h 5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486852" h="516255">
                  <a:moveTo>
                    <a:pt x="1104900" y="359093"/>
                  </a:moveTo>
                  <a:lnTo>
                    <a:pt x="1104900" y="359093"/>
                  </a:lnTo>
                  <a:cubicBezTo>
                    <a:pt x="1105853" y="358140"/>
                    <a:pt x="1106805" y="358140"/>
                    <a:pt x="1107758" y="358140"/>
                  </a:cubicBezTo>
                  <a:cubicBezTo>
                    <a:pt x="1106805" y="359093"/>
                    <a:pt x="1106805" y="359093"/>
                    <a:pt x="1106805" y="360045"/>
                  </a:cubicBezTo>
                  <a:cubicBezTo>
                    <a:pt x="1105853" y="359093"/>
                    <a:pt x="1105853" y="359093"/>
                    <a:pt x="1104900" y="359093"/>
                  </a:cubicBezTo>
                  <a:lnTo>
                    <a:pt x="1104900" y="359093"/>
                  </a:lnTo>
                  <a:close/>
                  <a:moveTo>
                    <a:pt x="990600" y="64770"/>
                  </a:moveTo>
                  <a:cubicBezTo>
                    <a:pt x="989648" y="63818"/>
                    <a:pt x="988695" y="63818"/>
                    <a:pt x="987743" y="62865"/>
                  </a:cubicBezTo>
                  <a:cubicBezTo>
                    <a:pt x="988695" y="62865"/>
                    <a:pt x="989648" y="62865"/>
                    <a:pt x="990600" y="63818"/>
                  </a:cubicBezTo>
                  <a:cubicBezTo>
                    <a:pt x="990600" y="64770"/>
                    <a:pt x="990600" y="64770"/>
                    <a:pt x="990600" y="64770"/>
                  </a:cubicBezTo>
                  <a:lnTo>
                    <a:pt x="990600" y="64770"/>
                  </a:lnTo>
                  <a:close/>
                  <a:moveTo>
                    <a:pt x="1137285" y="267653"/>
                  </a:move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8238" y="267653"/>
                    <a:pt x="1138238" y="267653"/>
                  </a:cubicBezTo>
                  <a:lnTo>
                    <a:pt x="1138238" y="268605"/>
                  </a:lnTo>
                  <a:cubicBezTo>
                    <a:pt x="1138238" y="267653"/>
                    <a:pt x="1137285" y="267653"/>
                    <a:pt x="1137285" y="267653"/>
                  </a:cubicBezTo>
                  <a:lnTo>
                    <a:pt x="1137285" y="267653"/>
                  </a:lnTo>
                  <a:close/>
                  <a:moveTo>
                    <a:pt x="609600" y="0"/>
                  </a:move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close/>
                  <a:moveTo>
                    <a:pt x="0" y="267653"/>
                  </a:move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lnTo>
                    <a:pt x="0" y="267653"/>
                  </a:lnTo>
                  <a:lnTo>
                    <a:pt x="0" y="267653"/>
                  </a:lnTo>
                  <a:close/>
                  <a:moveTo>
                    <a:pt x="1486853" y="313373"/>
                  </a:moveTo>
                  <a:lnTo>
                    <a:pt x="1486853" y="313373"/>
                  </a:lnTo>
                  <a:cubicBezTo>
                    <a:pt x="1486853" y="313373"/>
                    <a:pt x="1486853" y="313373"/>
                    <a:pt x="1486853" y="313373"/>
                  </a:cubicBezTo>
                  <a:cubicBezTo>
                    <a:pt x="1486853" y="313373"/>
                    <a:pt x="1486853" y="313373"/>
                    <a:pt x="1486853" y="313373"/>
                  </a:cubicBezTo>
                  <a:lnTo>
                    <a:pt x="1486853" y="313373"/>
                  </a:lnTo>
                  <a:lnTo>
                    <a:pt x="1486853" y="313373"/>
                  </a:lnTo>
                  <a:close/>
                  <a:moveTo>
                    <a:pt x="991553" y="477203"/>
                  </a:move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close/>
                  <a:moveTo>
                    <a:pt x="1111568" y="516255"/>
                  </a:move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9312543-B33D-4B24-9282-117FA00017A1}"/>
                </a:ext>
              </a:extLst>
            </p:cNvPr>
            <p:cNvSpPr/>
            <p:nvPr/>
          </p:nvSpPr>
          <p:spPr>
            <a:xfrm>
              <a:off x="6359606" y="5041607"/>
              <a:ext cx="2256993" cy="579994"/>
            </a:xfrm>
            <a:custGeom>
              <a:avLst/>
              <a:gdLst>
                <a:gd name="connsiteX0" fmla="*/ 2236605 w 2256993"/>
                <a:gd name="connsiteY0" fmla="*/ 252042 h 579994"/>
                <a:gd name="connsiteX1" fmla="*/ 2057535 w 2256993"/>
                <a:gd name="connsiteY1" fmla="*/ 147267 h 579994"/>
                <a:gd name="connsiteX2" fmla="*/ 1901325 w 2256993"/>
                <a:gd name="connsiteY2" fmla="*/ 93927 h 579994"/>
                <a:gd name="connsiteX3" fmla="*/ 1738447 w 2256993"/>
                <a:gd name="connsiteY3" fmla="*/ 47254 h 579994"/>
                <a:gd name="connsiteX4" fmla="*/ 1624147 w 2256993"/>
                <a:gd name="connsiteY4" fmla="*/ 39634 h 579994"/>
                <a:gd name="connsiteX5" fmla="*/ 1514610 w 2256993"/>
                <a:gd name="connsiteY5" fmla="*/ 32014 h 579994"/>
                <a:gd name="connsiteX6" fmla="*/ 1239337 w 2256993"/>
                <a:gd name="connsiteY6" fmla="*/ 3439 h 579994"/>
                <a:gd name="connsiteX7" fmla="*/ 948825 w 2256993"/>
                <a:gd name="connsiteY7" fmla="*/ 14869 h 579994"/>
                <a:gd name="connsiteX8" fmla="*/ 664980 w 2256993"/>
                <a:gd name="connsiteY8" fmla="*/ 40587 h 579994"/>
                <a:gd name="connsiteX9" fmla="*/ 387802 w 2256993"/>
                <a:gd name="connsiteY9" fmla="*/ 82497 h 579994"/>
                <a:gd name="connsiteX10" fmla="*/ 247785 w 2256993"/>
                <a:gd name="connsiteY10" fmla="*/ 111072 h 579994"/>
                <a:gd name="connsiteX11" fmla="*/ 127770 w 2256993"/>
                <a:gd name="connsiteY11" fmla="*/ 151077 h 579994"/>
                <a:gd name="connsiteX12" fmla="*/ 58237 w 2256993"/>
                <a:gd name="connsiteY12" fmla="*/ 197749 h 579994"/>
                <a:gd name="connsiteX13" fmla="*/ 5850 w 2256993"/>
                <a:gd name="connsiteY13" fmla="*/ 252994 h 579994"/>
                <a:gd name="connsiteX14" fmla="*/ 85860 w 2256993"/>
                <a:gd name="connsiteY14" fmla="*/ 386344 h 579994"/>
                <a:gd name="connsiteX15" fmla="*/ 203970 w 2256993"/>
                <a:gd name="connsiteY15" fmla="*/ 440637 h 579994"/>
                <a:gd name="connsiteX16" fmla="*/ 334462 w 2256993"/>
                <a:gd name="connsiteY16" fmla="*/ 468260 h 579994"/>
                <a:gd name="connsiteX17" fmla="*/ 608782 w 2256993"/>
                <a:gd name="connsiteY17" fmla="*/ 523504 h 579994"/>
                <a:gd name="connsiteX18" fmla="*/ 893580 w 2256993"/>
                <a:gd name="connsiteY18" fmla="*/ 547317 h 579994"/>
                <a:gd name="connsiteX19" fmla="*/ 1124085 w 2256993"/>
                <a:gd name="connsiteY19" fmla="*/ 558747 h 579994"/>
                <a:gd name="connsiteX20" fmla="*/ 1279342 w 2256993"/>
                <a:gd name="connsiteY20" fmla="*/ 578750 h 579994"/>
                <a:gd name="connsiteX21" fmla="*/ 1435552 w 2256993"/>
                <a:gd name="connsiteY21" fmla="*/ 572082 h 579994"/>
                <a:gd name="connsiteX22" fmla="*/ 1612717 w 2256993"/>
                <a:gd name="connsiteY22" fmla="*/ 556842 h 579994"/>
                <a:gd name="connsiteX23" fmla="*/ 1778452 w 2256993"/>
                <a:gd name="connsiteY23" fmla="*/ 527315 h 579994"/>
                <a:gd name="connsiteX24" fmla="*/ 2002290 w 2256993"/>
                <a:gd name="connsiteY24" fmla="*/ 473974 h 579994"/>
                <a:gd name="connsiteX25" fmla="*/ 2148022 w 2256993"/>
                <a:gd name="connsiteY25" fmla="*/ 409204 h 579994"/>
                <a:gd name="connsiteX26" fmla="*/ 2210887 w 2256993"/>
                <a:gd name="connsiteY26" fmla="*/ 364437 h 579994"/>
                <a:gd name="connsiteX27" fmla="*/ 2241367 w 2256993"/>
                <a:gd name="connsiteY27" fmla="*/ 255852 h 579994"/>
                <a:gd name="connsiteX28" fmla="*/ 2236605 w 2256993"/>
                <a:gd name="connsiteY28" fmla="*/ 252042 h 579994"/>
                <a:gd name="connsiteX29" fmla="*/ 1828935 w 2256993"/>
                <a:gd name="connsiteY29" fmla="*/ 413967 h 579994"/>
                <a:gd name="connsiteX30" fmla="*/ 1828935 w 2256993"/>
                <a:gd name="connsiteY30" fmla="*/ 413967 h 579994"/>
                <a:gd name="connsiteX31" fmla="*/ 1828935 w 2256993"/>
                <a:gd name="connsiteY31" fmla="*/ 413967 h 579994"/>
                <a:gd name="connsiteX32" fmla="*/ 1828935 w 2256993"/>
                <a:gd name="connsiteY32" fmla="*/ 413967 h 579994"/>
                <a:gd name="connsiteX33" fmla="*/ 1828935 w 2256993"/>
                <a:gd name="connsiteY33" fmla="*/ 413967 h 579994"/>
                <a:gd name="connsiteX34" fmla="*/ 1828935 w 2256993"/>
                <a:gd name="connsiteY34" fmla="*/ 413967 h 579994"/>
                <a:gd name="connsiteX35" fmla="*/ 1446030 w 2256993"/>
                <a:gd name="connsiteY35" fmla="*/ 460640 h 579994"/>
                <a:gd name="connsiteX36" fmla="*/ 1446030 w 2256993"/>
                <a:gd name="connsiteY36" fmla="*/ 460640 h 579994"/>
                <a:gd name="connsiteX37" fmla="*/ 1448887 w 2256993"/>
                <a:gd name="connsiteY37" fmla="*/ 459687 h 579994"/>
                <a:gd name="connsiteX38" fmla="*/ 1447935 w 2256993"/>
                <a:gd name="connsiteY38" fmla="*/ 461592 h 579994"/>
                <a:gd name="connsiteX39" fmla="*/ 1446030 w 2256993"/>
                <a:gd name="connsiteY39" fmla="*/ 460640 h 579994"/>
                <a:gd name="connsiteX40" fmla="*/ 1446030 w 2256993"/>
                <a:gd name="connsiteY40" fmla="*/ 460640 h 579994"/>
                <a:gd name="connsiteX41" fmla="*/ 1478415 w 2256993"/>
                <a:gd name="connsiteY41" fmla="*/ 366342 h 579994"/>
                <a:gd name="connsiteX42" fmla="*/ 1478415 w 2256993"/>
                <a:gd name="connsiteY42" fmla="*/ 366342 h 579994"/>
                <a:gd name="connsiteX43" fmla="*/ 1478415 w 2256993"/>
                <a:gd name="connsiteY43" fmla="*/ 366342 h 579994"/>
                <a:gd name="connsiteX44" fmla="*/ 1478415 w 2256993"/>
                <a:gd name="connsiteY44" fmla="*/ 366342 h 579994"/>
                <a:gd name="connsiteX45" fmla="*/ 1478415 w 2256993"/>
                <a:gd name="connsiteY45" fmla="*/ 366342 h 579994"/>
                <a:gd name="connsiteX46" fmla="*/ 1478415 w 2256993"/>
                <a:gd name="connsiteY46" fmla="*/ 366342 h 579994"/>
                <a:gd name="connsiteX47" fmla="*/ 1478415 w 2256993"/>
                <a:gd name="connsiteY47" fmla="*/ 366342 h 579994"/>
                <a:gd name="connsiteX48" fmla="*/ 1478415 w 2256993"/>
                <a:gd name="connsiteY48" fmla="*/ 366342 h 579994"/>
                <a:gd name="connsiteX49" fmla="*/ 1478415 w 2256993"/>
                <a:gd name="connsiteY49" fmla="*/ 366342 h 579994"/>
                <a:gd name="connsiteX50" fmla="*/ 1478415 w 2256993"/>
                <a:gd name="connsiteY50" fmla="*/ 366342 h 579994"/>
                <a:gd name="connsiteX51" fmla="*/ 1479367 w 2256993"/>
                <a:gd name="connsiteY51" fmla="*/ 366342 h 579994"/>
                <a:gd name="connsiteX52" fmla="*/ 1479367 w 2256993"/>
                <a:gd name="connsiteY52" fmla="*/ 367294 h 579994"/>
                <a:gd name="connsiteX53" fmla="*/ 1478415 w 2256993"/>
                <a:gd name="connsiteY53" fmla="*/ 366342 h 579994"/>
                <a:gd name="connsiteX54" fmla="*/ 1478415 w 2256993"/>
                <a:gd name="connsiteY54" fmla="*/ 366342 h 579994"/>
                <a:gd name="connsiteX55" fmla="*/ 1331730 w 2256993"/>
                <a:gd name="connsiteY55" fmla="*/ 158697 h 579994"/>
                <a:gd name="connsiteX56" fmla="*/ 1328872 w 2256993"/>
                <a:gd name="connsiteY56" fmla="*/ 156792 h 579994"/>
                <a:gd name="connsiteX57" fmla="*/ 1331730 w 2256993"/>
                <a:gd name="connsiteY57" fmla="*/ 157744 h 579994"/>
                <a:gd name="connsiteX58" fmla="*/ 1331730 w 2256993"/>
                <a:gd name="connsiteY58" fmla="*/ 158697 h 579994"/>
                <a:gd name="connsiteX59" fmla="*/ 1331730 w 2256993"/>
                <a:gd name="connsiteY59" fmla="*/ 158697 h 579994"/>
                <a:gd name="connsiteX60" fmla="*/ 949777 w 2256993"/>
                <a:gd name="connsiteY60" fmla="*/ 92022 h 579994"/>
                <a:gd name="connsiteX61" fmla="*/ 949777 w 2256993"/>
                <a:gd name="connsiteY61" fmla="*/ 92022 h 579994"/>
                <a:gd name="connsiteX62" fmla="*/ 949777 w 2256993"/>
                <a:gd name="connsiteY62" fmla="*/ 92022 h 579994"/>
                <a:gd name="connsiteX63" fmla="*/ 949777 w 2256993"/>
                <a:gd name="connsiteY63" fmla="*/ 92022 h 579994"/>
                <a:gd name="connsiteX64" fmla="*/ 949777 w 2256993"/>
                <a:gd name="connsiteY64" fmla="*/ 92022 h 579994"/>
                <a:gd name="connsiteX65" fmla="*/ 339225 w 2256993"/>
                <a:gd name="connsiteY65" fmla="*/ 366342 h 579994"/>
                <a:gd name="connsiteX66" fmla="*/ 339225 w 2256993"/>
                <a:gd name="connsiteY66" fmla="*/ 366342 h 579994"/>
                <a:gd name="connsiteX67" fmla="*/ 339225 w 2256993"/>
                <a:gd name="connsiteY67" fmla="*/ 366342 h 579994"/>
                <a:gd name="connsiteX68" fmla="*/ 339225 w 2256993"/>
                <a:gd name="connsiteY68" fmla="*/ 366342 h 579994"/>
                <a:gd name="connsiteX69" fmla="*/ 339225 w 2256993"/>
                <a:gd name="connsiteY69" fmla="*/ 366342 h 579994"/>
                <a:gd name="connsiteX70" fmla="*/ 339225 w 2256993"/>
                <a:gd name="connsiteY70" fmla="*/ 366342 h 579994"/>
                <a:gd name="connsiteX71" fmla="*/ 339225 w 2256993"/>
                <a:gd name="connsiteY71" fmla="*/ 366342 h 57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56993" h="579994">
                  <a:moveTo>
                    <a:pt x="2236605" y="252042"/>
                  </a:moveTo>
                  <a:cubicBezTo>
                    <a:pt x="2183265" y="204417"/>
                    <a:pt x="2125162" y="172032"/>
                    <a:pt x="2057535" y="147267"/>
                  </a:cubicBezTo>
                  <a:cubicBezTo>
                    <a:pt x="2006100" y="128217"/>
                    <a:pt x="1953712" y="111072"/>
                    <a:pt x="1901325" y="93927"/>
                  </a:cubicBezTo>
                  <a:cubicBezTo>
                    <a:pt x="1847985" y="76782"/>
                    <a:pt x="1794645" y="50112"/>
                    <a:pt x="1738447" y="47254"/>
                  </a:cubicBezTo>
                  <a:cubicBezTo>
                    <a:pt x="1700347" y="44397"/>
                    <a:pt x="1662247" y="42492"/>
                    <a:pt x="1624147" y="39634"/>
                  </a:cubicBezTo>
                  <a:cubicBezTo>
                    <a:pt x="1588905" y="37729"/>
                    <a:pt x="1549852" y="39634"/>
                    <a:pt x="1514610" y="32014"/>
                  </a:cubicBezTo>
                  <a:cubicBezTo>
                    <a:pt x="1424122" y="12964"/>
                    <a:pt x="1330777" y="12012"/>
                    <a:pt x="1239337" y="3439"/>
                  </a:cubicBezTo>
                  <a:cubicBezTo>
                    <a:pt x="1142182" y="-6086"/>
                    <a:pt x="1045027" y="6297"/>
                    <a:pt x="948825" y="14869"/>
                  </a:cubicBezTo>
                  <a:cubicBezTo>
                    <a:pt x="854527" y="23442"/>
                    <a:pt x="759277" y="29157"/>
                    <a:pt x="664980" y="40587"/>
                  </a:cubicBezTo>
                  <a:cubicBezTo>
                    <a:pt x="572587" y="52017"/>
                    <a:pt x="480195" y="65352"/>
                    <a:pt x="387802" y="82497"/>
                  </a:cubicBezTo>
                  <a:cubicBezTo>
                    <a:pt x="341130" y="91069"/>
                    <a:pt x="294457" y="100594"/>
                    <a:pt x="247785" y="111072"/>
                  </a:cubicBezTo>
                  <a:cubicBezTo>
                    <a:pt x="206827" y="120597"/>
                    <a:pt x="165870" y="132027"/>
                    <a:pt x="127770" y="151077"/>
                  </a:cubicBezTo>
                  <a:cubicBezTo>
                    <a:pt x="102052" y="163459"/>
                    <a:pt x="79192" y="179652"/>
                    <a:pt x="58237" y="197749"/>
                  </a:cubicBezTo>
                  <a:cubicBezTo>
                    <a:pt x="39187" y="213942"/>
                    <a:pt x="15375" y="228229"/>
                    <a:pt x="5850" y="252994"/>
                  </a:cubicBezTo>
                  <a:cubicBezTo>
                    <a:pt x="-18915" y="313954"/>
                    <a:pt x="40140" y="360627"/>
                    <a:pt x="85860" y="386344"/>
                  </a:cubicBezTo>
                  <a:cubicBezTo>
                    <a:pt x="123007" y="406347"/>
                    <a:pt x="163012" y="426349"/>
                    <a:pt x="203970" y="440637"/>
                  </a:cubicBezTo>
                  <a:cubicBezTo>
                    <a:pt x="246832" y="455877"/>
                    <a:pt x="290647" y="459687"/>
                    <a:pt x="334462" y="468260"/>
                  </a:cubicBezTo>
                  <a:cubicBezTo>
                    <a:pt x="425902" y="484452"/>
                    <a:pt x="516390" y="508265"/>
                    <a:pt x="608782" y="523504"/>
                  </a:cubicBezTo>
                  <a:cubicBezTo>
                    <a:pt x="702127" y="538744"/>
                    <a:pt x="798330" y="544460"/>
                    <a:pt x="893580" y="547317"/>
                  </a:cubicBezTo>
                  <a:cubicBezTo>
                    <a:pt x="970732" y="549222"/>
                    <a:pt x="1046932" y="547317"/>
                    <a:pt x="1124085" y="558747"/>
                  </a:cubicBezTo>
                  <a:cubicBezTo>
                    <a:pt x="1175520" y="566367"/>
                    <a:pt x="1226955" y="574940"/>
                    <a:pt x="1279342" y="578750"/>
                  </a:cubicBezTo>
                  <a:cubicBezTo>
                    <a:pt x="1331730" y="582560"/>
                    <a:pt x="1383165" y="576844"/>
                    <a:pt x="1435552" y="572082"/>
                  </a:cubicBezTo>
                  <a:cubicBezTo>
                    <a:pt x="1494607" y="567319"/>
                    <a:pt x="1553662" y="562557"/>
                    <a:pt x="1612717" y="556842"/>
                  </a:cubicBezTo>
                  <a:cubicBezTo>
                    <a:pt x="1667962" y="552080"/>
                    <a:pt x="1725112" y="546365"/>
                    <a:pt x="1778452" y="527315"/>
                  </a:cubicBezTo>
                  <a:cubicBezTo>
                    <a:pt x="1850842" y="502549"/>
                    <a:pt x="1926090" y="486357"/>
                    <a:pt x="2002290" y="473974"/>
                  </a:cubicBezTo>
                  <a:cubicBezTo>
                    <a:pt x="2054677" y="465402"/>
                    <a:pt x="2108970" y="448257"/>
                    <a:pt x="2148022" y="409204"/>
                  </a:cubicBezTo>
                  <a:cubicBezTo>
                    <a:pt x="2166120" y="391107"/>
                    <a:pt x="2191837" y="382535"/>
                    <a:pt x="2210887" y="364437"/>
                  </a:cubicBezTo>
                  <a:cubicBezTo>
                    <a:pt x="2239462" y="339672"/>
                    <a:pt x="2279467" y="291094"/>
                    <a:pt x="2241367" y="255852"/>
                  </a:cubicBezTo>
                  <a:cubicBezTo>
                    <a:pt x="2239462" y="254899"/>
                    <a:pt x="2237557" y="252994"/>
                    <a:pt x="2236605" y="252042"/>
                  </a:cubicBezTo>
                  <a:close/>
                  <a:moveTo>
                    <a:pt x="1828935" y="413967"/>
                  </a:move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close/>
                  <a:moveTo>
                    <a:pt x="1446030" y="460640"/>
                  </a:moveTo>
                  <a:lnTo>
                    <a:pt x="1446030" y="460640"/>
                  </a:lnTo>
                  <a:cubicBezTo>
                    <a:pt x="1446982" y="459687"/>
                    <a:pt x="1447935" y="459687"/>
                    <a:pt x="1448887" y="459687"/>
                  </a:cubicBezTo>
                  <a:cubicBezTo>
                    <a:pt x="1447935" y="460640"/>
                    <a:pt x="1447935" y="460640"/>
                    <a:pt x="1447935" y="461592"/>
                  </a:cubicBezTo>
                  <a:cubicBezTo>
                    <a:pt x="1447935" y="461592"/>
                    <a:pt x="1446982" y="460640"/>
                    <a:pt x="1446030" y="460640"/>
                  </a:cubicBezTo>
                  <a:lnTo>
                    <a:pt x="1446030" y="460640"/>
                  </a:lnTo>
                  <a:close/>
                  <a:moveTo>
                    <a:pt x="1478415" y="366342"/>
                  </a:move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9367" y="366342"/>
                    <a:pt x="1479367" y="366342"/>
                  </a:cubicBezTo>
                  <a:lnTo>
                    <a:pt x="1479367" y="367294"/>
                  </a:lnTo>
                  <a:cubicBezTo>
                    <a:pt x="1479367" y="366342"/>
                    <a:pt x="1478415" y="366342"/>
                    <a:pt x="1478415" y="366342"/>
                  </a:cubicBezTo>
                  <a:lnTo>
                    <a:pt x="1478415" y="366342"/>
                  </a:lnTo>
                  <a:close/>
                  <a:moveTo>
                    <a:pt x="1331730" y="158697"/>
                  </a:moveTo>
                  <a:cubicBezTo>
                    <a:pt x="1330777" y="157744"/>
                    <a:pt x="1329825" y="157744"/>
                    <a:pt x="1328872" y="156792"/>
                  </a:cubicBezTo>
                  <a:cubicBezTo>
                    <a:pt x="1329825" y="156792"/>
                    <a:pt x="1330777" y="156792"/>
                    <a:pt x="1331730" y="157744"/>
                  </a:cubicBezTo>
                  <a:cubicBezTo>
                    <a:pt x="1331730" y="157744"/>
                    <a:pt x="1331730" y="157744"/>
                    <a:pt x="1331730" y="158697"/>
                  </a:cubicBezTo>
                  <a:lnTo>
                    <a:pt x="1331730" y="158697"/>
                  </a:lnTo>
                  <a:close/>
                  <a:moveTo>
                    <a:pt x="949777" y="92022"/>
                  </a:move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close/>
                  <a:moveTo>
                    <a:pt x="339225" y="366342"/>
                  </a:moveTo>
                  <a:lnTo>
                    <a:pt x="339225" y="366342"/>
                  </a:lnTo>
                  <a:cubicBezTo>
                    <a:pt x="340177" y="366342"/>
                    <a:pt x="340177" y="366342"/>
                    <a:pt x="339225" y="366342"/>
                  </a:cubicBezTo>
                  <a:cubicBezTo>
                    <a:pt x="340177" y="366342"/>
                    <a:pt x="340177" y="366342"/>
                    <a:pt x="339225" y="366342"/>
                  </a:cubicBezTo>
                  <a:lnTo>
                    <a:pt x="339225" y="366342"/>
                  </a:lnTo>
                  <a:lnTo>
                    <a:pt x="339225" y="366342"/>
                  </a:lnTo>
                  <a:lnTo>
                    <a:pt x="339225" y="366342"/>
                  </a:lnTo>
                  <a:close/>
                </a:path>
              </a:pathLst>
            </a:custGeom>
            <a:solidFill>
              <a:srgbClr val="974D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87A806D-D915-49D6-8840-7A61E8E8BF76}"/>
                </a:ext>
              </a:extLst>
            </p:cNvPr>
            <p:cNvSpPr/>
            <p:nvPr/>
          </p:nvSpPr>
          <p:spPr>
            <a:xfrm>
              <a:off x="8170443" y="5414656"/>
              <a:ext cx="282892" cy="94258"/>
            </a:xfrm>
            <a:custGeom>
              <a:avLst/>
              <a:gdLst>
                <a:gd name="connsiteX0" fmla="*/ 199072 w 282892"/>
                <a:gd name="connsiteY0" fmla="*/ 2818 h 94258"/>
                <a:gd name="connsiteX1" fmla="*/ 91440 w 282892"/>
                <a:gd name="connsiteY1" fmla="*/ 19011 h 94258"/>
                <a:gd name="connsiteX2" fmla="*/ 39053 w 282892"/>
                <a:gd name="connsiteY2" fmla="*/ 29488 h 94258"/>
                <a:gd name="connsiteX3" fmla="*/ 2858 w 282892"/>
                <a:gd name="connsiteY3" fmla="*/ 42823 h 94258"/>
                <a:gd name="connsiteX4" fmla="*/ 0 w 282892"/>
                <a:gd name="connsiteY4" fmla="*/ 94258 h 94258"/>
                <a:gd name="connsiteX5" fmla="*/ 19050 w 282892"/>
                <a:gd name="connsiteY5" fmla="*/ 90448 h 94258"/>
                <a:gd name="connsiteX6" fmla="*/ 147638 w 282892"/>
                <a:gd name="connsiteY6" fmla="*/ 52348 h 94258"/>
                <a:gd name="connsiteX7" fmla="*/ 219075 w 282892"/>
                <a:gd name="connsiteY7" fmla="*/ 35203 h 94258"/>
                <a:gd name="connsiteX8" fmla="*/ 282892 w 282892"/>
                <a:gd name="connsiteY8" fmla="*/ 913 h 94258"/>
                <a:gd name="connsiteX9" fmla="*/ 199072 w 282892"/>
                <a:gd name="connsiteY9" fmla="*/ 2818 h 9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94258">
                  <a:moveTo>
                    <a:pt x="199072" y="2818"/>
                  </a:moveTo>
                  <a:cubicBezTo>
                    <a:pt x="162878" y="1866"/>
                    <a:pt x="126683" y="10438"/>
                    <a:pt x="91440" y="19011"/>
                  </a:cubicBezTo>
                  <a:cubicBezTo>
                    <a:pt x="74295" y="22821"/>
                    <a:pt x="56197" y="26631"/>
                    <a:pt x="39053" y="29488"/>
                  </a:cubicBezTo>
                  <a:cubicBezTo>
                    <a:pt x="25717" y="31393"/>
                    <a:pt x="7620" y="29488"/>
                    <a:pt x="2858" y="42823"/>
                  </a:cubicBezTo>
                  <a:cubicBezTo>
                    <a:pt x="0" y="48538"/>
                    <a:pt x="4763" y="92353"/>
                    <a:pt x="0" y="94258"/>
                  </a:cubicBezTo>
                  <a:cubicBezTo>
                    <a:pt x="6667" y="92353"/>
                    <a:pt x="12383" y="91401"/>
                    <a:pt x="19050" y="90448"/>
                  </a:cubicBezTo>
                  <a:cubicBezTo>
                    <a:pt x="62865" y="79971"/>
                    <a:pt x="104775" y="64731"/>
                    <a:pt x="147638" y="52348"/>
                  </a:cubicBezTo>
                  <a:cubicBezTo>
                    <a:pt x="171450" y="45681"/>
                    <a:pt x="195263" y="42823"/>
                    <a:pt x="219075" y="35203"/>
                  </a:cubicBezTo>
                  <a:cubicBezTo>
                    <a:pt x="241935" y="27583"/>
                    <a:pt x="260985" y="12343"/>
                    <a:pt x="282892" y="913"/>
                  </a:cubicBezTo>
                  <a:cubicBezTo>
                    <a:pt x="253365" y="-1944"/>
                    <a:pt x="226695" y="2818"/>
                    <a:pt x="199072" y="2818"/>
                  </a:cubicBez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6784A21-B57E-40C8-8786-619AC76E46E6}"/>
                </a:ext>
              </a:extLst>
            </p:cNvPr>
            <p:cNvSpPr/>
            <p:nvPr/>
          </p:nvSpPr>
          <p:spPr>
            <a:xfrm>
              <a:off x="7635138" y="5536595"/>
              <a:ext cx="323850" cy="38283"/>
            </a:xfrm>
            <a:custGeom>
              <a:avLst/>
              <a:gdLst>
                <a:gd name="connsiteX0" fmla="*/ 0 w 323850"/>
                <a:gd name="connsiteY0" fmla="*/ 34232 h 38283"/>
                <a:gd name="connsiteX1" fmla="*/ 323850 w 323850"/>
                <a:gd name="connsiteY1" fmla="*/ 18039 h 38283"/>
                <a:gd name="connsiteX2" fmla="*/ 0 w 323850"/>
                <a:gd name="connsiteY2" fmla="*/ 34232 h 38283"/>
                <a:gd name="connsiteX3" fmla="*/ 0 w 323850"/>
                <a:gd name="connsiteY3" fmla="*/ 34232 h 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8283">
                  <a:moveTo>
                    <a:pt x="0" y="34232"/>
                  </a:moveTo>
                  <a:cubicBezTo>
                    <a:pt x="106680" y="44709"/>
                    <a:pt x="214313" y="33279"/>
                    <a:pt x="323850" y="18039"/>
                  </a:cubicBezTo>
                  <a:cubicBezTo>
                    <a:pt x="211455" y="-3868"/>
                    <a:pt x="102870" y="-13393"/>
                    <a:pt x="0" y="34232"/>
                  </a:cubicBezTo>
                  <a:lnTo>
                    <a:pt x="0" y="3423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77F653-632B-4947-ABC6-7BEE8017C584}"/>
                </a:ext>
              </a:extLst>
            </p:cNvPr>
            <p:cNvSpPr/>
            <p:nvPr/>
          </p:nvSpPr>
          <p:spPr>
            <a:xfrm>
              <a:off x="7006488" y="5517260"/>
              <a:ext cx="314325" cy="37927"/>
            </a:xfrm>
            <a:custGeom>
              <a:avLst/>
              <a:gdLst>
                <a:gd name="connsiteX0" fmla="*/ 0 w 314325"/>
                <a:gd name="connsiteY0" fmla="*/ 4036 h 37927"/>
                <a:gd name="connsiteX1" fmla="*/ 314325 w 314325"/>
                <a:gd name="connsiteY1" fmla="*/ 28801 h 37927"/>
                <a:gd name="connsiteX2" fmla="*/ 0 w 314325"/>
                <a:gd name="connsiteY2" fmla="*/ 4036 h 37927"/>
                <a:gd name="connsiteX3" fmla="*/ 0 w 314325"/>
                <a:gd name="connsiteY3" fmla="*/ 4036 h 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37927">
                  <a:moveTo>
                    <a:pt x="0" y="4036"/>
                  </a:moveTo>
                  <a:cubicBezTo>
                    <a:pt x="103822" y="16419"/>
                    <a:pt x="204788" y="55471"/>
                    <a:pt x="314325" y="28801"/>
                  </a:cubicBezTo>
                  <a:cubicBezTo>
                    <a:pt x="257175" y="6894"/>
                    <a:pt x="86677" y="-7394"/>
                    <a:pt x="0" y="4036"/>
                  </a:cubicBezTo>
                  <a:lnTo>
                    <a:pt x="0" y="4036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00D1BB0-4462-4928-A1B2-48E1501C02CE}"/>
                </a:ext>
              </a:extLst>
            </p:cNvPr>
            <p:cNvSpPr/>
            <p:nvPr/>
          </p:nvSpPr>
          <p:spPr>
            <a:xfrm>
              <a:off x="6701688" y="5451159"/>
              <a:ext cx="161925" cy="47277"/>
            </a:xfrm>
            <a:custGeom>
              <a:avLst/>
              <a:gdLst>
                <a:gd name="connsiteX0" fmla="*/ 119063 w 161925"/>
                <a:gd name="connsiteY0" fmla="*/ 605 h 47277"/>
                <a:gd name="connsiteX1" fmla="*/ 0 w 161925"/>
                <a:gd name="connsiteY1" fmla="*/ 15845 h 47277"/>
                <a:gd name="connsiteX2" fmla="*/ 161925 w 161925"/>
                <a:gd name="connsiteY2" fmla="*/ 47278 h 47277"/>
                <a:gd name="connsiteX3" fmla="*/ 119063 w 161925"/>
                <a:gd name="connsiteY3" fmla="*/ 605 h 47277"/>
                <a:gd name="connsiteX4" fmla="*/ 119063 w 161925"/>
                <a:gd name="connsiteY4" fmla="*/ 605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7277">
                  <a:moveTo>
                    <a:pt x="119063" y="605"/>
                  </a:moveTo>
                  <a:cubicBezTo>
                    <a:pt x="78105" y="-2252"/>
                    <a:pt x="39053" y="5368"/>
                    <a:pt x="0" y="15845"/>
                  </a:cubicBezTo>
                  <a:cubicBezTo>
                    <a:pt x="54293" y="25370"/>
                    <a:pt x="107632" y="35848"/>
                    <a:pt x="161925" y="47278"/>
                  </a:cubicBezTo>
                  <a:cubicBezTo>
                    <a:pt x="160020" y="16798"/>
                    <a:pt x="145733" y="2510"/>
                    <a:pt x="119063" y="605"/>
                  </a:cubicBezTo>
                  <a:lnTo>
                    <a:pt x="119063" y="605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F458ABA-F388-49FF-B97D-5667D9C94C1F}"/>
                </a:ext>
              </a:extLst>
            </p:cNvPr>
            <p:cNvSpPr/>
            <p:nvPr/>
          </p:nvSpPr>
          <p:spPr>
            <a:xfrm>
              <a:off x="6444916" y="5049069"/>
              <a:ext cx="2066226" cy="493423"/>
            </a:xfrm>
            <a:custGeom>
              <a:avLst/>
              <a:gdLst>
                <a:gd name="connsiteX0" fmla="*/ 2042709 w 2066226"/>
                <a:gd name="connsiteY0" fmla="*/ 229340 h 493423"/>
                <a:gd name="connsiteX1" fmla="*/ 2036994 w 2066226"/>
                <a:gd name="connsiteY1" fmla="*/ 227435 h 493423"/>
                <a:gd name="connsiteX2" fmla="*/ 1980797 w 2066226"/>
                <a:gd name="connsiteY2" fmla="*/ 199812 h 493423"/>
                <a:gd name="connsiteX3" fmla="*/ 1973177 w 2066226"/>
                <a:gd name="connsiteY3" fmla="*/ 183620 h 493423"/>
                <a:gd name="connsiteX4" fmla="*/ 1956984 w 2066226"/>
                <a:gd name="connsiteY4" fmla="*/ 171237 h 493423"/>
                <a:gd name="connsiteX5" fmla="*/ 1843637 w 2066226"/>
                <a:gd name="connsiteY5" fmla="*/ 137900 h 493423"/>
                <a:gd name="connsiteX6" fmla="*/ 1826492 w 2066226"/>
                <a:gd name="connsiteY6" fmla="*/ 130280 h 493423"/>
                <a:gd name="connsiteX7" fmla="*/ 1728384 w 2066226"/>
                <a:gd name="connsiteY7" fmla="*/ 75987 h 493423"/>
                <a:gd name="connsiteX8" fmla="*/ 1623609 w 2066226"/>
                <a:gd name="connsiteY8" fmla="*/ 67415 h 493423"/>
                <a:gd name="connsiteX9" fmla="*/ 1454064 w 2066226"/>
                <a:gd name="connsiteY9" fmla="*/ 44555 h 493423"/>
                <a:gd name="connsiteX10" fmla="*/ 1308332 w 2066226"/>
                <a:gd name="connsiteY10" fmla="*/ 35030 h 493423"/>
                <a:gd name="connsiteX11" fmla="*/ 961622 w 2066226"/>
                <a:gd name="connsiteY11" fmla="*/ 4550 h 493423"/>
                <a:gd name="connsiteX12" fmla="*/ 895899 w 2066226"/>
                <a:gd name="connsiteY12" fmla="*/ 15027 h 493423"/>
                <a:gd name="connsiteX13" fmla="*/ 795887 w 2066226"/>
                <a:gd name="connsiteY13" fmla="*/ 18837 h 493423"/>
                <a:gd name="connsiteX14" fmla="*/ 519662 w 2066226"/>
                <a:gd name="connsiteY14" fmla="*/ 47412 h 493423"/>
                <a:gd name="connsiteX15" fmla="*/ 402504 w 2066226"/>
                <a:gd name="connsiteY15" fmla="*/ 75035 h 493423"/>
                <a:gd name="connsiteX16" fmla="*/ 278679 w 2066226"/>
                <a:gd name="connsiteY16" fmla="*/ 95037 h 493423"/>
                <a:gd name="connsiteX17" fmla="*/ 171047 w 2066226"/>
                <a:gd name="connsiteY17" fmla="*/ 109325 h 493423"/>
                <a:gd name="connsiteX18" fmla="*/ 88179 w 2066226"/>
                <a:gd name="connsiteY18" fmla="*/ 138852 h 493423"/>
                <a:gd name="connsiteX19" fmla="*/ 64367 w 2066226"/>
                <a:gd name="connsiteY19" fmla="*/ 167427 h 493423"/>
                <a:gd name="connsiteX20" fmla="*/ 7217 w 2066226"/>
                <a:gd name="connsiteY20" fmla="*/ 234102 h 493423"/>
                <a:gd name="connsiteX21" fmla="*/ 14837 w 2066226"/>
                <a:gd name="connsiteY21" fmla="*/ 274107 h 493423"/>
                <a:gd name="connsiteX22" fmla="*/ 40554 w 2066226"/>
                <a:gd name="connsiteY22" fmla="*/ 285537 h 493423"/>
                <a:gd name="connsiteX23" fmla="*/ 113897 w 2066226"/>
                <a:gd name="connsiteY23" fmla="*/ 345545 h 493423"/>
                <a:gd name="connsiteX24" fmla="*/ 147234 w 2066226"/>
                <a:gd name="connsiteY24" fmla="*/ 372215 h 493423"/>
                <a:gd name="connsiteX25" fmla="*/ 240579 w 2066226"/>
                <a:gd name="connsiteY25" fmla="*/ 378882 h 493423"/>
                <a:gd name="connsiteX26" fmla="*/ 336782 w 2066226"/>
                <a:gd name="connsiteY26" fmla="*/ 370310 h 493423"/>
                <a:gd name="connsiteX27" fmla="*/ 402504 w 2066226"/>
                <a:gd name="connsiteY27" fmla="*/ 395075 h 493423"/>
                <a:gd name="connsiteX28" fmla="*/ 459654 w 2066226"/>
                <a:gd name="connsiteY28" fmla="*/ 436032 h 493423"/>
                <a:gd name="connsiteX29" fmla="*/ 603482 w 2066226"/>
                <a:gd name="connsiteY29" fmla="*/ 443652 h 493423"/>
                <a:gd name="connsiteX30" fmla="*/ 695874 w 2066226"/>
                <a:gd name="connsiteY30" fmla="*/ 433175 h 493423"/>
                <a:gd name="connsiteX31" fmla="*/ 785409 w 2066226"/>
                <a:gd name="connsiteY31" fmla="*/ 458892 h 493423"/>
                <a:gd name="connsiteX32" fmla="*/ 921617 w 2066226"/>
                <a:gd name="connsiteY32" fmla="*/ 486515 h 493423"/>
                <a:gd name="connsiteX33" fmla="*/ 1061634 w 2066226"/>
                <a:gd name="connsiteY33" fmla="*/ 492230 h 493423"/>
                <a:gd name="connsiteX34" fmla="*/ 1211177 w 2066226"/>
                <a:gd name="connsiteY34" fmla="*/ 480800 h 493423"/>
                <a:gd name="connsiteX35" fmla="*/ 1352147 w 2066226"/>
                <a:gd name="connsiteY35" fmla="*/ 443652 h 493423"/>
                <a:gd name="connsiteX36" fmla="*/ 1526454 w 2066226"/>
                <a:gd name="connsiteY36" fmla="*/ 465560 h 493423"/>
                <a:gd name="connsiteX37" fmla="*/ 1623609 w 2066226"/>
                <a:gd name="connsiteY37" fmla="*/ 455082 h 493423"/>
                <a:gd name="connsiteX38" fmla="*/ 1713144 w 2066226"/>
                <a:gd name="connsiteY38" fmla="*/ 374120 h 493423"/>
                <a:gd name="connsiteX39" fmla="*/ 1798869 w 2066226"/>
                <a:gd name="connsiteY39" fmla="*/ 356975 h 493423"/>
                <a:gd name="connsiteX40" fmla="*/ 1882689 w 2066226"/>
                <a:gd name="connsiteY40" fmla="*/ 334115 h 493423"/>
                <a:gd name="connsiteX41" fmla="*/ 2047472 w 2066226"/>
                <a:gd name="connsiteY41" fmla="*/ 282680 h 493423"/>
                <a:gd name="connsiteX42" fmla="*/ 2062712 w 2066226"/>
                <a:gd name="connsiteY42" fmla="*/ 241722 h 493423"/>
                <a:gd name="connsiteX43" fmla="*/ 2042709 w 2066226"/>
                <a:gd name="connsiteY43" fmla="*/ 229340 h 493423"/>
                <a:gd name="connsiteX44" fmla="*/ 224387 w 2066226"/>
                <a:gd name="connsiteY44" fmla="*/ 343640 h 493423"/>
                <a:gd name="connsiteX45" fmla="*/ 224387 w 2066226"/>
                <a:gd name="connsiteY45" fmla="*/ 343640 h 493423"/>
                <a:gd name="connsiteX46" fmla="*/ 224387 w 2066226"/>
                <a:gd name="connsiteY46" fmla="*/ 343640 h 493423"/>
                <a:gd name="connsiteX47" fmla="*/ 224387 w 2066226"/>
                <a:gd name="connsiteY47" fmla="*/ 343640 h 493423"/>
                <a:gd name="connsiteX48" fmla="*/ 224387 w 2066226"/>
                <a:gd name="connsiteY48" fmla="*/ 343640 h 493423"/>
                <a:gd name="connsiteX49" fmla="*/ 224387 w 2066226"/>
                <a:gd name="connsiteY49" fmla="*/ 343640 h 493423"/>
                <a:gd name="connsiteX50" fmla="*/ 224387 w 2066226"/>
                <a:gd name="connsiteY50" fmla="*/ 343640 h 493423"/>
                <a:gd name="connsiteX51" fmla="*/ 1217844 w 2066226"/>
                <a:gd name="connsiteY51" fmla="*/ 141710 h 493423"/>
                <a:gd name="connsiteX52" fmla="*/ 1214987 w 2066226"/>
                <a:gd name="connsiteY52" fmla="*/ 139805 h 493423"/>
                <a:gd name="connsiteX53" fmla="*/ 1217844 w 2066226"/>
                <a:gd name="connsiteY53" fmla="*/ 140757 h 493423"/>
                <a:gd name="connsiteX54" fmla="*/ 1217844 w 2066226"/>
                <a:gd name="connsiteY54" fmla="*/ 141710 h 493423"/>
                <a:gd name="connsiteX55" fmla="*/ 1217844 w 2066226"/>
                <a:gd name="connsiteY55" fmla="*/ 141710 h 493423"/>
                <a:gd name="connsiteX56" fmla="*/ 1365482 w 2066226"/>
                <a:gd name="connsiteY56" fmla="*/ 343640 h 493423"/>
                <a:gd name="connsiteX57" fmla="*/ 1365482 w 2066226"/>
                <a:gd name="connsiteY57" fmla="*/ 343640 h 493423"/>
                <a:gd name="connsiteX58" fmla="*/ 1365482 w 2066226"/>
                <a:gd name="connsiteY58" fmla="*/ 343640 h 493423"/>
                <a:gd name="connsiteX59" fmla="*/ 1365482 w 2066226"/>
                <a:gd name="connsiteY59" fmla="*/ 343640 h 493423"/>
                <a:gd name="connsiteX60" fmla="*/ 1365482 w 2066226"/>
                <a:gd name="connsiteY60" fmla="*/ 343640 h 493423"/>
                <a:gd name="connsiteX61" fmla="*/ 1365482 w 2066226"/>
                <a:gd name="connsiteY61" fmla="*/ 343640 h 493423"/>
                <a:gd name="connsiteX62" fmla="*/ 1365482 w 2066226"/>
                <a:gd name="connsiteY62" fmla="*/ 343640 h 493423"/>
                <a:gd name="connsiteX63" fmla="*/ 1365482 w 2066226"/>
                <a:gd name="connsiteY63" fmla="*/ 343640 h 493423"/>
                <a:gd name="connsiteX64" fmla="*/ 1365482 w 2066226"/>
                <a:gd name="connsiteY64" fmla="*/ 343640 h 493423"/>
                <a:gd name="connsiteX65" fmla="*/ 1365482 w 2066226"/>
                <a:gd name="connsiteY65" fmla="*/ 343640 h 493423"/>
                <a:gd name="connsiteX66" fmla="*/ 1366434 w 2066226"/>
                <a:gd name="connsiteY66" fmla="*/ 343640 h 493423"/>
                <a:gd name="connsiteX67" fmla="*/ 1366434 w 2066226"/>
                <a:gd name="connsiteY67" fmla="*/ 344592 h 493423"/>
                <a:gd name="connsiteX68" fmla="*/ 1365482 w 2066226"/>
                <a:gd name="connsiteY68" fmla="*/ 343640 h 493423"/>
                <a:gd name="connsiteX69" fmla="*/ 1365482 w 2066226"/>
                <a:gd name="connsiteY69" fmla="*/ 343640 h 493423"/>
                <a:gd name="connsiteX70" fmla="*/ 835892 w 2066226"/>
                <a:gd name="connsiteY70" fmla="*/ 76940 h 493423"/>
                <a:gd name="connsiteX71" fmla="*/ 835892 w 2066226"/>
                <a:gd name="connsiteY71" fmla="*/ 76940 h 493423"/>
                <a:gd name="connsiteX72" fmla="*/ 835892 w 2066226"/>
                <a:gd name="connsiteY72" fmla="*/ 76940 h 493423"/>
                <a:gd name="connsiteX73" fmla="*/ 835892 w 2066226"/>
                <a:gd name="connsiteY73" fmla="*/ 76940 h 493423"/>
                <a:gd name="connsiteX74" fmla="*/ 835892 w 2066226"/>
                <a:gd name="connsiteY74" fmla="*/ 76940 h 493423"/>
                <a:gd name="connsiteX75" fmla="*/ 1333097 w 2066226"/>
                <a:gd name="connsiteY75" fmla="*/ 436032 h 493423"/>
                <a:gd name="connsiteX76" fmla="*/ 1335954 w 2066226"/>
                <a:gd name="connsiteY76" fmla="*/ 435080 h 493423"/>
                <a:gd name="connsiteX77" fmla="*/ 1335002 w 2066226"/>
                <a:gd name="connsiteY77" fmla="*/ 436985 h 493423"/>
                <a:gd name="connsiteX78" fmla="*/ 1333097 w 2066226"/>
                <a:gd name="connsiteY78" fmla="*/ 436032 h 493423"/>
                <a:gd name="connsiteX79" fmla="*/ 1333097 w 2066226"/>
                <a:gd name="connsiteY79" fmla="*/ 436032 h 493423"/>
                <a:gd name="connsiteX80" fmla="*/ 1333097 w 2066226"/>
                <a:gd name="connsiteY80" fmla="*/ 436032 h 493423"/>
                <a:gd name="connsiteX81" fmla="*/ 855894 w 2066226"/>
                <a:gd name="connsiteY81" fmla="*/ 24552 h 493423"/>
                <a:gd name="connsiteX82" fmla="*/ 857799 w 2066226"/>
                <a:gd name="connsiteY82" fmla="*/ 22647 h 493423"/>
                <a:gd name="connsiteX83" fmla="*/ 855894 w 2066226"/>
                <a:gd name="connsiteY83" fmla="*/ 24552 h 493423"/>
                <a:gd name="connsiteX84" fmla="*/ 855894 w 2066226"/>
                <a:gd name="connsiteY84" fmla="*/ 24552 h 49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066226" h="493423">
                  <a:moveTo>
                    <a:pt x="2042709" y="229340"/>
                  </a:moveTo>
                  <a:cubicBezTo>
                    <a:pt x="2040804" y="228387"/>
                    <a:pt x="2038899" y="227435"/>
                    <a:pt x="2036994" y="227435"/>
                  </a:cubicBezTo>
                  <a:cubicBezTo>
                    <a:pt x="2019849" y="220767"/>
                    <a:pt x="1989369" y="217910"/>
                    <a:pt x="1980797" y="199812"/>
                  </a:cubicBezTo>
                  <a:cubicBezTo>
                    <a:pt x="1977939" y="195050"/>
                    <a:pt x="1976987" y="188382"/>
                    <a:pt x="1973177" y="183620"/>
                  </a:cubicBezTo>
                  <a:cubicBezTo>
                    <a:pt x="1969367" y="177905"/>
                    <a:pt x="1962699" y="174095"/>
                    <a:pt x="1956984" y="171237"/>
                  </a:cubicBezTo>
                  <a:cubicBezTo>
                    <a:pt x="1921742" y="153140"/>
                    <a:pt x="1883642" y="140757"/>
                    <a:pt x="1843637" y="137900"/>
                  </a:cubicBezTo>
                  <a:cubicBezTo>
                    <a:pt x="1836017" y="136947"/>
                    <a:pt x="1830302" y="135995"/>
                    <a:pt x="1826492" y="130280"/>
                  </a:cubicBezTo>
                  <a:cubicBezTo>
                    <a:pt x="1798869" y="100752"/>
                    <a:pt x="1767437" y="81702"/>
                    <a:pt x="1728384" y="75987"/>
                  </a:cubicBezTo>
                  <a:cubicBezTo>
                    <a:pt x="1690284" y="70272"/>
                    <a:pt x="1658852" y="80750"/>
                    <a:pt x="1623609" y="67415"/>
                  </a:cubicBezTo>
                  <a:cubicBezTo>
                    <a:pt x="1576937" y="50270"/>
                    <a:pt x="1504547" y="47412"/>
                    <a:pt x="1454064" y="44555"/>
                  </a:cubicBezTo>
                  <a:cubicBezTo>
                    <a:pt x="1404534" y="41697"/>
                    <a:pt x="1356909" y="45507"/>
                    <a:pt x="1308332" y="35030"/>
                  </a:cubicBezTo>
                  <a:cubicBezTo>
                    <a:pt x="1194032" y="12170"/>
                    <a:pt x="1079732" y="-9738"/>
                    <a:pt x="961622" y="4550"/>
                  </a:cubicBezTo>
                  <a:cubicBezTo>
                    <a:pt x="939714" y="4550"/>
                    <a:pt x="917807" y="12170"/>
                    <a:pt x="895899" y="15027"/>
                  </a:cubicBezTo>
                  <a:cubicBezTo>
                    <a:pt x="870182" y="18837"/>
                    <a:pt x="821604" y="15027"/>
                    <a:pt x="795887" y="18837"/>
                  </a:cubicBezTo>
                  <a:cubicBezTo>
                    <a:pt x="695874" y="32172"/>
                    <a:pt x="620627" y="47412"/>
                    <a:pt x="519662" y="47412"/>
                  </a:cubicBezTo>
                  <a:cubicBezTo>
                    <a:pt x="479657" y="47412"/>
                    <a:pt x="443462" y="69320"/>
                    <a:pt x="402504" y="75035"/>
                  </a:cubicBezTo>
                  <a:cubicBezTo>
                    <a:pt x="358689" y="81702"/>
                    <a:pt x="322494" y="94085"/>
                    <a:pt x="278679" y="95037"/>
                  </a:cubicBezTo>
                  <a:cubicBezTo>
                    <a:pt x="246294" y="95990"/>
                    <a:pt x="201527" y="98847"/>
                    <a:pt x="171047" y="109325"/>
                  </a:cubicBezTo>
                  <a:cubicBezTo>
                    <a:pt x="147234" y="117897"/>
                    <a:pt x="103419" y="115992"/>
                    <a:pt x="88179" y="138852"/>
                  </a:cubicBezTo>
                  <a:cubicBezTo>
                    <a:pt x="80559" y="150282"/>
                    <a:pt x="67224" y="154092"/>
                    <a:pt x="64367" y="167427"/>
                  </a:cubicBezTo>
                  <a:cubicBezTo>
                    <a:pt x="55794" y="200765"/>
                    <a:pt x="29124" y="214100"/>
                    <a:pt x="7217" y="234102"/>
                  </a:cubicBezTo>
                  <a:cubicBezTo>
                    <a:pt x="-6118" y="246485"/>
                    <a:pt x="549" y="266487"/>
                    <a:pt x="14837" y="274107"/>
                  </a:cubicBezTo>
                  <a:cubicBezTo>
                    <a:pt x="23409" y="278870"/>
                    <a:pt x="31982" y="283632"/>
                    <a:pt x="40554" y="285537"/>
                  </a:cubicBezTo>
                  <a:cubicBezTo>
                    <a:pt x="76749" y="292205"/>
                    <a:pt x="100562" y="312207"/>
                    <a:pt x="113897" y="345545"/>
                  </a:cubicBezTo>
                  <a:cubicBezTo>
                    <a:pt x="119612" y="360785"/>
                    <a:pt x="131994" y="367452"/>
                    <a:pt x="147234" y="372215"/>
                  </a:cubicBezTo>
                  <a:cubicBezTo>
                    <a:pt x="178667" y="382692"/>
                    <a:pt x="208194" y="380787"/>
                    <a:pt x="240579" y="378882"/>
                  </a:cubicBezTo>
                  <a:cubicBezTo>
                    <a:pt x="272964" y="376977"/>
                    <a:pt x="304397" y="368405"/>
                    <a:pt x="336782" y="370310"/>
                  </a:cubicBezTo>
                  <a:cubicBezTo>
                    <a:pt x="359642" y="372215"/>
                    <a:pt x="385359" y="378882"/>
                    <a:pt x="402504" y="395075"/>
                  </a:cubicBezTo>
                  <a:cubicBezTo>
                    <a:pt x="421554" y="412220"/>
                    <a:pt x="432984" y="428412"/>
                    <a:pt x="459654" y="436032"/>
                  </a:cubicBezTo>
                  <a:cubicBezTo>
                    <a:pt x="506327" y="450320"/>
                    <a:pt x="555857" y="448415"/>
                    <a:pt x="603482" y="443652"/>
                  </a:cubicBezTo>
                  <a:cubicBezTo>
                    <a:pt x="633962" y="439842"/>
                    <a:pt x="665394" y="432222"/>
                    <a:pt x="695874" y="433175"/>
                  </a:cubicBezTo>
                  <a:cubicBezTo>
                    <a:pt x="728259" y="434127"/>
                    <a:pt x="754929" y="449367"/>
                    <a:pt x="785409" y="458892"/>
                  </a:cubicBezTo>
                  <a:cubicBezTo>
                    <a:pt x="829224" y="474132"/>
                    <a:pt x="875897" y="481752"/>
                    <a:pt x="921617" y="486515"/>
                  </a:cubicBezTo>
                  <a:cubicBezTo>
                    <a:pt x="968289" y="491277"/>
                    <a:pt x="1014962" y="488420"/>
                    <a:pt x="1061634" y="492230"/>
                  </a:cubicBezTo>
                  <a:cubicBezTo>
                    <a:pt x="1112117" y="496040"/>
                    <a:pt x="1162599" y="490325"/>
                    <a:pt x="1211177" y="480800"/>
                  </a:cubicBezTo>
                  <a:cubicBezTo>
                    <a:pt x="1258802" y="471275"/>
                    <a:pt x="1304522" y="453177"/>
                    <a:pt x="1352147" y="443652"/>
                  </a:cubicBezTo>
                  <a:cubicBezTo>
                    <a:pt x="1408344" y="431270"/>
                    <a:pt x="1469304" y="462702"/>
                    <a:pt x="1526454" y="465560"/>
                  </a:cubicBezTo>
                  <a:cubicBezTo>
                    <a:pt x="1558839" y="466512"/>
                    <a:pt x="1592177" y="463655"/>
                    <a:pt x="1623609" y="455082"/>
                  </a:cubicBezTo>
                  <a:cubicBezTo>
                    <a:pt x="1654089" y="447462"/>
                    <a:pt x="1736004" y="421745"/>
                    <a:pt x="1713144" y="374120"/>
                  </a:cubicBezTo>
                  <a:cubicBezTo>
                    <a:pt x="1715049" y="376977"/>
                    <a:pt x="1791249" y="358880"/>
                    <a:pt x="1798869" y="356975"/>
                  </a:cubicBezTo>
                  <a:cubicBezTo>
                    <a:pt x="1827444" y="351260"/>
                    <a:pt x="1854114" y="339830"/>
                    <a:pt x="1882689" y="334115"/>
                  </a:cubicBezTo>
                  <a:cubicBezTo>
                    <a:pt x="1943649" y="336972"/>
                    <a:pt x="1996989" y="316017"/>
                    <a:pt x="2047472" y="282680"/>
                  </a:cubicBezTo>
                  <a:cubicBezTo>
                    <a:pt x="2060807" y="274107"/>
                    <a:pt x="2072237" y="256962"/>
                    <a:pt x="2062712" y="241722"/>
                  </a:cubicBezTo>
                  <a:cubicBezTo>
                    <a:pt x="2057949" y="236007"/>
                    <a:pt x="2050329" y="232197"/>
                    <a:pt x="2042709" y="229340"/>
                  </a:cubicBezTo>
                  <a:close/>
                  <a:moveTo>
                    <a:pt x="224387" y="343640"/>
                  </a:moveTo>
                  <a:cubicBezTo>
                    <a:pt x="225339" y="343640"/>
                    <a:pt x="225339" y="343640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4387" y="344592"/>
                    <a:pt x="224387" y="343640"/>
                  </a:cubicBezTo>
                  <a:lnTo>
                    <a:pt x="224387" y="343640"/>
                  </a:lnTo>
                  <a:lnTo>
                    <a:pt x="224387" y="343640"/>
                  </a:lnTo>
                  <a:close/>
                  <a:moveTo>
                    <a:pt x="1217844" y="141710"/>
                  </a:moveTo>
                  <a:cubicBezTo>
                    <a:pt x="1216892" y="140757"/>
                    <a:pt x="1215939" y="140757"/>
                    <a:pt x="1214987" y="139805"/>
                  </a:cubicBezTo>
                  <a:cubicBezTo>
                    <a:pt x="1215939" y="139805"/>
                    <a:pt x="1216892" y="139805"/>
                    <a:pt x="1217844" y="140757"/>
                  </a:cubicBezTo>
                  <a:cubicBezTo>
                    <a:pt x="1218797" y="140757"/>
                    <a:pt x="1217844" y="141710"/>
                    <a:pt x="1217844" y="141710"/>
                  </a:cubicBezTo>
                  <a:lnTo>
                    <a:pt x="1217844" y="141710"/>
                  </a:lnTo>
                  <a:close/>
                  <a:moveTo>
                    <a:pt x="1365482" y="343640"/>
                  </a:move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5482" y="343640"/>
                    <a:pt x="1366434" y="343640"/>
                    <a:pt x="1366434" y="343640"/>
                  </a:cubicBezTo>
                  <a:lnTo>
                    <a:pt x="1366434" y="344592"/>
                  </a:lnTo>
                  <a:cubicBezTo>
                    <a:pt x="1365482" y="344592"/>
                    <a:pt x="1365482" y="344592"/>
                    <a:pt x="1365482" y="343640"/>
                  </a:cubicBezTo>
                  <a:lnTo>
                    <a:pt x="1365482" y="343640"/>
                  </a:lnTo>
                  <a:close/>
                  <a:moveTo>
                    <a:pt x="835892" y="76940"/>
                  </a:moveTo>
                  <a:lnTo>
                    <a:pt x="835892" y="76940"/>
                  </a:lnTo>
                  <a:cubicBezTo>
                    <a:pt x="835892" y="76940"/>
                    <a:pt x="835892" y="76940"/>
                    <a:pt x="835892" y="76940"/>
                  </a:cubicBezTo>
                  <a:cubicBezTo>
                    <a:pt x="835892" y="76940"/>
                    <a:pt x="835892" y="76940"/>
                    <a:pt x="835892" y="76940"/>
                  </a:cubicBezTo>
                  <a:lnTo>
                    <a:pt x="835892" y="76940"/>
                  </a:lnTo>
                  <a:close/>
                  <a:moveTo>
                    <a:pt x="1333097" y="436032"/>
                  </a:moveTo>
                  <a:cubicBezTo>
                    <a:pt x="1334049" y="435080"/>
                    <a:pt x="1335002" y="435080"/>
                    <a:pt x="1335954" y="435080"/>
                  </a:cubicBezTo>
                  <a:cubicBezTo>
                    <a:pt x="1335002" y="436032"/>
                    <a:pt x="1335002" y="436032"/>
                    <a:pt x="1335002" y="436985"/>
                  </a:cubicBezTo>
                  <a:cubicBezTo>
                    <a:pt x="1334049" y="436032"/>
                    <a:pt x="1333097" y="436032"/>
                    <a:pt x="1333097" y="436032"/>
                  </a:cubicBezTo>
                  <a:lnTo>
                    <a:pt x="1333097" y="436032"/>
                  </a:lnTo>
                  <a:lnTo>
                    <a:pt x="1333097" y="436032"/>
                  </a:lnTo>
                  <a:close/>
                  <a:moveTo>
                    <a:pt x="855894" y="24552"/>
                  </a:moveTo>
                  <a:cubicBezTo>
                    <a:pt x="856847" y="23600"/>
                    <a:pt x="856847" y="23600"/>
                    <a:pt x="857799" y="22647"/>
                  </a:cubicBezTo>
                  <a:cubicBezTo>
                    <a:pt x="856847" y="23600"/>
                    <a:pt x="856847" y="23600"/>
                    <a:pt x="855894" y="24552"/>
                  </a:cubicBezTo>
                  <a:lnTo>
                    <a:pt x="855894" y="24552"/>
                  </a:lnTo>
                  <a:close/>
                </a:path>
              </a:pathLst>
            </a:custGeom>
            <a:solidFill>
              <a:srgbClr val="F2D6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6E06F9-A1A7-46B4-8FA8-61C4EEB54E95}"/>
                </a:ext>
              </a:extLst>
            </p:cNvPr>
            <p:cNvSpPr/>
            <p:nvPr/>
          </p:nvSpPr>
          <p:spPr>
            <a:xfrm>
              <a:off x="6806463" y="5222212"/>
              <a:ext cx="266700" cy="76200"/>
            </a:xfrm>
            <a:custGeom>
              <a:avLst/>
              <a:gdLst>
                <a:gd name="connsiteX0" fmla="*/ 237172 w 266700"/>
                <a:gd name="connsiteY0" fmla="*/ 67628 h 76200"/>
                <a:gd name="connsiteX1" fmla="*/ 245745 w 266700"/>
                <a:gd name="connsiteY1" fmla="*/ 60007 h 76200"/>
                <a:gd name="connsiteX2" fmla="*/ 240030 w 266700"/>
                <a:gd name="connsiteY2" fmla="*/ 48578 h 76200"/>
                <a:gd name="connsiteX3" fmla="*/ 221933 w 266700"/>
                <a:gd name="connsiteY3" fmla="*/ 42863 h 76200"/>
                <a:gd name="connsiteX4" fmla="*/ 170497 w 266700"/>
                <a:gd name="connsiteY4" fmla="*/ 33338 h 76200"/>
                <a:gd name="connsiteX5" fmla="*/ 188595 w 266700"/>
                <a:gd name="connsiteY5" fmla="*/ 27622 h 76200"/>
                <a:gd name="connsiteX6" fmla="*/ 240030 w 266700"/>
                <a:gd name="connsiteY6" fmla="*/ 26670 h 76200"/>
                <a:gd name="connsiteX7" fmla="*/ 266700 w 266700"/>
                <a:gd name="connsiteY7" fmla="*/ 16193 h 76200"/>
                <a:gd name="connsiteX8" fmla="*/ 239078 w 266700"/>
                <a:gd name="connsiteY8" fmla="*/ 3810 h 76200"/>
                <a:gd name="connsiteX9" fmla="*/ 178118 w 266700"/>
                <a:gd name="connsiteY9" fmla="*/ 0 h 76200"/>
                <a:gd name="connsiteX10" fmla="*/ 173355 w 266700"/>
                <a:gd name="connsiteY10" fmla="*/ 3810 h 76200"/>
                <a:gd name="connsiteX11" fmla="*/ 143828 w 266700"/>
                <a:gd name="connsiteY11" fmla="*/ 22860 h 76200"/>
                <a:gd name="connsiteX12" fmla="*/ 57150 w 266700"/>
                <a:gd name="connsiteY12" fmla="*/ 40005 h 76200"/>
                <a:gd name="connsiteX13" fmla="*/ 49530 w 266700"/>
                <a:gd name="connsiteY13" fmla="*/ 46672 h 76200"/>
                <a:gd name="connsiteX14" fmla="*/ 59055 w 266700"/>
                <a:gd name="connsiteY14" fmla="*/ 50482 h 76200"/>
                <a:gd name="connsiteX15" fmla="*/ 113347 w 266700"/>
                <a:gd name="connsiteY15" fmla="*/ 44768 h 76200"/>
                <a:gd name="connsiteX16" fmla="*/ 20003 w 266700"/>
                <a:gd name="connsiteY16" fmla="*/ 67628 h 76200"/>
                <a:gd name="connsiteX17" fmla="*/ 0 w 266700"/>
                <a:gd name="connsiteY17" fmla="*/ 74295 h 76200"/>
                <a:gd name="connsiteX18" fmla="*/ 215265 w 266700"/>
                <a:gd name="connsiteY18" fmla="*/ 76200 h 76200"/>
                <a:gd name="connsiteX19" fmla="*/ 237172 w 266700"/>
                <a:gd name="connsiteY19" fmla="*/ 67628 h 76200"/>
                <a:gd name="connsiteX20" fmla="*/ 237172 w 266700"/>
                <a:gd name="connsiteY20" fmla="*/ 676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700" h="76200">
                  <a:moveTo>
                    <a:pt x="237172" y="67628"/>
                  </a:moveTo>
                  <a:cubicBezTo>
                    <a:pt x="240983" y="65723"/>
                    <a:pt x="245745" y="65723"/>
                    <a:pt x="245745" y="60007"/>
                  </a:cubicBezTo>
                  <a:cubicBezTo>
                    <a:pt x="245745" y="54293"/>
                    <a:pt x="242888" y="52388"/>
                    <a:pt x="240030" y="48578"/>
                  </a:cubicBezTo>
                  <a:cubicBezTo>
                    <a:pt x="235268" y="42863"/>
                    <a:pt x="228600" y="43815"/>
                    <a:pt x="221933" y="42863"/>
                  </a:cubicBezTo>
                  <a:cubicBezTo>
                    <a:pt x="204788" y="40957"/>
                    <a:pt x="187643" y="40005"/>
                    <a:pt x="170497" y="33338"/>
                  </a:cubicBezTo>
                  <a:cubicBezTo>
                    <a:pt x="175260" y="25718"/>
                    <a:pt x="182880" y="27622"/>
                    <a:pt x="188595" y="27622"/>
                  </a:cubicBezTo>
                  <a:cubicBezTo>
                    <a:pt x="205740" y="27622"/>
                    <a:pt x="222885" y="29528"/>
                    <a:pt x="240030" y="26670"/>
                  </a:cubicBezTo>
                  <a:cubicBezTo>
                    <a:pt x="249555" y="24765"/>
                    <a:pt x="266700" y="28575"/>
                    <a:pt x="266700" y="16193"/>
                  </a:cubicBezTo>
                  <a:cubicBezTo>
                    <a:pt x="266700" y="1905"/>
                    <a:pt x="249555" y="4763"/>
                    <a:pt x="239078" y="3810"/>
                  </a:cubicBezTo>
                  <a:cubicBezTo>
                    <a:pt x="219075" y="1905"/>
                    <a:pt x="198120" y="8572"/>
                    <a:pt x="178118" y="0"/>
                  </a:cubicBezTo>
                  <a:cubicBezTo>
                    <a:pt x="177165" y="953"/>
                    <a:pt x="175260" y="2857"/>
                    <a:pt x="173355" y="3810"/>
                  </a:cubicBezTo>
                  <a:cubicBezTo>
                    <a:pt x="167640" y="18097"/>
                    <a:pt x="155258" y="20003"/>
                    <a:pt x="143828" y="22860"/>
                  </a:cubicBezTo>
                  <a:cubicBezTo>
                    <a:pt x="115253" y="29528"/>
                    <a:pt x="85725" y="34290"/>
                    <a:pt x="57150" y="40005"/>
                  </a:cubicBezTo>
                  <a:cubicBezTo>
                    <a:pt x="54293" y="41910"/>
                    <a:pt x="49530" y="44768"/>
                    <a:pt x="49530" y="46672"/>
                  </a:cubicBezTo>
                  <a:cubicBezTo>
                    <a:pt x="49530" y="53340"/>
                    <a:pt x="55245" y="51435"/>
                    <a:pt x="59055" y="50482"/>
                  </a:cubicBezTo>
                  <a:cubicBezTo>
                    <a:pt x="77153" y="48578"/>
                    <a:pt x="95250" y="46672"/>
                    <a:pt x="113347" y="44768"/>
                  </a:cubicBezTo>
                  <a:cubicBezTo>
                    <a:pt x="83820" y="60007"/>
                    <a:pt x="52388" y="66675"/>
                    <a:pt x="20003" y="67628"/>
                  </a:cubicBezTo>
                  <a:cubicBezTo>
                    <a:pt x="13335" y="68580"/>
                    <a:pt x="4763" y="62865"/>
                    <a:pt x="0" y="74295"/>
                  </a:cubicBezTo>
                  <a:cubicBezTo>
                    <a:pt x="71438" y="67628"/>
                    <a:pt x="142875" y="70485"/>
                    <a:pt x="215265" y="76200"/>
                  </a:cubicBezTo>
                  <a:cubicBezTo>
                    <a:pt x="222885" y="73343"/>
                    <a:pt x="230505" y="70485"/>
                    <a:pt x="237172" y="67628"/>
                  </a:cubicBezTo>
                  <a:lnTo>
                    <a:pt x="237172" y="6762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24B7D27-C535-47C9-953C-3D306D9E237F}"/>
                </a:ext>
              </a:extLst>
            </p:cNvPr>
            <p:cNvSpPr/>
            <p:nvPr/>
          </p:nvSpPr>
          <p:spPr>
            <a:xfrm>
              <a:off x="6549415" y="5288496"/>
              <a:ext cx="247522" cy="86202"/>
            </a:xfrm>
            <a:custGeom>
              <a:avLst/>
              <a:gdLst>
                <a:gd name="connsiteX0" fmla="*/ 210375 w 247522"/>
                <a:gd name="connsiteY0" fmla="*/ 3248 h 86202"/>
                <a:gd name="connsiteX1" fmla="*/ 119888 w 247522"/>
                <a:gd name="connsiteY1" fmla="*/ 5153 h 86202"/>
                <a:gd name="connsiteX2" fmla="*/ 72263 w 247522"/>
                <a:gd name="connsiteY2" fmla="*/ 1343 h 86202"/>
                <a:gd name="connsiteX3" fmla="*/ 20828 w 247522"/>
                <a:gd name="connsiteY3" fmla="*/ 5153 h 86202"/>
                <a:gd name="connsiteX4" fmla="*/ 3683 w 247522"/>
                <a:gd name="connsiteY4" fmla="*/ 33728 h 86202"/>
                <a:gd name="connsiteX5" fmla="*/ 75120 w 247522"/>
                <a:gd name="connsiteY5" fmla="*/ 86115 h 86202"/>
                <a:gd name="connsiteX6" fmla="*/ 81788 w 247522"/>
                <a:gd name="connsiteY6" fmla="*/ 68018 h 86202"/>
                <a:gd name="connsiteX7" fmla="*/ 122745 w 247522"/>
                <a:gd name="connsiteY7" fmla="*/ 31823 h 86202"/>
                <a:gd name="connsiteX8" fmla="*/ 247523 w 247522"/>
                <a:gd name="connsiteY8" fmla="*/ 6105 h 86202"/>
                <a:gd name="connsiteX9" fmla="*/ 210375 w 247522"/>
                <a:gd name="connsiteY9" fmla="*/ 3248 h 86202"/>
                <a:gd name="connsiteX10" fmla="*/ 210375 w 247522"/>
                <a:gd name="connsiteY10" fmla="*/ 3248 h 8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22" h="86202">
                  <a:moveTo>
                    <a:pt x="210375" y="3248"/>
                  </a:moveTo>
                  <a:cubicBezTo>
                    <a:pt x="179895" y="6105"/>
                    <a:pt x="150368" y="13725"/>
                    <a:pt x="119888" y="5153"/>
                  </a:cubicBezTo>
                  <a:cubicBezTo>
                    <a:pt x="104648" y="390"/>
                    <a:pt x="88455" y="-1515"/>
                    <a:pt x="72263" y="1343"/>
                  </a:cubicBezTo>
                  <a:cubicBezTo>
                    <a:pt x="55118" y="4200"/>
                    <a:pt x="37973" y="4200"/>
                    <a:pt x="20828" y="5153"/>
                  </a:cubicBezTo>
                  <a:cubicBezTo>
                    <a:pt x="1778" y="6105"/>
                    <a:pt x="-4890" y="14678"/>
                    <a:pt x="3683" y="33728"/>
                  </a:cubicBezTo>
                  <a:cubicBezTo>
                    <a:pt x="14160" y="58493"/>
                    <a:pt x="43688" y="88020"/>
                    <a:pt x="75120" y="86115"/>
                  </a:cubicBezTo>
                  <a:cubicBezTo>
                    <a:pt x="75120" y="79448"/>
                    <a:pt x="75120" y="71828"/>
                    <a:pt x="81788" y="68018"/>
                  </a:cubicBezTo>
                  <a:cubicBezTo>
                    <a:pt x="85598" y="43253"/>
                    <a:pt x="105600" y="38490"/>
                    <a:pt x="122745" y="31823"/>
                  </a:cubicBezTo>
                  <a:cubicBezTo>
                    <a:pt x="162750" y="16583"/>
                    <a:pt x="205613" y="10868"/>
                    <a:pt x="247523" y="6105"/>
                  </a:cubicBezTo>
                  <a:cubicBezTo>
                    <a:pt x="235140" y="-562"/>
                    <a:pt x="222758" y="2295"/>
                    <a:pt x="210375" y="3248"/>
                  </a:cubicBezTo>
                  <a:lnTo>
                    <a:pt x="210375" y="324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51B7BF0-ECAC-43C8-A83D-07648287C159}"/>
                </a:ext>
              </a:extLst>
            </p:cNvPr>
            <p:cNvSpPr/>
            <p:nvPr/>
          </p:nvSpPr>
          <p:spPr>
            <a:xfrm>
              <a:off x="6664541" y="5089363"/>
              <a:ext cx="1064894" cy="132655"/>
            </a:xfrm>
            <a:custGeom>
              <a:avLst/>
              <a:gdLst>
                <a:gd name="connsiteX0" fmla="*/ 1905 w 1064894"/>
                <a:gd name="connsiteY0" fmla="*/ 86176 h 132655"/>
                <a:gd name="connsiteX1" fmla="*/ 221932 w 1064894"/>
                <a:gd name="connsiteY1" fmla="*/ 89033 h 132655"/>
                <a:gd name="connsiteX2" fmla="*/ 324803 w 1064894"/>
                <a:gd name="connsiteY2" fmla="*/ 116656 h 132655"/>
                <a:gd name="connsiteX3" fmla="*/ 395288 w 1064894"/>
                <a:gd name="connsiteY3" fmla="*/ 120466 h 132655"/>
                <a:gd name="connsiteX4" fmla="*/ 481013 w 1064894"/>
                <a:gd name="connsiteY4" fmla="*/ 131896 h 132655"/>
                <a:gd name="connsiteX5" fmla="*/ 539115 w 1064894"/>
                <a:gd name="connsiteY5" fmla="*/ 120466 h 132655"/>
                <a:gd name="connsiteX6" fmla="*/ 621982 w 1064894"/>
                <a:gd name="connsiteY6" fmla="*/ 120466 h 132655"/>
                <a:gd name="connsiteX7" fmla="*/ 786765 w 1064894"/>
                <a:gd name="connsiteY7" fmla="*/ 105226 h 132655"/>
                <a:gd name="connsiteX8" fmla="*/ 855345 w 1064894"/>
                <a:gd name="connsiteY8" fmla="*/ 105226 h 132655"/>
                <a:gd name="connsiteX9" fmla="*/ 879157 w 1064894"/>
                <a:gd name="connsiteY9" fmla="*/ 95701 h 132655"/>
                <a:gd name="connsiteX10" fmla="*/ 964882 w 1064894"/>
                <a:gd name="connsiteY10" fmla="*/ 91891 h 132655"/>
                <a:gd name="connsiteX11" fmla="*/ 980123 w 1064894"/>
                <a:gd name="connsiteY11" fmla="*/ 89033 h 132655"/>
                <a:gd name="connsiteX12" fmla="*/ 947737 w 1064894"/>
                <a:gd name="connsiteY12" fmla="*/ 75698 h 132655"/>
                <a:gd name="connsiteX13" fmla="*/ 942975 w 1064894"/>
                <a:gd name="connsiteY13" fmla="*/ 69031 h 132655"/>
                <a:gd name="connsiteX14" fmla="*/ 929640 w 1064894"/>
                <a:gd name="connsiteY14" fmla="*/ 53791 h 132655"/>
                <a:gd name="connsiteX15" fmla="*/ 947737 w 1064894"/>
                <a:gd name="connsiteY15" fmla="*/ 40456 h 132655"/>
                <a:gd name="connsiteX16" fmla="*/ 1020128 w 1064894"/>
                <a:gd name="connsiteY16" fmla="*/ 26168 h 132655"/>
                <a:gd name="connsiteX17" fmla="*/ 1064895 w 1064894"/>
                <a:gd name="connsiteY17" fmla="*/ 15691 h 132655"/>
                <a:gd name="connsiteX18" fmla="*/ 1056323 w 1064894"/>
                <a:gd name="connsiteY18" fmla="*/ 6166 h 132655"/>
                <a:gd name="connsiteX19" fmla="*/ 999173 w 1064894"/>
                <a:gd name="connsiteY19" fmla="*/ 451 h 132655"/>
                <a:gd name="connsiteX20" fmla="*/ 999173 w 1064894"/>
                <a:gd name="connsiteY20" fmla="*/ 451 h 132655"/>
                <a:gd name="connsiteX21" fmla="*/ 975360 w 1064894"/>
                <a:gd name="connsiteY21" fmla="*/ 17596 h 132655"/>
                <a:gd name="connsiteX22" fmla="*/ 860107 w 1064894"/>
                <a:gd name="connsiteY22" fmla="*/ 29978 h 132655"/>
                <a:gd name="connsiteX23" fmla="*/ 775335 w 1064894"/>
                <a:gd name="connsiteY23" fmla="*/ 30931 h 132655"/>
                <a:gd name="connsiteX24" fmla="*/ 645795 w 1064894"/>
                <a:gd name="connsiteY24" fmla="*/ 19501 h 132655"/>
                <a:gd name="connsiteX25" fmla="*/ 619125 w 1064894"/>
                <a:gd name="connsiteY25" fmla="*/ 29978 h 132655"/>
                <a:gd name="connsiteX26" fmla="*/ 643890 w 1064894"/>
                <a:gd name="connsiteY26" fmla="*/ 44266 h 132655"/>
                <a:gd name="connsiteX27" fmla="*/ 664845 w 1064894"/>
                <a:gd name="connsiteY27" fmla="*/ 64268 h 132655"/>
                <a:gd name="connsiteX28" fmla="*/ 639128 w 1064894"/>
                <a:gd name="connsiteY28" fmla="*/ 79508 h 132655"/>
                <a:gd name="connsiteX29" fmla="*/ 524828 w 1064894"/>
                <a:gd name="connsiteY29" fmla="*/ 94748 h 132655"/>
                <a:gd name="connsiteX30" fmla="*/ 314325 w 1064894"/>
                <a:gd name="connsiteY30" fmla="*/ 83318 h 132655"/>
                <a:gd name="connsiteX31" fmla="*/ 254317 w 1064894"/>
                <a:gd name="connsiteY31" fmla="*/ 54743 h 132655"/>
                <a:gd name="connsiteX32" fmla="*/ 101917 w 1064894"/>
                <a:gd name="connsiteY32" fmla="*/ 60458 h 132655"/>
                <a:gd name="connsiteX33" fmla="*/ 0 w 1064894"/>
                <a:gd name="connsiteY33" fmla="*/ 82366 h 132655"/>
                <a:gd name="connsiteX34" fmla="*/ 1905 w 1064894"/>
                <a:gd name="connsiteY34" fmla="*/ 86176 h 132655"/>
                <a:gd name="connsiteX35" fmla="*/ 1905 w 1064894"/>
                <a:gd name="connsiteY35" fmla="*/ 86176 h 132655"/>
                <a:gd name="connsiteX36" fmla="*/ 1905 w 1064894"/>
                <a:gd name="connsiteY36" fmla="*/ 86176 h 13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64894" h="132655">
                  <a:moveTo>
                    <a:pt x="1905" y="86176"/>
                  </a:moveTo>
                  <a:cubicBezTo>
                    <a:pt x="75247" y="80461"/>
                    <a:pt x="148590" y="80461"/>
                    <a:pt x="221932" y="89033"/>
                  </a:cubicBezTo>
                  <a:cubicBezTo>
                    <a:pt x="257175" y="93796"/>
                    <a:pt x="293370" y="97606"/>
                    <a:pt x="324803" y="116656"/>
                  </a:cubicBezTo>
                  <a:cubicBezTo>
                    <a:pt x="348615" y="109036"/>
                    <a:pt x="373380" y="111893"/>
                    <a:pt x="395288" y="120466"/>
                  </a:cubicBezTo>
                  <a:cubicBezTo>
                    <a:pt x="422910" y="132848"/>
                    <a:pt x="450532" y="133801"/>
                    <a:pt x="481013" y="131896"/>
                  </a:cubicBezTo>
                  <a:cubicBezTo>
                    <a:pt x="501015" y="130943"/>
                    <a:pt x="519113" y="121418"/>
                    <a:pt x="539115" y="120466"/>
                  </a:cubicBezTo>
                  <a:cubicBezTo>
                    <a:pt x="566738" y="119513"/>
                    <a:pt x="594360" y="120466"/>
                    <a:pt x="621982" y="120466"/>
                  </a:cubicBezTo>
                  <a:cubicBezTo>
                    <a:pt x="676275" y="110941"/>
                    <a:pt x="731520" y="105226"/>
                    <a:pt x="786765" y="105226"/>
                  </a:cubicBezTo>
                  <a:cubicBezTo>
                    <a:pt x="809625" y="105226"/>
                    <a:pt x="832485" y="105226"/>
                    <a:pt x="855345" y="105226"/>
                  </a:cubicBezTo>
                  <a:cubicBezTo>
                    <a:pt x="862965" y="102368"/>
                    <a:pt x="869632" y="96653"/>
                    <a:pt x="879157" y="95701"/>
                  </a:cubicBezTo>
                  <a:cubicBezTo>
                    <a:pt x="907732" y="93796"/>
                    <a:pt x="936307" y="90938"/>
                    <a:pt x="964882" y="91891"/>
                  </a:cubicBezTo>
                  <a:cubicBezTo>
                    <a:pt x="969645" y="91891"/>
                    <a:pt x="974407" y="93796"/>
                    <a:pt x="980123" y="89033"/>
                  </a:cubicBezTo>
                  <a:cubicBezTo>
                    <a:pt x="968693" y="84271"/>
                    <a:pt x="958215" y="80461"/>
                    <a:pt x="947737" y="75698"/>
                  </a:cubicBezTo>
                  <a:cubicBezTo>
                    <a:pt x="946785" y="72841"/>
                    <a:pt x="944880" y="70936"/>
                    <a:pt x="942975" y="69031"/>
                  </a:cubicBezTo>
                  <a:cubicBezTo>
                    <a:pt x="937260" y="65221"/>
                    <a:pt x="926782" y="63316"/>
                    <a:pt x="929640" y="53791"/>
                  </a:cubicBezTo>
                  <a:cubicBezTo>
                    <a:pt x="931545" y="44266"/>
                    <a:pt x="940118" y="42361"/>
                    <a:pt x="947737" y="40456"/>
                  </a:cubicBezTo>
                  <a:cubicBezTo>
                    <a:pt x="971550" y="32836"/>
                    <a:pt x="995362" y="28073"/>
                    <a:pt x="1020128" y="26168"/>
                  </a:cubicBezTo>
                  <a:cubicBezTo>
                    <a:pt x="1035368" y="25216"/>
                    <a:pt x="1051560" y="28073"/>
                    <a:pt x="1064895" y="15691"/>
                  </a:cubicBezTo>
                  <a:cubicBezTo>
                    <a:pt x="1064895" y="9023"/>
                    <a:pt x="1062037" y="8071"/>
                    <a:pt x="1056323" y="6166"/>
                  </a:cubicBezTo>
                  <a:cubicBezTo>
                    <a:pt x="1038225" y="-502"/>
                    <a:pt x="1018223" y="-502"/>
                    <a:pt x="999173" y="451"/>
                  </a:cubicBezTo>
                  <a:lnTo>
                    <a:pt x="999173" y="451"/>
                  </a:lnTo>
                  <a:cubicBezTo>
                    <a:pt x="995362" y="11881"/>
                    <a:pt x="985837" y="14738"/>
                    <a:pt x="975360" y="17596"/>
                  </a:cubicBezTo>
                  <a:cubicBezTo>
                    <a:pt x="937260" y="25216"/>
                    <a:pt x="899160" y="26168"/>
                    <a:pt x="860107" y="29978"/>
                  </a:cubicBezTo>
                  <a:cubicBezTo>
                    <a:pt x="832485" y="31883"/>
                    <a:pt x="803910" y="32836"/>
                    <a:pt x="775335" y="30931"/>
                  </a:cubicBezTo>
                  <a:cubicBezTo>
                    <a:pt x="732473" y="28073"/>
                    <a:pt x="688657" y="24263"/>
                    <a:pt x="645795" y="19501"/>
                  </a:cubicBezTo>
                  <a:cubicBezTo>
                    <a:pt x="636270" y="22358"/>
                    <a:pt x="625793" y="20453"/>
                    <a:pt x="619125" y="29978"/>
                  </a:cubicBezTo>
                  <a:cubicBezTo>
                    <a:pt x="622935" y="42361"/>
                    <a:pt x="635318" y="40456"/>
                    <a:pt x="643890" y="44266"/>
                  </a:cubicBezTo>
                  <a:cubicBezTo>
                    <a:pt x="653415" y="48076"/>
                    <a:pt x="665798" y="49028"/>
                    <a:pt x="664845" y="64268"/>
                  </a:cubicBezTo>
                  <a:cubicBezTo>
                    <a:pt x="660082" y="74746"/>
                    <a:pt x="648653" y="77603"/>
                    <a:pt x="639128" y="79508"/>
                  </a:cubicBezTo>
                  <a:cubicBezTo>
                    <a:pt x="601980" y="89033"/>
                    <a:pt x="562928" y="92843"/>
                    <a:pt x="524828" y="94748"/>
                  </a:cubicBezTo>
                  <a:cubicBezTo>
                    <a:pt x="454342" y="98558"/>
                    <a:pt x="384810" y="89986"/>
                    <a:pt x="314325" y="83318"/>
                  </a:cubicBezTo>
                  <a:cubicBezTo>
                    <a:pt x="292417" y="81413"/>
                    <a:pt x="264795" y="83318"/>
                    <a:pt x="254317" y="54743"/>
                  </a:cubicBezTo>
                  <a:cubicBezTo>
                    <a:pt x="203835" y="54743"/>
                    <a:pt x="152400" y="59506"/>
                    <a:pt x="101917" y="60458"/>
                  </a:cubicBezTo>
                  <a:cubicBezTo>
                    <a:pt x="65722" y="61411"/>
                    <a:pt x="34290" y="73793"/>
                    <a:pt x="0" y="82366"/>
                  </a:cubicBezTo>
                  <a:cubicBezTo>
                    <a:pt x="0" y="83318"/>
                    <a:pt x="0" y="84271"/>
                    <a:pt x="1905" y="86176"/>
                  </a:cubicBezTo>
                  <a:cubicBezTo>
                    <a:pt x="0" y="85223"/>
                    <a:pt x="952" y="85223"/>
                    <a:pt x="1905" y="86176"/>
                  </a:cubicBezTo>
                  <a:lnTo>
                    <a:pt x="1905" y="86176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5A1581-076E-499B-B737-71EE73BB1AD4}"/>
                </a:ext>
              </a:extLst>
            </p:cNvPr>
            <p:cNvSpPr/>
            <p:nvPr/>
          </p:nvSpPr>
          <p:spPr>
            <a:xfrm>
              <a:off x="6625488" y="5288887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2C5F9CF-66C1-4FC2-81EE-205630D6B254}"/>
                </a:ext>
              </a:extLst>
            </p:cNvPr>
            <p:cNvSpPr/>
            <p:nvPr/>
          </p:nvSpPr>
          <p:spPr>
            <a:xfrm>
              <a:off x="6520713" y="5165062"/>
              <a:ext cx="466725" cy="85725"/>
            </a:xfrm>
            <a:custGeom>
              <a:avLst/>
              <a:gdLst>
                <a:gd name="connsiteX0" fmla="*/ 466725 w 466725"/>
                <a:gd name="connsiteY0" fmla="*/ 42863 h 85725"/>
                <a:gd name="connsiteX1" fmla="*/ 233363 w 466725"/>
                <a:gd name="connsiteY1" fmla="*/ 85725 h 85725"/>
                <a:gd name="connsiteX2" fmla="*/ 0 w 466725"/>
                <a:gd name="connsiteY2" fmla="*/ 42863 h 85725"/>
                <a:gd name="connsiteX3" fmla="*/ 233363 w 466725"/>
                <a:gd name="connsiteY3" fmla="*/ 0 h 85725"/>
                <a:gd name="connsiteX4" fmla="*/ 466725 w 466725"/>
                <a:gd name="connsiteY4" fmla="*/ 42863 h 85725"/>
                <a:gd name="connsiteX5" fmla="*/ 466725 w 46672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85725">
                  <a:moveTo>
                    <a:pt x="466725" y="42863"/>
                  </a:moveTo>
                  <a:cubicBezTo>
                    <a:pt x="466725" y="66675"/>
                    <a:pt x="361950" y="85725"/>
                    <a:pt x="233363" y="85725"/>
                  </a:cubicBezTo>
                  <a:cubicBezTo>
                    <a:pt x="104775" y="85725"/>
                    <a:pt x="0" y="66675"/>
                    <a:pt x="0" y="42863"/>
                  </a:cubicBezTo>
                  <a:cubicBezTo>
                    <a:pt x="0" y="19050"/>
                    <a:pt x="104775" y="0"/>
                    <a:pt x="233363" y="0"/>
                  </a:cubicBezTo>
                  <a:cubicBezTo>
                    <a:pt x="361950" y="0"/>
                    <a:pt x="466725" y="19050"/>
                    <a:pt x="466725" y="42863"/>
                  </a:cubicBezTo>
                  <a:lnTo>
                    <a:pt x="466725" y="428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EBFE16-D4D3-4DB6-93BE-2F9F4DF88569}"/>
                </a:ext>
              </a:extLst>
            </p:cNvPr>
            <p:cNvSpPr/>
            <p:nvPr/>
          </p:nvSpPr>
          <p:spPr>
            <a:xfrm>
              <a:off x="6911238" y="5088862"/>
              <a:ext cx="400050" cy="76200"/>
            </a:xfrm>
            <a:custGeom>
              <a:avLst/>
              <a:gdLst>
                <a:gd name="connsiteX0" fmla="*/ 400050 w 400050"/>
                <a:gd name="connsiteY0" fmla="*/ 38100 h 76200"/>
                <a:gd name="connsiteX1" fmla="*/ 200025 w 400050"/>
                <a:gd name="connsiteY1" fmla="*/ 76200 h 76200"/>
                <a:gd name="connsiteX2" fmla="*/ 0 w 400050"/>
                <a:gd name="connsiteY2" fmla="*/ 38100 h 76200"/>
                <a:gd name="connsiteX3" fmla="*/ 200025 w 400050"/>
                <a:gd name="connsiteY3" fmla="*/ 0 h 76200"/>
                <a:gd name="connsiteX4" fmla="*/ 400050 w 400050"/>
                <a:gd name="connsiteY4" fmla="*/ 38100 h 76200"/>
                <a:gd name="connsiteX5" fmla="*/ 400050 w 400050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76200">
                  <a:moveTo>
                    <a:pt x="400050" y="38100"/>
                  </a:moveTo>
                  <a:cubicBezTo>
                    <a:pt x="400050" y="59055"/>
                    <a:pt x="310515" y="76200"/>
                    <a:pt x="200025" y="76200"/>
                  </a:cubicBezTo>
                  <a:cubicBezTo>
                    <a:pt x="89535" y="76200"/>
                    <a:pt x="0" y="59055"/>
                    <a:pt x="0" y="38100"/>
                  </a:cubicBezTo>
                  <a:cubicBezTo>
                    <a:pt x="0" y="17145"/>
                    <a:pt x="89535" y="0"/>
                    <a:pt x="200025" y="0"/>
                  </a:cubicBezTo>
                  <a:cubicBezTo>
                    <a:pt x="310515" y="0"/>
                    <a:pt x="400050" y="17145"/>
                    <a:pt x="400050" y="38100"/>
                  </a:cubicBezTo>
                  <a:lnTo>
                    <a:pt x="400050" y="381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821A09-E54F-42C3-A1CC-9EC3EA8A76CE}"/>
                </a:ext>
              </a:extLst>
            </p:cNvPr>
            <p:cNvSpPr/>
            <p:nvPr/>
          </p:nvSpPr>
          <p:spPr>
            <a:xfrm>
              <a:off x="7301763" y="5041237"/>
              <a:ext cx="361950" cy="57150"/>
            </a:xfrm>
            <a:custGeom>
              <a:avLst/>
              <a:gdLst>
                <a:gd name="connsiteX0" fmla="*/ 361950 w 361950"/>
                <a:gd name="connsiteY0" fmla="*/ 28575 h 57150"/>
                <a:gd name="connsiteX1" fmla="*/ 180975 w 361950"/>
                <a:gd name="connsiteY1" fmla="*/ 57150 h 57150"/>
                <a:gd name="connsiteX2" fmla="*/ 0 w 361950"/>
                <a:gd name="connsiteY2" fmla="*/ 28575 h 57150"/>
                <a:gd name="connsiteX3" fmla="*/ 180975 w 361950"/>
                <a:gd name="connsiteY3" fmla="*/ 0 h 57150"/>
                <a:gd name="connsiteX4" fmla="*/ 361950 w 361950"/>
                <a:gd name="connsiteY4" fmla="*/ 28575 h 57150"/>
                <a:gd name="connsiteX5" fmla="*/ 361950 w 361950"/>
                <a:gd name="connsiteY5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57150">
                  <a:moveTo>
                    <a:pt x="361950" y="28575"/>
                  </a:moveTo>
                  <a:cubicBezTo>
                    <a:pt x="361950" y="44768"/>
                    <a:pt x="280988" y="57150"/>
                    <a:pt x="180975" y="57150"/>
                  </a:cubicBezTo>
                  <a:cubicBezTo>
                    <a:pt x="80963" y="57150"/>
                    <a:pt x="0" y="44768"/>
                    <a:pt x="0" y="28575"/>
                  </a:cubicBezTo>
                  <a:cubicBezTo>
                    <a:pt x="0" y="12383"/>
                    <a:pt x="80963" y="0"/>
                    <a:pt x="180975" y="0"/>
                  </a:cubicBezTo>
                  <a:cubicBezTo>
                    <a:pt x="280988" y="0"/>
                    <a:pt x="361950" y="12383"/>
                    <a:pt x="361950" y="28575"/>
                  </a:cubicBezTo>
                  <a:lnTo>
                    <a:pt x="361950" y="2857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67F6469-8AEF-4CED-ABE0-94BC55239C05}"/>
                </a:ext>
              </a:extLst>
            </p:cNvPr>
            <p:cNvSpPr/>
            <p:nvPr/>
          </p:nvSpPr>
          <p:spPr>
            <a:xfrm>
              <a:off x="7587513" y="5098387"/>
              <a:ext cx="409575" cy="85725"/>
            </a:xfrm>
            <a:custGeom>
              <a:avLst/>
              <a:gdLst>
                <a:gd name="connsiteX0" fmla="*/ 409575 w 409575"/>
                <a:gd name="connsiteY0" fmla="*/ 42863 h 85725"/>
                <a:gd name="connsiteX1" fmla="*/ 204788 w 409575"/>
                <a:gd name="connsiteY1" fmla="*/ 85725 h 85725"/>
                <a:gd name="connsiteX2" fmla="*/ 0 w 409575"/>
                <a:gd name="connsiteY2" fmla="*/ 42863 h 85725"/>
                <a:gd name="connsiteX3" fmla="*/ 204788 w 409575"/>
                <a:gd name="connsiteY3" fmla="*/ 0 h 85725"/>
                <a:gd name="connsiteX4" fmla="*/ 409575 w 409575"/>
                <a:gd name="connsiteY4" fmla="*/ 42863 h 85725"/>
                <a:gd name="connsiteX5" fmla="*/ 409575 w 40957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85725">
                  <a:moveTo>
                    <a:pt x="409575" y="42863"/>
                  </a:moveTo>
                  <a:cubicBezTo>
                    <a:pt x="409575" y="66675"/>
                    <a:pt x="318135" y="85725"/>
                    <a:pt x="204788" y="85725"/>
                  </a:cubicBezTo>
                  <a:cubicBezTo>
                    <a:pt x="91440" y="85725"/>
                    <a:pt x="0" y="66675"/>
                    <a:pt x="0" y="42863"/>
                  </a:cubicBezTo>
                  <a:cubicBezTo>
                    <a:pt x="0" y="19050"/>
                    <a:pt x="91440" y="0"/>
                    <a:pt x="204788" y="0"/>
                  </a:cubicBezTo>
                  <a:cubicBezTo>
                    <a:pt x="318135" y="0"/>
                    <a:pt x="409575" y="19050"/>
                    <a:pt x="409575" y="42863"/>
                  </a:cubicBezTo>
                  <a:lnTo>
                    <a:pt x="409575" y="428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73ED664-B08E-4734-8E49-F22C65684124}"/>
                </a:ext>
              </a:extLst>
            </p:cNvPr>
            <p:cNvSpPr/>
            <p:nvPr/>
          </p:nvSpPr>
          <p:spPr>
            <a:xfrm>
              <a:off x="7930413" y="5174587"/>
              <a:ext cx="447675" cy="76200"/>
            </a:xfrm>
            <a:custGeom>
              <a:avLst/>
              <a:gdLst>
                <a:gd name="connsiteX0" fmla="*/ 447675 w 447675"/>
                <a:gd name="connsiteY0" fmla="*/ 38100 h 76200"/>
                <a:gd name="connsiteX1" fmla="*/ 223838 w 447675"/>
                <a:gd name="connsiteY1" fmla="*/ 76200 h 76200"/>
                <a:gd name="connsiteX2" fmla="*/ 0 w 447675"/>
                <a:gd name="connsiteY2" fmla="*/ 38100 h 76200"/>
                <a:gd name="connsiteX3" fmla="*/ 223838 w 447675"/>
                <a:gd name="connsiteY3" fmla="*/ 0 h 76200"/>
                <a:gd name="connsiteX4" fmla="*/ 447675 w 447675"/>
                <a:gd name="connsiteY4" fmla="*/ 38100 h 76200"/>
                <a:gd name="connsiteX5" fmla="*/ 447675 w 447675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76200">
                  <a:moveTo>
                    <a:pt x="447675" y="38100"/>
                  </a:moveTo>
                  <a:cubicBezTo>
                    <a:pt x="447675" y="59055"/>
                    <a:pt x="347663" y="76200"/>
                    <a:pt x="223838" y="76200"/>
                  </a:cubicBezTo>
                  <a:cubicBezTo>
                    <a:pt x="100013" y="76200"/>
                    <a:pt x="0" y="59055"/>
                    <a:pt x="0" y="38100"/>
                  </a:cubicBezTo>
                  <a:cubicBezTo>
                    <a:pt x="0" y="17145"/>
                    <a:pt x="100013" y="0"/>
                    <a:pt x="223838" y="0"/>
                  </a:cubicBezTo>
                  <a:cubicBezTo>
                    <a:pt x="347663" y="0"/>
                    <a:pt x="447675" y="17145"/>
                    <a:pt x="447675" y="38100"/>
                  </a:cubicBezTo>
                  <a:lnTo>
                    <a:pt x="447675" y="381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DB42DEA-FA1B-4135-BB95-6E3329E9D6AF}"/>
                </a:ext>
              </a:extLst>
            </p:cNvPr>
            <p:cNvSpPr/>
            <p:nvPr/>
          </p:nvSpPr>
          <p:spPr>
            <a:xfrm>
              <a:off x="7235088" y="5184112"/>
              <a:ext cx="457200" cy="114300"/>
            </a:xfrm>
            <a:custGeom>
              <a:avLst/>
              <a:gdLst>
                <a:gd name="connsiteX0" fmla="*/ 457200 w 457200"/>
                <a:gd name="connsiteY0" fmla="*/ 57150 h 114300"/>
                <a:gd name="connsiteX1" fmla="*/ 228600 w 457200"/>
                <a:gd name="connsiteY1" fmla="*/ 114300 h 114300"/>
                <a:gd name="connsiteX2" fmla="*/ 0 w 457200"/>
                <a:gd name="connsiteY2" fmla="*/ 57150 h 114300"/>
                <a:gd name="connsiteX3" fmla="*/ 228600 w 457200"/>
                <a:gd name="connsiteY3" fmla="*/ 0 h 114300"/>
                <a:gd name="connsiteX4" fmla="*/ 457200 w 457200"/>
                <a:gd name="connsiteY4" fmla="*/ 57150 h 114300"/>
                <a:gd name="connsiteX5" fmla="*/ 457200 w 457200"/>
                <a:gd name="connsiteY5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114300">
                  <a:moveTo>
                    <a:pt x="457200" y="57150"/>
                  </a:moveTo>
                  <a:cubicBezTo>
                    <a:pt x="457200" y="88582"/>
                    <a:pt x="355283" y="114300"/>
                    <a:pt x="228600" y="114300"/>
                  </a:cubicBezTo>
                  <a:cubicBezTo>
                    <a:pt x="101917" y="114300"/>
                    <a:pt x="0" y="88582"/>
                    <a:pt x="0" y="57150"/>
                  </a:cubicBezTo>
                  <a:cubicBezTo>
                    <a:pt x="0" y="25718"/>
                    <a:pt x="101917" y="0"/>
                    <a:pt x="228600" y="0"/>
                  </a:cubicBezTo>
                  <a:cubicBezTo>
                    <a:pt x="355283" y="0"/>
                    <a:pt x="457200" y="25718"/>
                    <a:pt x="457200" y="57150"/>
                  </a:cubicBezTo>
                  <a:lnTo>
                    <a:pt x="457200" y="571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849368B-1CB3-4F4B-B7E4-902A8FB34F71}"/>
                </a:ext>
              </a:extLst>
            </p:cNvPr>
            <p:cNvSpPr/>
            <p:nvPr/>
          </p:nvSpPr>
          <p:spPr>
            <a:xfrm>
              <a:off x="6428321" y="5331749"/>
              <a:ext cx="124068" cy="102136"/>
            </a:xfrm>
            <a:custGeom>
              <a:avLst/>
              <a:gdLst>
                <a:gd name="connsiteX0" fmla="*/ 93345 w 124068"/>
                <a:gd name="connsiteY0" fmla="*/ 39052 h 102136"/>
                <a:gd name="connsiteX1" fmla="*/ 0 w 124068"/>
                <a:gd name="connsiteY1" fmla="*/ 0 h 102136"/>
                <a:gd name="connsiteX2" fmla="*/ 120015 w 124068"/>
                <a:gd name="connsiteY2" fmla="*/ 93345 h 102136"/>
                <a:gd name="connsiteX3" fmla="*/ 93345 w 124068"/>
                <a:gd name="connsiteY3" fmla="*/ 39052 h 102136"/>
                <a:gd name="connsiteX4" fmla="*/ 93345 w 124068"/>
                <a:gd name="connsiteY4" fmla="*/ 39052 h 10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8" h="102136">
                  <a:moveTo>
                    <a:pt x="93345" y="39052"/>
                  </a:moveTo>
                  <a:cubicBezTo>
                    <a:pt x="65723" y="19050"/>
                    <a:pt x="33338" y="9525"/>
                    <a:pt x="0" y="0"/>
                  </a:cubicBezTo>
                  <a:cubicBezTo>
                    <a:pt x="34290" y="30480"/>
                    <a:pt x="146685" y="132398"/>
                    <a:pt x="120015" y="93345"/>
                  </a:cubicBezTo>
                  <a:cubicBezTo>
                    <a:pt x="93345" y="54293"/>
                    <a:pt x="97155" y="49530"/>
                    <a:pt x="93345" y="39052"/>
                  </a:cubicBezTo>
                  <a:lnTo>
                    <a:pt x="93345" y="3905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2222C29-905A-40C0-A020-044E056AB8C6}"/>
                </a:ext>
              </a:extLst>
            </p:cNvPr>
            <p:cNvSpPr/>
            <p:nvPr/>
          </p:nvSpPr>
          <p:spPr>
            <a:xfrm>
              <a:off x="6987438" y="5213150"/>
              <a:ext cx="1446969" cy="245948"/>
            </a:xfrm>
            <a:custGeom>
              <a:avLst/>
              <a:gdLst>
                <a:gd name="connsiteX0" fmla="*/ 1442085 w 1446969"/>
                <a:gd name="connsiteY0" fmla="*/ 66212 h 245948"/>
                <a:gd name="connsiteX1" fmla="*/ 1441133 w 1446969"/>
                <a:gd name="connsiteY1" fmla="*/ 65259 h 245948"/>
                <a:gd name="connsiteX2" fmla="*/ 1417320 w 1446969"/>
                <a:gd name="connsiteY2" fmla="*/ 38589 h 245948"/>
                <a:gd name="connsiteX3" fmla="*/ 1415415 w 1446969"/>
                <a:gd name="connsiteY3" fmla="*/ 23349 h 245948"/>
                <a:gd name="connsiteX4" fmla="*/ 1426845 w 1446969"/>
                <a:gd name="connsiteY4" fmla="*/ 12872 h 245948"/>
                <a:gd name="connsiteX5" fmla="*/ 1405890 w 1446969"/>
                <a:gd name="connsiteY5" fmla="*/ 1442 h 245948"/>
                <a:gd name="connsiteX6" fmla="*/ 1379220 w 1446969"/>
                <a:gd name="connsiteY6" fmla="*/ 15729 h 245948"/>
                <a:gd name="connsiteX7" fmla="*/ 1352550 w 1446969"/>
                <a:gd name="connsiteY7" fmla="*/ 31922 h 245948"/>
                <a:gd name="connsiteX8" fmla="*/ 1175385 w 1446969"/>
                <a:gd name="connsiteY8" fmla="*/ 52877 h 245948"/>
                <a:gd name="connsiteX9" fmla="*/ 1047750 w 1446969"/>
                <a:gd name="connsiteY9" fmla="*/ 44304 h 245948"/>
                <a:gd name="connsiteX10" fmla="*/ 879158 w 1446969"/>
                <a:gd name="connsiteY10" fmla="*/ 38589 h 245948"/>
                <a:gd name="connsiteX11" fmla="*/ 796290 w 1446969"/>
                <a:gd name="connsiteY11" fmla="*/ 43352 h 245948"/>
                <a:gd name="connsiteX12" fmla="*/ 718185 w 1446969"/>
                <a:gd name="connsiteY12" fmla="*/ 44304 h 245948"/>
                <a:gd name="connsiteX13" fmla="*/ 687705 w 1446969"/>
                <a:gd name="connsiteY13" fmla="*/ 62402 h 245948"/>
                <a:gd name="connsiteX14" fmla="*/ 615315 w 1446969"/>
                <a:gd name="connsiteY14" fmla="*/ 79547 h 245948"/>
                <a:gd name="connsiteX15" fmla="*/ 360045 w 1446969"/>
                <a:gd name="connsiteY15" fmla="*/ 83357 h 245948"/>
                <a:gd name="connsiteX16" fmla="*/ 266700 w 1446969"/>
                <a:gd name="connsiteY16" fmla="*/ 82404 h 245948"/>
                <a:gd name="connsiteX17" fmla="*/ 220980 w 1446969"/>
                <a:gd name="connsiteY17" fmla="*/ 93834 h 245948"/>
                <a:gd name="connsiteX18" fmla="*/ 178117 w 1446969"/>
                <a:gd name="connsiteY18" fmla="*/ 89072 h 245948"/>
                <a:gd name="connsiteX19" fmla="*/ 156210 w 1446969"/>
                <a:gd name="connsiteY19" fmla="*/ 84309 h 245948"/>
                <a:gd name="connsiteX20" fmla="*/ 131445 w 1446969"/>
                <a:gd name="connsiteY20" fmla="*/ 101454 h 245948"/>
                <a:gd name="connsiteX21" fmla="*/ 148590 w 1446969"/>
                <a:gd name="connsiteY21" fmla="*/ 190989 h 245948"/>
                <a:gd name="connsiteX22" fmla="*/ 0 w 1446969"/>
                <a:gd name="connsiteY22" fmla="*/ 216707 h 245948"/>
                <a:gd name="connsiteX23" fmla="*/ 63817 w 1446969"/>
                <a:gd name="connsiteY23" fmla="*/ 222422 h 245948"/>
                <a:gd name="connsiteX24" fmla="*/ 195263 w 1446969"/>
                <a:gd name="connsiteY24" fmla="*/ 210039 h 245948"/>
                <a:gd name="connsiteX25" fmla="*/ 250507 w 1446969"/>
                <a:gd name="connsiteY25" fmla="*/ 183369 h 245948"/>
                <a:gd name="connsiteX26" fmla="*/ 228600 w 1446969"/>
                <a:gd name="connsiteY26" fmla="*/ 170034 h 245948"/>
                <a:gd name="connsiteX27" fmla="*/ 241935 w 1446969"/>
                <a:gd name="connsiteY27" fmla="*/ 164319 h 245948"/>
                <a:gd name="connsiteX28" fmla="*/ 363855 w 1446969"/>
                <a:gd name="connsiteY28" fmla="*/ 166224 h 245948"/>
                <a:gd name="connsiteX29" fmla="*/ 381000 w 1446969"/>
                <a:gd name="connsiteY29" fmla="*/ 166224 h 245948"/>
                <a:gd name="connsiteX30" fmla="*/ 882015 w 1446969"/>
                <a:gd name="connsiteY30" fmla="*/ 235757 h 245948"/>
                <a:gd name="connsiteX31" fmla="*/ 961072 w 1446969"/>
                <a:gd name="connsiteY31" fmla="*/ 245282 h 245948"/>
                <a:gd name="connsiteX32" fmla="*/ 1073468 w 1446969"/>
                <a:gd name="connsiteY32" fmla="*/ 226232 h 245948"/>
                <a:gd name="connsiteX33" fmla="*/ 1376363 w 1446969"/>
                <a:gd name="connsiteY33" fmla="*/ 117647 h 245948"/>
                <a:gd name="connsiteX34" fmla="*/ 1425893 w 1446969"/>
                <a:gd name="connsiteY34" fmla="*/ 106217 h 245948"/>
                <a:gd name="connsiteX35" fmla="*/ 1444943 w 1446969"/>
                <a:gd name="connsiteY35" fmla="*/ 91929 h 245948"/>
                <a:gd name="connsiteX36" fmla="*/ 1442085 w 1446969"/>
                <a:gd name="connsiteY36" fmla="*/ 66212 h 245948"/>
                <a:gd name="connsiteX37" fmla="*/ 387667 w 1446969"/>
                <a:gd name="connsiteY37" fmla="*/ 121457 h 245948"/>
                <a:gd name="connsiteX38" fmla="*/ 397192 w 1446969"/>
                <a:gd name="connsiteY38" fmla="*/ 117647 h 245948"/>
                <a:gd name="connsiteX39" fmla="*/ 387667 w 1446969"/>
                <a:gd name="connsiteY39" fmla="*/ 121457 h 24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6969" h="245948">
                  <a:moveTo>
                    <a:pt x="1442085" y="66212"/>
                  </a:moveTo>
                  <a:cubicBezTo>
                    <a:pt x="1442085" y="66212"/>
                    <a:pt x="1441133" y="65259"/>
                    <a:pt x="1441133" y="65259"/>
                  </a:cubicBezTo>
                  <a:cubicBezTo>
                    <a:pt x="1434465" y="54782"/>
                    <a:pt x="1422083" y="50019"/>
                    <a:pt x="1417320" y="38589"/>
                  </a:cubicBezTo>
                  <a:cubicBezTo>
                    <a:pt x="1415415" y="33827"/>
                    <a:pt x="1413510" y="29064"/>
                    <a:pt x="1415415" y="23349"/>
                  </a:cubicBezTo>
                  <a:cubicBezTo>
                    <a:pt x="1416368" y="21444"/>
                    <a:pt x="1426845" y="11919"/>
                    <a:pt x="1426845" y="12872"/>
                  </a:cubicBezTo>
                  <a:cubicBezTo>
                    <a:pt x="1423988" y="489"/>
                    <a:pt x="1411605" y="6204"/>
                    <a:pt x="1405890" y="1442"/>
                  </a:cubicBezTo>
                  <a:cubicBezTo>
                    <a:pt x="1392555" y="-3321"/>
                    <a:pt x="1383983" y="4299"/>
                    <a:pt x="1379220" y="15729"/>
                  </a:cubicBezTo>
                  <a:cubicBezTo>
                    <a:pt x="1372552" y="26207"/>
                    <a:pt x="1362075" y="29064"/>
                    <a:pt x="1352550" y="31922"/>
                  </a:cubicBezTo>
                  <a:cubicBezTo>
                    <a:pt x="1294448" y="45257"/>
                    <a:pt x="1235393" y="54782"/>
                    <a:pt x="1175385" y="52877"/>
                  </a:cubicBezTo>
                  <a:cubicBezTo>
                    <a:pt x="1132523" y="50972"/>
                    <a:pt x="1090613" y="48114"/>
                    <a:pt x="1047750" y="44304"/>
                  </a:cubicBezTo>
                  <a:cubicBezTo>
                    <a:pt x="992505" y="39542"/>
                    <a:pt x="935355" y="36684"/>
                    <a:pt x="879158" y="38589"/>
                  </a:cubicBezTo>
                  <a:cubicBezTo>
                    <a:pt x="851535" y="39542"/>
                    <a:pt x="823913" y="44304"/>
                    <a:pt x="796290" y="43352"/>
                  </a:cubicBezTo>
                  <a:cubicBezTo>
                    <a:pt x="769620" y="43352"/>
                    <a:pt x="742950" y="33827"/>
                    <a:pt x="718185" y="44304"/>
                  </a:cubicBezTo>
                  <a:cubicBezTo>
                    <a:pt x="707708" y="49067"/>
                    <a:pt x="698183" y="56687"/>
                    <a:pt x="687705" y="62402"/>
                  </a:cubicBezTo>
                  <a:cubicBezTo>
                    <a:pt x="665797" y="74784"/>
                    <a:pt x="640080" y="77642"/>
                    <a:pt x="615315" y="79547"/>
                  </a:cubicBezTo>
                  <a:cubicBezTo>
                    <a:pt x="532447" y="87167"/>
                    <a:pt x="442913" y="95739"/>
                    <a:pt x="360045" y="83357"/>
                  </a:cubicBezTo>
                  <a:cubicBezTo>
                    <a:pt x="328613" y="80499"/>
                    <a:pt x="297180" y="78594"/>
                    <a:pt x="266700" y="82404"/>
                  </a:cubicBezTo>
                  <a:cubicBezTo>
                    <a:pt x="251460" y="84309"/>
                    <a:pt x="236220" y="91929"/>
                    <a:pt x="220980" y="93834"/>
                  </a:cubicBezTo>
                  <a:cubicBezTo>
                    <a:pt x="207645" y="95739"/>
                    <a:pt x="190500" y="91929"/>
                    <a:pt x="178117" y="89072"/>
                  </a:cubicBezTo>
                  <a:cubicBezTo>
                    <a:pt x="170497" y="87167"/>
                    <a:pt x="163830" y="85262"/>
                    <a:pt x="156210" y="84309"/>
                  </a:cubicBezTo>
                  <a:cubicBezTo>
                    <a:pt x="144780" y="83357"/>
                    <a:pt x="132397" y="88119"/>
                    <a:pt x="131445" y="101454"/>
                  </a:cubicBezTo>
                  <a:cubicBezTo>
                    <a:pt x="259080" y="142412"/>
                    <a:pt x="160020" y="189084"/>
                    <a:pt x="148590" y="190989"/>
                  </a:cubicBezTo>
                  <a:cubicBezTo>
                    <a:pt x="99060" y="199562"/>
                    <a:pt x="49530" y="208134"/>
                    <a:pt x="0" y="216707"/>
                  </a:cubicBezTo>
                  <a:cubicBezTo>
                    <a:pt x="20955" y="224327"/>
                    <a:pt x="41910" y="224327"/>
                    <a:pt x="63817" y="222422"/>
                  </a:cubicBezTo>
                  <a:cubicBezTo>
                    <a:pt x="107632" y="217659"/>
                    <a:pt x="150495" y="207182"/>
                    <a:pt x="195263" y="210039"/>
                  </a:cubicBezTo>
                  <a:cubicBezTo>
                    <a:pt x="216217" y="207182"/>
                    <a:pt x="235267" y="198609"/>
                    <a:pt x="250507" y="183369"/>
                  </a:cubicBezTo>
                  <a:cubicBezTo>
                    <a:pt x="246697" y="172892"/>
                    <a:pt x="234315" y="177654"/>
                    <a:pt x="228600" y="170034"/>
                  </a:cubicBezTo>
                  <a:cubicBezTo>
                    <a:pt x="232410" y="165272"/>
                    <a:pt x="237172" y="165272"/>
                    <a:pt x="241935" y="164319"/>
                  </a:cubicBezTo>
                  <a:cubicBezTo>
                    <a:pt x="282892" y="153842"/>
                    <a:pt x="322897" y="156699"/>
                    <a:pt x="363855" y="166224"/>
                  </a:cubicBezTo>
                  <a:cubicBezTo>
                    <a:pt x="369570" y="166224"/>
                    <a:pt x="375285" y="166224"/>
                    <a:pt x="381000" y="166224"/>
                  </a:cubicBezTo>
                  <a:cubicBezTo>
                    <a:pt x="436245" y="191942"/>
                    <a:pt x="857250" y="231947"/>
                    <a:pt x="882015" y="235757"/>
                  </a:cubicBezTo>
                  <a:cubicBezTo>
                    <a:pt x="908685" y="239567"/>
                    <a:pt x="934402" y="242424"/>
                    <a:pt x="961072" y="245282"/>
                  </a:cubicBezTo>
                  <a:cubicBezTo>
                    <a:pt x="1000125" y="249092"/>
                    <a:pt x="1036320" y="235757"/>
                    <a:pt x="1073468" y="226232"/>
                  </a:cubicBezTo>
                  <a:cubicBezTo>
                    <a:pt x="1082993" y="223374"/>
                    <a:pt x="1359218" y="120504"/>
                    <a:pt x="1376363" y="117647"/>
                  </a:cubicBezTo>
                  <a:cubicBezTo>
                    <a:pt x="1393508" y="115742"/>
                    <a:pt x="1410652" y="112884"/>
                    <a:pt x="1425893" y="106217"/>
                  </a:cubicBezTo>
                  <a:cubicBezTo>
                    <a:pt x="1433513" y="103359"/>
                    <a:pt x="1441133" y="98597"/>
                    <a:pt x="1444943" y="91929"/>
                  </a:cubicBezTo>
                  <a:cubicBezTo>
                    <a:pt x="1448752" y="84309"/>
                    <a:pt x="1446848" y="74784"/>
                    <a:pt x="1442085" y="66212"/>
                  </a:cubicBezTo>
                  <a:close/>
                  <a:moveTo>
                    <a:pt x="387667" y="121457"/>
                  </a:moveTo>
                  <a:cubicBezTo>
                    <a:pt x="391478" y="119552"/>
                    <a:pt x="394335" y="118599"/>
                    <a:pt x="397192" y="117647"/>
                  </a:cubicBezTo>
                  <a:cubicBezTo>
                    <a:pt x="394335" y="119552"/>
                    <a:pt x="391478" y="120504"/>
                    <a:pt x="387667" y="121457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595803C-1841-4F1A-B0F1-C8D54EFD1991}"/>
                </a:ext>
              </a:extLst>
            </p:cNvPr>
            <p:cNvSpPr/>
            <p:nvPr/>
          </p:nvSpPr>
          <p:spPr>
            <a:xfrm>
              <a:off x="7168413" y="5365087"/>
              <a:ext cx="628650" cy="171450"/>
            </a:xfrm>
            <a:custGeom>
              <a:avLst/>
              <a:gdLst>
                <a:gd name="connsiteX0" fmla="*/ 628650 w 628650"/>
                <a:gd name="connsiteY0" fmla="*/ 85725 h 171450"/>
                <a:gd name="connsiteX1" fmla="*/ 314325 w 628650"/>
                <a:gd name="connsiteY1" fmla="*/ 171450 h 171450"/>
                <a:gd name="connsiteX2" fmla="*/ 0 w 628650"/>
                <a:gd name="connsiteY2" fmla="*/ 85725 h 171450"/>
                <a:gd name="connsiteX3" fmla="*/ 314325 w 628650"/>
                <a:gd name="connsiteY3" fmla="*/ 0 h 171450"/>
                <a:gd name="connsiteX4" fmla="*/ 628650 w 628650"/>
                <a:gd name="connsiteY4" fmla="*/ 85725 h 171450"/>
                <a:gd name="connsiteX5" fmla="*/ 628650 w 628650"/>
                <a:gd name="connsiteY5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650" h="171450">
                  <a:moveTo>
                    <a:pt x="628650" y="85725"/>
                  </a:moveTo>
                  <a:cubicBezTo>
                    <a:pt x="628650" y="133350"/>
                    <a:pt x="487680" y="171450"/>
                    <a:pt x="314325" y="171450"/>
                  </a:cubicBezTo>
                  <a:cubicBezTo>
                    <a:pt x="140970" y="171450"/>
                    <a:pt x="0" y="133350"/>
                    <a:pt x="0" y="85725"/>
                  </a:cubicBezTo>
                  <a:cubicBezTo>
                    <a:pt x="0" y="38100"/>
                    <a:pt x="140970" y="0"/>
                    <a:pt x="314325" y="0"/>
                  </a:cubicBezTo>
                  <a:cubicBezTo>
                    <a:pt x="487680" y="0"/>
                    <a:pt x="628650" y="38100"/>
                    <a:pt x="628650" y="85725"/>
                  </a:cubicBezTo>
                  <a:lnTo>
                    <a:pt x="628650" y="8572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878D659-4EAB-48D2-98C5-BBF9DD6EC745}"/>
                </a:ext>
              </a:extLst>
            </p:cNvPr>
            <p:cNvSpPr/>
            <p:nvPr/>
          </p:nvSpPr>
          <p:spPr>
            <a:xfrm>
              <a:off x="7778013" y="5298412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" name="Elbow Connector 31">
            <a:extLst>
              <a:ext uri="{FF2B5EF4-FFF2-40B4-BE49-F238E27FC236}">
                <a16:creationId xmlns:a16="http://schemas.microsoft.com/office/drawing/2014/main" id="{1AB2910B-7146-4D74-B250-4249973AAE96}"/>
              </a:ext>
            </a:extLst>
          </p:cNvPr>
          <p:cNvCxnSpPr>
            <a:cxnSpLocks/>
          </p:cNvCxnSpPr>
          <p:nvPr/>
        </p:nvCxnSpPr>
        <p:spPr>
          <a:xfrm flipH="1" flipV="1">
            <a:off x="4621431" y="2970057"/>
            <a:ext cx="611933" cy="1502122"/>
          </a:xfrm>
          <a:prstGeom prst="bentConnector4">
            <a:avLst>
              <a:gd name="adj1" fmla="val 1624"/>
              <a:gd name="adj2" fmla="val 57086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CD710F-25AE-457B-9127-6DE1D029DCCC}"/>
              </a:ext>
            </a:extLst>
          </p:cNvPr>
          <p:cNvSpPr txBox="1"/>
          <p:nvPr/>
        </p:nvSpPr>
        <p:spPr>
          <a:xfrm>
            <a:off x="3983417" y="2169217"/>
            <a:ext cx="1185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cs typeface="Calibri" pitchFamily="34" charset="0"/>
              </a:rPr>
              <a:t>PizzaTopping</a:t>
            </a:r>
            <a:endParaRPr lang="en-US" altLang="ko-KR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3CAFB930-0530-4AD6-B814-5F64E5364528}"/>
              </a:ext>
            </a:extLst>
          </p:cNvPr>
          <p:cNvSpPr/>
          <p:nvPr/>
        </p:nvSpPr>
        <p:spPr>
          <a:xfrm>
            <a:off x="3969363" y="1690879"/>
            <a:ext cx="1281353" cy="1281353"/>
          </a:xfrm>
          <a:prstGeom prst="donut">
            <a:avLst>
              <a:gd name="adj" fmla="val 94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06B450-5C1B-4C80-9F89-91FE8564C90C}"/>
              </a:ext>
            </a:extLst>
          </p:cNvPr>
          <p:cNvSpPr txBox="1"/>
          <p:nvPr/>
        </p:nvSpPr>
        <p:spPr>
          <a:xfrm>
            <a:off x="5617094" y="1483651"/>
            <a:ext cx="104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Pizza</a:t>
            </a:r>
            <a:endParaRPr lang="en-US" altLang="ko-KR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94E275B9-EA08-48DE-85B8-87981604DF45}"/>
              </a:ext>
            </a:extLst>
          </p:cNvPr>
          <p:cNvSpPr/>
          <p:nvPr/>
        </p:nvSpPr>
        <p:spPr>
          <a:xfrm>
            <a:off x="5512038" y="1001909"/>
            <a:ext cx="1281353" cy="1281353"/>
          </a:xfrm>
          <a:prstGeom prst="donut">
            <a:avLst>
              <a:gd name="adj" fmla="val 94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" name="Elbow Connector 31">
            <a:extLst>
              <a:ext uri="{FF2B5EF4-FFF2-40B4-BE49-F238E27FC236}">
                <a16:creationId xmlns:a16="http://schemas.microsoft.com/office/drawing/2014/main" id="{ECFAABC4-AC17-4DE3-B4EA-A8AA476A75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0329" y="3733863"/>
            <a:ext cx="2251722" cy="624371"/>
          </a:xfrm>
          <a:prstGeom prst="bentConnector3">
            <a:avLst>
              <a:gd name="adj1" fmla="val 68539"/>
            </a:avLst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3E8FE95-0302-4EAA-AD89-9377B1F23598}"/>
              </a:ext>
            </a:extLst>
          </p:cNvPr>
          <p:cNvSpPr txBox="1"/>
          <p:nvPr/>
        </p:nvSpPr>
        <p:spPr>
          <a:xfrm>
            <a:off x="7076076" y="2154885"/>
            <a:ext cx="104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BasePizza</a:t>
            </a:r>
            <a:endParaRPr lang="en-US" altLang="ko-KR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1" name="Circle: Hollow 70">
            <a:extLst>
              <a:ext uri="{FF2B5EF4-FFF2-40B4-BE49-F238E27FC236}">
                <a16:creationId xmlns:a16="http://schemas.microsoft.com/office/drawing/2014/main" id="{5875C60A-5EF5-4319-B779-49B48C7EC49C}"/>
              </a:ext>
            </a:extLst>
          </p:cNvPr>
          <p:cNvSpPr/>
          <p:nvPr/>
        </p:nvSpPr>
        <p:spPr>
          <a:xfrm>
            <a:off x="6941283" y="1681641"/>
            <a:ext cx="1281353" cy="1281353"/>
          </a:xfrm>
          <a:prstGeom prst="donut">
            <a:avLst>
              <a:gd name="adj" fmla="val 94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3273A4F-BC78-494F-9635-3B5A24A9CF65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152715" y="2283262"/>
            <a:ext cx="0" cy="22307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C07F2DED-190B-40E3-AA03-C7585601CD1D}"/>
              </a:ext>
            </a:extLst>
          </p:cNvPr>
          <p:cNvSpPr txBox="1"/>
          <p:nvPr/>
        </p:nvSpPr>
        <p:spPr>
          <a:xfrm>
            <a:off x="810987" y="158656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2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80FEC4A-87F7-42FD-8458-C37C1DCD3CA9}"/>
              </a:ext>
            </a:extLst>
          </p:cNvPr>
          <p:cNvSpPr txBox="1">
            <a:spLocks/>
          </p:cNvSpPr>
          <p:nvPr/>
        </p:nvSpPr>
        <p:spPr>
          <a:xfrm>
            <a:off x="-274231" y="2523690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Crear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5F6BF3-63C7-4310-9001-D0E68F7F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371" y="10684"/>
            <a:ext cx="5825218" cy="39709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ED5C67-6762-407C-9AB0-4EF7D99C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457" y="10684"/>
            <a:ext cx="2985977" cy="6858000"/>
          </a:xfrm>
          <a:prstGeom prst="rect">
            <a:avLst/>
          </a:prstGeom>
        </p:spPr>
      </p:pic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082F37E1-474F-4F2D-A560-1AA814DFC878}"/>
              </a:ext>
            </a:extLst>
          </p:cNvPr>
          <p:cNvSpPr txBox="1">
            <a:spLocks/>
          </p:cNvSpPr>
          <p:nvPr/>
        </p:nvSpPr>
        <p:spPr>
          <a:xfrm>
            <a:off x="781051" y="4290388"/>
            <a:ext cx="7448550" cy="240305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>
                <a:solidFill>
                  <a:srgbClr val="FFCC00"/>
                </a:solidFill>
              </a:rPr>
              <a:t>Country: </a:t>
            </a:r>
            <a:r>
              <a:rPr lang="es-EC" sz="2000" dirty="0"/>
              <a:t>país de origen de la pizza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>
                <a:solidFill>
                  <a:srgbClr val="FFCC00"/>
                </a:solidFill>
              </a:rPr>
              <a:t>Pizza: </a:t>
            </a:r>
            <a:r>
              <a:rPr lang="es-EC" sz="2000" dirty="0"/>
              <a:t>representa la pizza</a:t>
            </a:r>
          </a:p>
          <a:p>
            <a:pPr marL="1143000" lvl="1" indent="-457200" algn="just"/>
            <a:r>
              <a:rPr lang="es-EC" sz="2000" b="1" dirty="0" err="1">
                <a:solidFill>
                  <a:srgbClr val="FFCC00"/>
                </a:solidFill>
                <a:latin typeface="+mj-lt"/>
                <a:cs typeface="Arial" pitchFamily="34" charset="0"/>
              </a:rPr>
              <a:t>NamedPizza</a:t>
            </a:r>
            <a:r>
              <a:rPr lang="es-EC" sz="2000" b="1" dirty="0">
                <a:solidFill>
                  <a:srgbClr val="FFCC00"/>
                </a:solidFill>
                <a:latin typeface="+mj-lt"/>
                <a:cs typeface="Arial" pitchFamily="34" charset="0"/>
              </a:rPr>
              <a:t>: </a:t>
            </a:r>
            <a:r>
              <a:rPr lang="es-EC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clases de pizas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 err="1">
                <a:solidFill>
                  <a:srgbClr val="FFCC00"/>
                </a:solidFill>
              </a:rPr>
              <a:t>PizzaBase</a:t>
            </a:r>
            <a:r>
              <a:rPr lang="es-EC" sz="2000" b="1" dirty="0">
                <a:solidFill>
                  <a:srgbClr val="FFCC00"/>
                </a:solidFill>
              </a:rPr>
              <a:t>: </a:t>
            </a:r>
            <a:r>
              <a:rPr lang="es-EC" sz="2000" dirty="0"/>
              <a:t>la base de la pizza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 err="1">
                <a:solidFill>
                  <a:srgbClr val="FFCC00"/>
                </a:solidFill>
              </a:rPr>
              <a:t>PizzaTopping</a:t>
            </a:r>
            <a:r>
              <a:rPr lang="es-EC" sz="2000" b="1" dirty="0">
                <a:solidFill>
                  <a:srgbClr val="FFCC00"/>
                </a:solidFill>
              </a:rPr>
              <a:t>: </a:t>
            </a:r>
            <a:r>
              <a:rPr lang="es-EC" sz="2000" dirty="0"/>
              <a:t>adicionales de la pizza</a:t>
            </a:r>
          </a:p>
        </p:txBody>
      </p:sp>
    </p:spTree>
    <p:extLst>
      <p:ext uri="{BB962C8B-B14F-4D97-AF65-F5344CB8AC3E}">
        <p14:creationId xmlns:p14="http://schemas.microsoft.com/office/powerpoint/2010/main" val="226914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59DD00-0D2D-46B5-A136-B7811B79E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45"/>
          <a:stretch/>
        </p:blipFill>
        <p:spPr>
          <a:xfrm>
            <a:off x="225879" y="388472"/>
            <a:ext cx="7709806" cy="60810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FD144F9-5999-498F-8BAA-0F421B2A3E99}"/>
              </a:ext>
            </a:extLst>
          </p:cNvPr>
          <p:cNvSpPr/>
          <p:nvPr/>
        </p:nvSpPr>
        <p:spPr>
          <a:xfrm>
            <a:off x="277586" y="1224644"/>
            <a:ext cx="7135585" cy="20574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1190ED6-8BEB-4987-91D6-AA5716B1E79A}"/>
              </a:ext>
            </a:extLst>
          </p:cNvPr>
          <p:cNvSpPr txBox="1">
            <a:spLocks/>
          </p:cNvSpPr>
          <p:nvPr/>
        </p:nvSpPr>
        <p:spPr>
          <a:xfrm>
            <a:off x="8212428" y="1529097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/>
              <a:t>Crear restricciones</a:t>
            </a:r>
          </a:p>
        </p:txBody>
      </p:sp>
    </p:spTree>
    <p:extLst>
      <p:ext uri="{BB962C8B-B14F-4D97-AF65-F5344CB8AC3E}">
        <p14:creationId xmlns:p14="http://schemas.microsoft.com/office/powerpoint/2010/main" val="29405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21C6B035-0CBE-4A47-9234-9E65FD02104C}"/>
              </a:ext>
            </a:extLst>
          </p:cNvPr>
          <p:cNvSpPr txBox="1"/>
          <p:nvPr/>
        </p:nvSpPr>
        <p:spPr>
          <a:xfrm>
            <a:off x="1076843" y="87467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3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AECE2EE3-2BDB-4801-AEC4-BB0FB657AE0F}"/>
              </a:ext>
            </a:extLst>
          </p:cNvPr>
          <p:cNvSpPr txBox="1">
            <a:spLocks/>
          </p:cNvSpPr>
          <p:nvPr/>
        </p:nvSpPr>
        <p:spPr>
          <a:xfrm>
            <a:off x="2017470" y="467717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Object</a:t>
            </a:r>
            <a:r>
              <a:rPr lang="es-EC" sz="3200" dirty="0"/>
              <a:t> </a:t>
            </a:r>
            <a:r>
              <a:rPr lang="es-EC" sz="3200" dirty="0" err="1"/>
              <a:t>properties</a:t>
            </a:r>
            <a:endParaRPr lang="es-EC" sz="3200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94E89D6-1C8E-408B-8A9A-E0035306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4" y="3471666"/>
            <a:ext cx="4903558" cy="3184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A1AB2C-C4EF-4001-B16C-857CF2A9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770" y="2022414"/>
            <a:ext cx="5786076" cy="46333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6FD947-EA9D-4AC3-9E50-CE85C7B86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70" y="693430"/>
            <a:ext cx="5799744" cy="893138"/>
          </a:xfrm>
          <a:prstGeom prst="rect">
            <a:avLst/>
          </a:prstGeom>
        </p:spPr>
      </p:pic>
      <p:sp>
        <p:nvSpPr>
          <p:cNvPr id="13" name="Marcador de texto 1">
            <a:extLst>
              <a:ext uri="{FF2B5EF4-FFF2-40B4-BE49-F238E27FC236}">
                <a16:creationId xmlns:a16="http://schemas.microsoft.com/office/drawing/2014/main" id="{C5B804E7-CB84-4310-A2F7-B09E040F6D54}"/>
              </a:ext>
            </a:extLst>
          </p:cNvPr>
          <p:cNvSpPr txBox="1">
            <a:spLocks/>
          </p:cNvSpPr>
          <p:nvPr/>
        </p:nvSpPr>
        <p:spPr>
          <a:xfrm>
            <a:off x="166313" y="2039564"/>
            <a:ext cx="5583239" cy="120032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800" dirty="0"/>
              <a:t>Como se muestra en la ilustración se creo el inverso de </a:t>
            </a:r>
            <a:r>
              <a:rPr lang="es-EC" sz="1800" dirty="0" err="1"/>
              <a:t>hasIngredient</a:t>
            </a:r>
            <a:r>
              <a:rPr lang="es-EC" sz="1800" dirty="0"/>
              <a:t> que sería </a:t>
            </a:r>
            <a:r>
              <a:rPr lang="es-EC" sz="1800" dirty="0" err="1"/>
              <a:t>isIngredientOf</a:t>
            </a:r>
            <a:r>
              <a:rPr lang="es-EC" sz="1800" dirty="0"/>
              <a:t>,</a:t>
            </a:r>
            <a:r>
              <a:rPr lang="es-EC" sz="32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800" dirty="0"/>
              <a:t>Además se especifica los dominios y rangos de cada uno de los </a:t>
            </a:r>
            <a:r>
              <a:rPr lang="es-EC" sz="1800" dirty="0" err="1"/>
              <a:t>object</a:t>
            </a:r>
            <a:r>
              <a:rPr lang="es-EC" sz="1800" dirty="0"/>
              <a:t> </a:t>
            </a:r>
            <a:r>
              <a:rPr lang="es-EC" sz="1800" dirty="0" err="1"/>
              <a:t>properties</a:t>
            </a:r>
            <a:endParaRPr lang="es-EC" sz="1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EDBBF2-7F89-457B-9EA1-44DA781D7D2D}"/>
              </a:ext>
            </a:extLst>
          </p:cNvPr>
          <p:cNvSpPr/>
          <p:nvPr/>
        </p:nvSpPr>
        <p:spPr>
          <a:xfrm>
            <a:off x="5899770" y="3429000"/>
            <a:ext cx="4063319" cy="6808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476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7F4D03A3-2682-42A3-BE2D-8CA3C4083AA5}"/>
              </a:ext>
            </a:extLst>
          </p:cNvPr>
          <p:cNvSpPr txBox="1"/>
          <p:nvPr/>
        </p:nvSpPr>
        <p:spPr>
          <a:xfrm>
            <a:off x="5330225" y="4676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4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7A5F45C1-01C3-41A6-83F0-F72E94E1BC96}"/>
              </a:ext>
            </a:extLst>
          </p:cNvPr>
          <p:cNvSpPr txBox="1">
            <a:spLocks/>
          </p:cNvSpPr>
          <p:nvPr/>
        </p:nvSpPr>
        <p:spPr>
          <a:xfrm>
            <a:off x="318640" y="2343724"/>
            <a:ext cx="1116034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En esta parte se describen relaciones entre un individuo y los valores de datos.</a:t>
            </a:r>
          </a:p>
          <a:p>
            <a:r>
              <a:rPr lang="es-EC" sz="2000" b="1" dirty="0" err="1">
                <a:solidFill>
                  <a:srgbClr val="CC6600"/>
                </a:solidFill>
              </a:rPr>
              <a:t>hasCookingTime</a:t>
            </a:r>
            <a:r>
              <a:rPr lang="es-EC" sz="2000" dirty="0"/>
              <a:t> y </a:t>
            </a:r>
            <a:r>
              <a:rPr lang="es-EC" sz="2000" b="1" dirty="0" err="1">
                <a:solidFill>
                  <a:srgbClr val="CC6600"/>
                </a:solidFill>
              </a:rPr>
              <a:t>hasToBake</a:t>
            </a:r>
            <a:r>
              <a:rPr lang="es-EC" sz="2000" dirty="0"/>
              <a:t> son creadas para los ejemplos que a continuación se detalla,.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063541-23BA-4225-B9C5-5DFB7036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1" y="3429000"/>
            <a:ext cx="6710364" cy="2590270"/>
          </a:xfrm>
          <a:prstGeom prst="rect">
            <a:avLst/>
          </a:prstGeom>
        </p:spPr>
      </p:pic>
      <p:sp>
        <p:nvSpPr>
          <p:cNvPr id="19" name="Marcador de texto 1">
            <a:extLst>
              <a:ext uri="{FF2B5EF4-FFF2-40B4-BE49-F238E27FC236}">
                <a16:creationId xmlns:a16="http://schemas.microsoft.com/office/drawing/2014/main" id="{0A31191B-E2FB-412E-91EE-D77C997FCFAB}"/>
              </a:ext>
            </a:extLst>
          </p:cNvPr>
          <p:cNvSpPr txBox="1">
            <a:spLocks/>
          </p:cNvSpPr>
          <p:nvPr/>
        </p:nvSpPr>
        <p:spPr>
          <a:xfrm>
            <a:off x="7165523" y="3616213"/>
            <a:ext cx="4581062" cy="240305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 err="1">
                <a:solidFill>
                  <a:srgbClr val="FFCC00"/>
                </a:solidFill>
              </a:rPr>
              <a:t>hasToBake</a:t>
            </a:r>
            <a:r>
              <a:rPr lang="es-EC" sz="2000" b="1" dirty="0">
                <a:solidFill>
                  <a:srgbClr val="FFCC00"/>
                </a:solidFill>
              </a:rPr>
              <a:t>: </a:t>
            </a:r>
            <a:r>
              <a:rPr lang="es-EC" sz="2000" dirty="0"/>
              <a:t>grado del horno para poner la pizza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 err="1">
                <a:solidFill>
                  <a:srgbClr val="FFCC00"/>
                </a:solidFill>
              </a:rPr>
              <a:t>hasCookingTime</a:t>
            </a:r>
            <a:r>
              <a:rPr lang="es-EC" sz="2000" b="1" dirty="0">
                <a:solidFill>
                  <a:srgbClr val="FFCC00"/>
                </a:solidFill>
              </a:rPr>
              <a:t>: </a:t>
            </a:r>
            <a:r>
              <a:rPr lang="es-EC" sz="2000" dirty="0"/>
              <a:t>tiempo que se tiene la pizza en el horno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 err="1">
                <a:solidFill>
                  <a:srgbClr val="FFCC00"/>
                </a:solidFill>
              </a:rPr>
              <a:t>hasCalorificContentValue</a:t>
            </a:r>
            <a:r>
              <a:rPr lang="es-EC" sz="2000" b="1" dirty="0">
                <a:solidFill>
                  <a:srgbClr val="FFCC00"/>
                </a:solidFill>
              </a:rPr>
              <a:t>: </a:t>
            </a:r>
            <a:r>
              <a:rPr lang="es-EC" sz="2000" dirty="0"/>
              <a:t>cantidad de calorías que tiene la pizza</a:t>
            </a:r>
          </a:p>
        </p:txBody>
      </p:sp>
      <p:sp>
        <p:nvSpPr>
          <p:cNvPr id="21" name="Marcador de texto 1">
            <a:extLst>
              <a:ext uri="{FF2B5EF4-FFF2-40B4-BE49-F238E27FC236}">
                <a16:creationId xmlns:a16="http://schemas.microsoft.com/office/drawing/2014/main" id="{F1DBA331-A213-413D-B3B7-D6894ABB20B4}"/>
              </a:ext>
            </a:extLst>
          </p:cNvPr>
          <p:cNvSpPr txBox="1">
            <a:spLocks/>
          </p:cNvSpPr>
          <p:nvPr/>
        </p:nvSpPr>
        <p:spPr>
          <a:xfrm>
            <a:off x="4397406" y="1195244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Data </a:t>
            </a:r>
            <a:r>
              <a:rPr lang="es-EC" sz="3200" dirty="0" err="1"/>
              <a:t>properties</a:t>
            </a:r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9368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8DE9BF-E349-4AC5-8D70-778291E8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3175109"/>
            <a:ext cx="3701986" cy="3062406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604E31FD-2C13-44BC-ACDA-9F61CFF45C81}"/>
              </a:ext>
            </a:extLst>
          </p:cNvPr>
          <p:cNvSpPr txBox="1"/>
          <p:nvPr/>
        </p:nvSpPr>
        <p:spPr>
          <a:xfrm>
            <a:off x="5110581" y="494186"/>
            <a:ext cx="153144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5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65369D79-F80D-4845-B6D3-CAED0EC3F4A6}"/>
              </a:ext>
            </a:extLst>
          </p:cNvPr>
          <p:cNvSpPr txBox="1">
            <a:spLocks/>
          </p:cNvSpPr>
          <p:nvPr/>
        </p:nvSpPr>
        <p:spPr>
          <a:xfrm>
            <a:off x="4025515" y="1420959"/>
            <a:ext cx="3701723" cy="80788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Individuals</a:t>
            </a:r>
            <a:endParaRPr lang="es-EC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A55939-4B7E-4894-B79A-60B41DB2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85" y="3175109"/>
            <a:ext cx="7719572" cy="3062405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CF15B3A0-589A-4E3B-A198-54285071FA68}"/>
              </a:ext>
            </a:extLst>
          </p:cNvPr>
          <p:cNvSpPr txBox="1">
            <a:spLocks/>
          </p:cNvSpPr>
          <p:nvPr/>
        </p:nvSpPr>
        <p:spPr>
          <a:xfrm>
            <a:off x="470807" y="2292987"/>
            <a:ext cx="112503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/>
              <a:t>Se creo un data </a:t>
            </a:r>
            <a:r>
              <a:rPr lang="es-EC" sz="1800" dirty="0" err="1"/>
              <a:t>property</a:t>
            </a:r>
            <a:r>
              <a:rPr lang="es-EC" sz="1800" dirty="0"/>
              <a:t> </a:t>
            </a:r>
            <a:r>
              <a:rPr lang="es-EC" sz="1800" dirty="0" err="1"/>
              <a:t>assertions</a:t>
            </a:r>
            <a:r>
              <a:rPr lang="es-EC" sz="1800" dirty="0"/>
              <a:t> para poner un valor de las calorías que tiene </a:t>
            </a:r>
            <a:r>
              <a:rPr lang="es-EC" sz="1800" dirty="0" err="1"/>
              <a:t>Margherita</a:t>
            </a:r>
            <a:r>
              <a:rPr lang="es-EC" sz="1800" dirty="0"/>
              <a:t> Pizza</a:t>
            </a:r>
          </a:p>
        </p:txBody>
      </p:sp>
    </p:spTree>
    <p:extLst>
      <p:ext uri="{BB962C8B-B14F-4D97-AF65-F5344CB8AC3E}">
        <p14:creationId xmlns:p14="http://schemas.microsoft.com/office/powerpoint/2010/main" val="317569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D0B3B813-BECE-425C-A825-6DD799320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339725"/>
            <a:ext cx="11572875" cy="723900"/>
          </a:xfrm>
        </p:spPr>
        <p:txBody>
          <a:bodyPr/>
          <a:lstStyle/>
          <a:p>
            <a:r>
              <a:rPr lang="es-EC" sz="4800" dirty="0"/>
              <a:t>Crear pizzas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60D8F8-E4C4-4E95-A64F-C92CDDE9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151" y="1286227"/>
            <a:ext cx="4614863" cy="5232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FBCA9-5D25-4A1C-BF56-FC6F2E393A4F}"/>
              </a:ext>
            </a:extLst>
          </p:cNvPr>
          <p:cNvSpPr txBox="1"/>
          <p:nvPr/>
        </p:nvSpPr>
        <p:spPr>
          <a:xfrm>
            <a:off x="1611231" y="106362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1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CB1F5D2A-ED16-46E5-BC38-F2C0E9648861}"/>
              </a:ext>
            </a:extLst>
          </p:cNvPr>
          <p:cNvSpPr txBox="1">
            <a:spLocks/>
          </p:cNvSpPr>
          <p:nvPr/>
        </p:nvSpPr>
        <p:spPr>
          <a:xfrm>
            <a:off x="2162388" y="1464885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MarinaraPizza</a:t>
            </a:r>
            <a:endParaRPr lang="es-EC" sz="3200" dirty="0"/>
          </a:p>
        </p:txBody>
      </p:sp>
      <p:pic>
        <p:nvPicPr>
          <p:cNvPr id="2050" name="Picture 2" descr="Pizza Marinara – A Couple Cooks">
            <a:extLst>
              <a:ext uri="{FF2B5EF4-FFF2-40B4-BE49-F238E27FC236}">
                <a16:creationId xmlns:a16="http://schemas.microsoft.com/office/drawing/2014/main" id="{89E50685-96ED-476E-A02A-B9D5A159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88" y="1202064"/>
            <a:ext cx="1210922" cy="1210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431ADD4B-ED6A-4D4D-906B-7D33BA191B15}"/>
              </a:ext>
            </a:extLst>
          </p:cNvPr>
          <p:cNvSpPr txBox="1"/>
          <p:nvPr/>
        </p:nvSpPr>
        <p:spPr>
          <a:xfrm>
            <a:off x="1611231" y="2983162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2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5BEE3CCC-BF1B-4D5C-89D9-6BA83BD4DE5C}"/>
              </a:ext>
            </a:extLst>
          </p:cNvPr>
          <p:cNvSpPr txBox="1">
            <a:spLocks/>
          </p:cNvSpPr>
          <p:nvPr/>
        </p:nvSpPr>
        <p:spPr>
          <a:xfrm>
            <a:off x="2520733" y="3389462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PhiladelphiaPizza</a:t>
            </a:r>
            <a:endParaRPr lang="es-EC" sz="3200" dirty="0"/>
          </a:p>
        </p:txBody>
      </p:sp>
      <p:pic>
        <p:nvPicPr>
          <p:cNvPr id="2052" name="Picture 4" descr="PHILADELPHIA Fruit Pizza | Receta | Pastel de frutas, Comida ...">
            <a:extLst>
              <a:ext uri="{FF2B5EF4-FFF2-40B4-BE49-F238E27FC236}">
                <a16:creationId xmlns:a16="http://schemas.microsoft.com/office/drawing/2014/main" id="{0D4199E6-73AF-4E3B-BEA3-D723220E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4" y="3136483"/>
            <a:ext cx="1210922" cy="1210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zza 4 estaciones, receta paso a paso">
            <a:extLst>
              <a:ext uri="{FF2B5EF4-FFF2-40B4-BE49-F238E27FC236}">
                <a16:creationId xmlns:a16="http://schemas.microsoft.com/office/drawing/2014/main" id="{8B35156F-5072-4DFA-B78F-D869C2671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4" y="5220043"/>
            <a:ext cx="1210922" cy="11486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515A57A6-0BD1-4960-A62D-74E5FE3FAE32}"/>
              </a:ext>
            </a:extLst>
          </p:cNvPr>
          <p:cNvSpPr txBox="1"/>
          <p:nvPr/>
        </p:nvSpPr>
        <p:spPr>
          <a:xfrm>
            <a:off x="1611231" y="499371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3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14" name="Marcador de texto 1">
            <a:extLst>
              <a:ext uri="{FF2B5EF4-FFF2-40B4-BE49-F238E27FC236}">
                <a16:creationId xmlns:a16="http://schemas.microsoft.com/office/drawing/2014/main" id="{410F1247-7D93-4B52-B0D5-56C8D22B7973}"/>
              </a:ext>
            </a:extLst>
          </p:cNvPr>
          <p:cNvSpPr txBox="1">
            <a:spLocks/>
          </p:cNvSpPr>
          <p:nvPr/>
        </p:nvSpPr>
        <p:spPr>
          <a:xfrm>
            <a:off x="2578425" y="5143016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 </a:t>
            </a:r>
            <a:r>
              <a:rPr lang="es-EC" sz="3200" dirty="0" err="1"/>
              <a:t>FourSeasonsPizza</a:t>
            </a:r>
            <a:endParaRPr lang="es-EC" sz="3200" dirty="0"/>
          </a:p>
        </p:txBody>
      </p:sp>
      <p:sp>
        <p:nvSpPr>
          <p:cNvPr id="15" name="Marcador de texto 1">
            <a:extLst>
              <a:ext uri="{FF2B5EF4-FFF2-40B4-BE49-F238E27FC236}">
                <a16:creationId xmlns:a16="http://schemas.microsoft.com/office/drawing/2014/main" id="{9E3C5135-8046-4476-87DA-DE64E90B8378}"/>
              </a:ext>
            </a:extLst>
          </p:cNvPr>
          <p:cNvSpPr txBox="1">
            <a:spLocks/>
          </p:cNvSpPr>
          <p:nvPr/>
        </p:nvSpPr>
        <p:spPr>
          <a:xfrm>
            <a:off x="1696451" y="2150164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No tiene queso</a:t>
            </a:r>
          </a:p>
        </p:txBody>
      </p:sp>
      <p:sp>
        <p:nvSpPr>
          <p:cNvPr id="16" name="Marcador de texto 1">
            <a:extLst>
              <a:ext uri="{FF2B5EF4-FFF2-40B4-BE49-F238E27FC236}">
                <a16:creationId xmlns:a16="http://schemas.microsoft.com/office/drawing/2014/main" id="{B0E957F6-5F1A-4599-A906-221706DC611B}"/>
              </a:ext>
            </a:extLst>
          </p:cNvPr>
          <p:cNvSpPr txBox="1">
            <a:spLocks/>
          </p:cNvSpPr>
          <p:nvPr/>
        </p:nvSpPr>
        <p:spPr>
          <a:xfrm>
            <a:off x="1727672" y="4232207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Pizza de frutas </a:t>
            </a:r>
          </a:p>
        </p:txBody>
      </p: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8744DD62-3E89-4D7E-A241-B418925B3568}"/>
              </a:ext>
            </a:extLst>
          </p:cNvPr>
          <p:cNvSpPr txBox="1">
            <a:spLocks/>
          </p:cNvSpPr>
          <p:nvPr/>
        </p:nvSpPr>
        <p:spPr>
          <a:xfrm>
            <a:off x="1727672" y="6025703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Tiene anchoas</a:t>
            </a:r>
          </a:p>
        </p:txBody>
      </p:sp>
    </p:spTree>
    <p:extLst>
      <p:ext uri="{BB962C8B-B14F-4D97-AF65-F5344CB8AC3E}">
        <p14:creationId xmlns:p14="http://schemas.microsoft.com/office/powerpoint/2010/main" val="323875922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258</Words>
  <Application>Microsoft Office PowerPoint</Application>
  <PresentationFormat>Panorámica</PresentationFormat>
  <Paragraphs>57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Contents Slide Master</vt:lpstr>
      <vt:lpstr>Section Break Slide Master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ELIZABETH TORRES ZHAPA</dc:creator>
  <cp:lastModifiedBy>KAREN ELIZABETH TORRES ZHAPA</cp:lastModifiedBy>
  <cp:revision>13</cp:revision>
  <dcterms:created xsi:type="dcterms:W3CDTF">2020-06-30T21:54:48Z</dcterms:created>
  <dcterms:modified xsi:type="dcterms:W3CDTF">2020-07-01T02:29:50Z</dcterms:modified>
</cp:coreProperties>
</file>