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0"/>
  </p:notesMasterIdLst>
  <p:handoutMasterIdLst>
    <p:handoutMasterId r:id="rId11"/>
  </p:handoutMasterIdLst>
  <p:sldIdLst>
    <p:sldId id="258" r:id="rId2"/>
    <p:sldId id="325" r:id="rId3"/>
    <p:sldId id="326" r:id="rId4"/>
    <p:sldId id="327" r:id="rId5"/>
    <p:sldId id="328" r:id="rId6"/>
    <p:sldId id="329" r:id="rId7"/>
    <p:sldId id="330" r:id="rId8"/>
    <p:sldId id="331" r:id="rId9"/>
  </p:sldIdLst>
  <p:sldSz cx="9144000" cy="6858000" type="screen4x3"/>
  <p:notesSz cx="6797675" cy="9926638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228B8"/>
    <a:srgbClr val="2C00BA"/>
    <a:srgbClr val="0000A0"/>
    <a:srgbClr val="000082"/>
    <a:srgbClr val="EEF0FA"/>
    <a:srgbClr val="DDDDDD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35" autoAdjust="0"/>
    <p:restoredTop sz="92121" autoAdjust="0"/>
  </p:normalViewPr>
  <p:slideViewPr>
    <p:cSldViewPr>
      <p:cViewPr>
        <p:scale>
          <a:sx n="75" d="100"/>
          <a:sy n="75" d="100"/>
        </p:scale>
        <p:origin x="-3084" y="-10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ea typeface="MS PGothic" pitchFamily="34" charset="-128"/>
              </a:defRPr>
            </a:lvl1pPr>
          </a:lstStyle>
          <a:p>
            <a:endParaRPr lang="de-DE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>
            <a:lvl1pPr algn="r" defTabSz="917575" eaLnBrk="0" hangingPunct="0">
              <a:defRPr sz="1000">
                <a:ea typeface="MS PGothic" pitchFamily="34" charset="-128"/>
              </a:defRPr>
            </a:lvl1pPr>
          </a:lstStyle>
          <a:p>
            <a:fld id="{108830C0-5E4B-4578-B647-DB549FBDCE8B}" type="datetimeFigureOut">
              <a:rPr lang="de-DE" sz="1200"/>
              <a:pPr/>
              <a:t>31.10.2012</a:t>
            </a:fld>
            <a:endParaRPr lang="de-DE" sz="1200"/>
          </a:p>
          <a:p>
            <a:pPr eaLnBrk="1" hangingPunct="1"/>
            <a:endParaRPr lang="de-DE">
              <a:ea typeface="+mn-ea"/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b" anchorCtr="0" compatLnSpc="1">
            <a:prstTxWarp prst="textNoShape">
              <a:avLst/>
            </a:prstTxWarp>
          </a:bodyPr>
          <a:lstStyle>
            <a:lvl1pPr algn="l" defTabSz="917575" eaLnBrk="0" hangingPunct="0">
              <a:defRPr sz="1000"/>
            </a:lvl1pPr>
          </a:lstStyle>
          <a:p>
            <a:endParaRPr lang="de-DE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b" anchorCtr="0" compatLnSpc="1">
            <a:prstTxWarp prst="textNoShape">
              <a:avLst/>
            </a:prstTxWarp>
          </a:bodyPr>
          <a:lstStyle>
            <a:lvl1pPr algn="r" defTabSz="917575">
              <a:defRPr sz="1000"/>
            </a:lvl1pPr>
          </a:lstStyle>
          <a:p>
            <a:fld id="{CD50323B-9CE4-4B08-A38E-D8E08B781EE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802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fld id="{933E297D-897B-48D3-AE84-E31E146F27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42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Arbeit:UOS:UOS%20Rede%202%20fz:04%20UOS%20PowerPoint%20PPT:04%20PPT%20Allgemein%2011-12:02%20Pix:UOS_PPT_Allgm_01-A_Kopf.jpg" TargetMode="External"/><Relationship Id="rId5" Type="http://schemas.openxmlformats.org/officeDocument/2006/relationships/image" Target="../media/image2.jpeg"/><Relationship Id="rId4" Type="http://schemas.openxmlformats.org/officeDocument/2006/relationships/image" Target="Arbeit:UOS:UOS%20Rede%202%20fz:04%20UOS%20PowerPoint%20PPT:04%20PPT%20Allgemein%2011-12:02%20Pix:UOS_PPT_Allgm_01-A_Fuss.jpg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Aila_001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32040" y="1323876"/>
            <a:ext cx="4217870" cy="5191224"/>
          </a:xfrm>
          <a:prstGeom prst="rect">
            <a:avLst/>
          </a:prstGeom>
        </p:spPr>
      </p:pic>
      <p:sp>
        <p:nvSpPr>
          <p:cNvPr id="901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27584" y="3429000"/>
            <a:ext cx="5616624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noProof="0" dirty="0" smtClean="0"/>
              <a:t>Formatvorlage des Untertitelmasters durch Klicken bearbeiten</a:t>
            </a:r>
          </a:p>
        </p:txBody>
      </p:sp>
      <p:sp>
        <p:nvSpPr>
          <p:cNvPr id="90125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467544" y="1905000"/>
            <a:ext cx="5904656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pic>
        <p:nvPicPr>
          <p:cNvPr id="90133" name="Picture 21" descr="Arbeit:UOS:UOS Rede 2 fz:04 UOS PowerPoint PPT:04 PPT Allgemein 11-12:02 Pix:UOS_PPT_Allgm_01-A_Fuss.jpg"/>
          <p:cNvPicPr>
            <a:picLocks noChangeAspect="1" noChangeArrowheads="1"/>
          </p:cNvPicPr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5100"/>
            <a:ext cx="9145588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134" name="Picture 22" descr="Arbeit:UOS:UOS Rede 2 fz:04 UOS PowerPoint PPT:04 PPT Allgemein 11-12:02 Pix:UOS_PPT_Allgm_01-A_Kopf.jpg"/>
          <p:cNvPicPr>
            <a:picLocks noChangeAspect="1" noChangeArrowheads="1"/>
          </p:cNvPicPr>
          <p:nvPr/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DFK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15675" y="54769"/>
            <a:ext cx="1687116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0"/>
          <p:cNvSpPr>
            <a:spLocks noChangeArrowheads="1"/>
          </p:cNvSpPr>
          <p:nvPr userDrawn="1"/>
        </p:nvSpPr>
        <p:spPr bwMode="auto">
          <a:xfrm flipV="1">
            <a:off x="0" y="685800"/>
            <a:ext cx="9144000" cy="111124"/>
          </a:xfrm>
          <a:prstGeom prst="rect">
            <a:avLst/>
          </a:prstGeom>
          <a:gradFill rotWithShape="1">
            <a:gsLst>
              <a:gs pos="0">
                <a:srgbClr val="E6F3FE"/>
              </a:gs>
              <a:gs pos="100000">
                <a:srgbClr val="0A85FE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2000">
              <a:solidFill>
                <a:srgbClr val="000000"/>
              </a:solidFill>
              <a:latin typeface="Times" pitchFamily="33" charset="0"/>
              <a:ea typeface="ＭＳ Ｐゴシック" pitchFamily="-112" charset="-128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Thema der Praesentation / Autor / </a:t>
            </a:r>
            <a:fld id="{B61CF958-44BE-4D7A-930A-6777112DC03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98043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38950" y="1524000"/>
            <a:ext cx="1924050" cy="4419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6800" y="1524000"/>
            <a:ext cx="5619750" cy="44196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Thema der Praesentation / Autor / </a:t>
            </a:r>
            <a:fld id="{4BBDBF27-4DE1-4153-95EE-5186475F7E8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54287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Thema der Praesentation / Autor / </a:t>
            </a:r>
            <a:fld id="{B7FDF289-5D62-4191-9ACE-50D963542BF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5944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Thema der Praesentation / Autor / </a:t>
            </a:r>
            <a:fld id="{E58BC706-F5B6-43B3-920C-82C71210E3C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19462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828800" y="2667000"/>
            <a:ext cx="3390900" cy="327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72100" y="2667000"/>
            <a:ext cx="3390900" cy="327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Thema der Praesentation / Autor / </a:t>
            </a:r>
            <a:fld id="{B4F712BB-E430-4D1C-B292-BD0F2E409E7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961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85496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184482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636911"/>
            <a:ext cx="4040188" cy="34892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84482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636911"/>
            <a:ext cx="4041775" cy="34892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Thema der Praesentation / Autor / </a:t>
            </a:r>
            <a:fld id="{D9F7B70D-F232-4058-BD28-8E49D2BD875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5443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Thema der Praesentation / Autor / </a:t>
            </a:r>
            <a:fld id="{64989AF8-0F66-4B89-9ECB-0EA15D28094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6991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Thema der Praesentation / Autor / </a:t>
            </a:r>
            <a:fld id="{80BC386A-3DAC-42D7-8EAF-514D777E33B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32286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3008313" cy="87401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0" cy="5145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988840"/>
            <a:ext cx="3008313" cy="41373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Thema der Praesentation / Autor / </a:t>
            </a:r>
            <a:fld id="{2F20851E-A0A0-4B56-AC2F-BBAA545C14D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933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08719"/>
            <a:ext cx="54864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Thema der Praesentation / Autor / </a:t>
            </a:r>
            <a:fld id="{F6401D1E-3945-4B45-A01E-C002005AE0A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22285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Arbeit:UOS:UOS%20Rede%202%20fz:04%20UOS%20PowerPoint%20PPT:04%20PPT%20Allgemein%2011-12:02%20Pix:UOS_PPT_Allgm_01-A_Kopf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Arbeit:UOS:UOS%20Rede%202%20fz:04%20UOS%20PowerPoint%20PPT:04%20PPT%20Allgemein%2011-12:02%20Pix:UOS_PPT_Allgm_01-A_Fuss.jp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09" name="Picture 21" descr="Arbeit:UOS:UOS Rede 2 fz:04 UOS PowerPoint PPT:04 PPT Allgemein 11-12:02 Pix:UOS_PPT_Allgm_01-A_Fuss.jpg"/>
          <p:cNvPicPr>
            <a:picLocks noChangeAspect="1" noChangeArrowheads="1"/>
          </p:cNvPicPr>
          <p:nvPr/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515100"/>
            <a:ext cx="9145588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1772816"/>
            <a:ext cx="6934200" cy="417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8909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43608" y="908720"/>
            <a:ext cx="769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8910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861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dirty="0"/>
              <a:t>Thema der </a:t>
            </a:r>
            <a:r>
              <a:rPr lang="de-DE" dirty="0" err="1"/>
              <a:t>Praesentation</a:t>
            </a:r>
            <a:r>
              <a:rPr lang="de-DE" dirty="0"/>
              <a:t> / Autor / </a:t>
            </a:r>
            <a:fld id="{E0FC51BF-6495-45B1-BB85-CD3E142076AF}" type="slidenum">
              <a:rPr lang="de-DE"/>
              <a:pPr/>
              <a:t>‹Nr.›</a:t>
            </a:fld>
            <a:endParaRPr lang="de-DE" dirty="0"/>
          </a:p>
        </p:txBody>
      </p:sp>
      <p:pic>
        <p:nvPicPr>
          <p:cNvPr id="89110" name="Picture 22" descr="Arbeit:UOS:UOS Rede 2 fz:04 UOS PowerPoint PPT:04 PPT Allgemein 11-12:02 Pix:UOS_PPT_Allgm_01-A_Kopf.jpg"/>
          <p:cNvPicPr>
            <a:picLocks noChangeAspect="1" noChangeArrowheads="1"/>
          </p:cNvPicPr>
          <p:nvPr/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914558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DFKI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415675" y="54769"/>
            <a:ext cx="1687116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 flipV="1">
            <a:off x="0" y="685800"/>
            <a:ext cx="9144000" cy="111124"/>
          </a:xfrm>
          <a:prstGeom prst="rect">
            <a:avLst/>
          </a:prstGeom>
          <a:gradFill rotWithShape="1">
            <a:gsLst>
              <a:gs pos="0">
                <a:srgbClr val="E6F3FE"/>
              </a:gs>
              <a:gs pos="100000">
                <a:srgbClr val="0A85FE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2000">
              <a:solidFill>
                <a:srgbClr val="000000"/>
              </a:solidFill>
              <a:latin typeface="Times" pitchFamily="33" charset="0"/>
              <a:ea typeface="ＭＳ Ｐゴシック" pitchFamily="-11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Seminar </a:t>
            </a:r>
            <a:r>
              <a:rPr lang="de-DE" dirty="0"/>
              <a:t>Einführung in die Programmiersprache Python zur Steuerung autonomer </a:t>
            </a:r>
            <a:r>
              <a:rPr lang="de-DE" dirty="0" smtClean="0"/>
              <a:t>Roboter</a:t>
            </a:r>
            <a:endParaRPr lang="de-DE" dirty="0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27584" y="3429000"/>
            <a:ext cx="4104456" cy="2448272"/>
          </a:xfrm>
        </p:spPr>
        <p:txBody>
          <a:bodyPr/>
          <a:lstStyle/>
          <a:p>
            <a:pPr defTabSz="762000">
              <a:spcBef>
                <a:spcPct val="10000"/>
              </a:spcBef>
            </a:pPr>
            <a:r>
              <a:rPr lang="de-DE" sz="1600" b="1" dirty="0" smtClean="0"/>
              <a:t>Dr. Stefan </a:t>
            </a:r>
            <a:r>
              <a:rPr lang="de-DE" sz="1600" b="1" dirty="0" err="1" smtClean="0"/>
              <a:t>Stiene</a:t>
            </a:r>
            <a:endParaRPr lang="de-DE" sz="1600" b="1" dirty="0" smtClean="0"/>
          </a:p>
          <a:p>
            <a:pPr defTabSz="762000">
              <a:spcBef>
                <a:spcPct val="10000"/>
              </a:spcBef>
            </a:pPr>
            <a:r>
              <a:rPr lang="de-DE" sz="1600" b="1" dirty="0" smtClean="0"/>
              <a:t>DFKI GmbH</a:t>
            </a:r>
            <a:endParaRPr lang="de-DE" sz="1400" b="1" dirty="0" smtClean="0"/>
          </a:p>
          <a:p>
            <a:r>
              <a:rPr lang="de-DE" altLang="de-DE" sz="1600" b="1" dirty="0" smtClean="0"/>
              <a:t>Albrechtstr. 28</a:t>
            </a:r>
          </a:p>
          <a:p>
            <a:r>
              <a:rPr lang="de-DE" altLang="de-DE" sz="1600" b="1" dirty="0" smtClean="0"/>
              <a:t>D-49069 Osnabrück</a:t>
            </a:r>
          </a:p>
          <a:p>
            <a:endParaRPr lang="de-DE" altLang="de-DE" sz="1600" b="1" dirty="0" smtClean="0"/>
          </a:p>
          <a:p>
            <a:r>
              <a:rPr lang="de-DE" sz="1400" b="1" dirty="0" smtClean="0"/>
              <a:t>Tel.: 0541 969 3956</a:t>
            </a:r>
          </a:p>
          <a:p>
            <a:pPr defTabSz="762000">
              <a:spcBef>
                <a:spcPct val="10000"/>
              </a:spcBef>
            </a:pPr>
            <a:r>
              <a:rPr lang="de-DE" sz="1400" b="1" dirty="0" err="1" smtClean="0"/>
              <a:t>E-mail</a:t>
            </a:r>
            <a:r>
              <a:rPr lang="de-DE" sz="1400" b="1" dirty="0" smtClean="0"/>
              <a:t>: stefan.stiene@dfki.de</a:t>
            </a:r>
          </a:p>
          <a:p>
            <a:pPr defTabSz="762000">
              <a:spcBef>
                <a:spcPct val="10000"/>
              </a:spcBef>
            </a:pPr>
            <a:r>
              <a:rPr lang="de-DE" sz="1400" b="1" dirty="0" smtClean="0"/>
              <a:t>WWW: http://www.dfki.de</a:t>
            </a:r>
          </a:p>
          <a:p>
            <a:endParaRPr lang="de-DE" sz="16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429000"/>
            <a:ext cx="2797640" cy="9449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Anmeldung Opium bis heute!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Heute gibt es ihre Programmieraufgabe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Thema der Praesentation / Autor / </a:t>
            </a:r>
            <a:fld id="{B7FDF289-5D62-4191-9ACE-50D963542BF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066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Robot Challenge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7624" y="1565312"/>
            <a:ext cx="6934200" cy="4170784"/>
          </a:xfrm>
        </p:spPr>
        <p:txBody>
          <a:bodyPr/>
          <a:lstStyle/>
          <a:p>
            <a:r>
              <a:rPr lang="de-DE" dirty="0" smtClean="0"/>
              <a:t>Sie bekommen alle die selbe Aufgabe!</a:t>
            </a:r>
          </a:p>
          <a:p>
            <a:r>
              <a:rPr lang="de-DE" dirty="0" smtClean="0"/>
              <a:t>Ihre Programmieraufgabe besteht darin eine Fahrstrategie für einen Roboter zu programmieren, um ihn durch ein Labyrinth zu führen.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Thema der Praesentation / Autor / </a:t>
            </a:r>
            <a:fld id="{B7FDF289-5D62-4191-9ACE-50D963542BF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323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und hier die Regeln 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7624" y="1565312"/>
            <a:ext cx="6934200" cy="4170784"/>
          </a:xfrm>
        </p:spPr>
        <p:txBody>
          <a:bodyPr/>
          <a:lstStyle/>
          <a:p>
            <a:r>
              <a:rPr lang="de-DE" dirty="0" smtClean="0"/>
              <a:t>Drei Teams starten parallel an unterschiedlichen Positionen eines Labyrinths.</a:t>
            </a:r>
          </a:p>
          <a:p>
            <a:r>
              <a:rPr lang="de-DE" dirty="0" smtClean="0"/>
              <a:t>Es gibt eine Zielposition</a:t>
            </a:r>
          </a:p>
          <a:p>
            <a:r>
              <a:rPr lang="de-DE" dirty="0" smtClean="0"/>
              <a:t>Sie </a:t>
            </a:r>
            <a:r>
              <a:rPr lang="de-DE" dirty="0" smtClean="0"/>
              <a:t>werden nacheinander gefragt, welches ihr nächster Zug ist.</a:t>
            </a:r>
          </a:p>
          <a:p>
            <a:r>
              <a:rPr lang="de-DE" dirty="0" smtClean="0"/>
              <a:t>Ziel ist es vor den anderen Gruppen an der Zielposition zu sein.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Thema der Praesentation / Autor / </a:t>
            </a:r>
            <a:fld id="{B7FDF289-5D62-4191-9ACE-50D963542BF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417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folgende Befehle können sie an den Roboter senden…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7624" y="1922512"/>
            <a:ext cx="6934200" cy="4170784"/>
          </a:xfrm>
        </p:spPr>
        <p:txBody>
          <a:bodyPr/>
          <a:lstStyle/>
          <a:p>
            <a:r>
              <a:rPr lang="de-DE" dirty="0" smtClean="0"/>
              <a:t>Drehe Links, Drehe Rechts, Fahre Geradeaus, stehen bleiben, Sensordaten aufnehmen, Stein absetzen, Bombe legen</a:t>
            </a:r>
          </a:p>
          <a:p>
            <a:r>
              <a:rPr lang="de-DE" dirty="0" smtClean="0"/>
              <a:t>Ihr Roboter hat eine Batterieleistung für 100 Züge. Geradeaus fahren kostet ein Prozent. Stehen bleiben gibt ein Prozent. Stehen bleiben neben einer Ladestation gibt ihrem Roboter 33 Prozent.</a:t>
            </a:r>
          </a:p>
          <a:p>
            <a:r>
              <a:rPr lang="de-DE" dirty="0" smtClean="0"/>
              <a:t>Sie haben drei Steine die sie hinter ihrer aktuellen Roboterposition setzen können und die diese Position für 10 Züge für alle Roboter blockiert.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Thema der Praesentation / Autor / </a:t>
            </a:r>
            <a:fld id="{B7FDF289-5D62-4191-9ACE-50D963542BF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931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folgende Befehle können sie an den Roboter senden…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7624" y="1922512"/>
            <a:ext cx="6934200" cy="4170784"/>
          </a:xfrm>
        </p:spPr>
        <p:txBody>
          <a:bodyPr/>
          <a:lstStyle/>
          <a:p>
            <a:r>
              <a:rPr lang="de-DE" dirty="0" smtClean="0"/>
              <a:t>Sie können Bomben legen, die nach 3 Zügen explodieren und Wände in einer 4er Nachbarschaft der Bombe zerstört. Getroffenen Roboter wird die gesamte Batterieleistung entzogen .</a:t>
            </a:r>
          </a:p>
          <a:p>
            <a:r>
              <a:rPr lang="de-DE" dirty="0" smtClean="0"/>
              <a:t>In dem Labyrinth gibt es eine definierte Anzahl von Portalen, die ihren Roboter randomisiert zu einem anderen Portal teleportieren. Sie erfahren nur, dass der Roboter teleportiert wurde jedoch nicht wohin (</a:t>
            </a:r>
            <a:r>
              <a:rPr lang="de-DE" dirty="0" err="1" smtClean="0"/>
              <a:t>kitnapped</a:t>
            </a:r>
            <a:r>
              <a:rPr lang="de-DE" dirty="0" smtClean="0"/>
              <a:t> </a:t>
            </a:r>
            <a:r>
              <a:rPr lang="de-DE" dirty="0" err="1" smtClean="0"/>
              <a:t>robot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smtClean="0"/>
              <a:t>).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Thema der Praesentation / Autor / </a:t>
            </a:r>
            <a:fld id="{B7FDF289-5D62-4191-9ACE-50D963542BF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855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folgende Befehle können sie an den Roboter senden…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7624" y="1922512"/>
            <a:ext cx="6934200" cy="4170784"/>
          </a:xfrm>
        </p:spPr>
        <p:txBody>
          <a:bodyPr/>
          <a:lstStyle/>
          <a:p>
            <a:r>
              <a:rPr lang="de-DE" dirty="0" smtClean="0"/>
              <a:t>Der Befehl Sensordaten aufnehmen führt dazu, dass sie über die Belegung im Labyrinth um die 4er Nachbarschaft der Roboterposition bei ihrem nächsten Zug informiert werden.</a:t>
            </a:r>
          </a:p>
          <a:p>
            <a:r>
              <a:rPr lang="de-DE" dirty="0" smtClean="0"/>
              <a:t>Sie bekommen einen Kompass der ihnen die grobe Richtung (8ter Nachbarschaft) des Ziels anzeigt.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Thema der Praesentation / Autor / </a:t>
            </a:r>
            <a:fld id="{B7FDF289-5D62-4191-9ACE-50D963542BF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827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Randbedingungen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412776"/>
            <a:ext cx="8352928" cy="4170784"/>
          </a:xfrm>
        </p:spPr>
        <p:txBody>
          <a:bodyPr/>
          <a:lstStyle/>
          <a:p>
            <a:r>
              <a:rPr lang="de-DE" dirty="0" smtClean="0"/>
              <a:t>Es dürfen keine Introspektionsfunktionalitäten von Python genutzt werden, um z.B. die Karte zu lesen.</a:t>
            </a:r>
          </a:p>
          <a:p>
            <a:r>
              <a:rPr lang="de-DE" dirty="0" smtClean="0"/>
              <a:t>Alle Abgaben müssen vor dem 11.1.2013 erfolgen.</a:t>
            </a:r>
          </a:p>
          <a:p>
            <a:r>
              <a:rPr lang="de-DE" dirty="0" smtClean="0"/>
              <a:t>Bewertet werden Funktionalität, Kreativität, Einbindung der Sprachelemente, die Python bietet, um strukturierten, effizienten Quelltext zu schreiben.</a:t>
            </a:r>
          </a:p>
          <a:p>
            <a:r>
              <a:rPr lang="de-DE" dirty="0" smtClean="0"/>
              <a:t>In den letzten drei Sitzungen treten jeweils drei Teams gegeneinander an und stellen in einer Präsentation ihre Strategie und ihren Quelltext vor.</a:t>
            </a:r>
          </a:p>
          <a:p>
            <a:r>
              <a:rPr lang="de-DE" dirty="0" smtClean="0"/>
              <a:t>Die Gewinner der drei Wettkämpfe werden dann ebenfalls am 30.1 gegeneinander antreten, um einen Gesamtsieger zu bestimmen. (Die Platzierung hat keinen Einfluss auf ihre Note)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Thema der Praesentation / Autor / </a:t>
            </a:r>
            <a:fld id="{B7FDF289-5D62-4191-9ACE-50D963542BF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789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1">
  <a:themeElements>
    <a:clrScheme name="Larissa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1D2"/>
      </a:accent1>
      <a:accent2>
        <a:srgbClr val="980528"/>
      </a:accent2>
      <a:accent3>
        <a:srgbClr val="FFFFFF"/>
      </a:accent3>
      <a:accent4>
        <a:srgbClr val="000000"/>
      </a:accent4>
      <a:accent5>
        <a:srgbClr val="E4E5E5"/>
      </a:accent5>
      <a:accent6>
        <a:srgbClr val="890423"/>
      </a:accent6>
      <a:hlink>
        <a:srgbClr val="000000"/>
      </a:hlink>
      <a:folHlink>
        <a:srgbClr val="000000"/>
      </a:folHlink>
    </a:clrScheme>
    <a:fontScheme name="Lariss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1D2"/>
        </a:accent1>
        <a:accent2>
          <a:srgbClr val="980528"/>
        </a:accent2>
        <a:accent3>
          <a:srgbClr val="FFFFFF"/>
        </a:accent3>
        <a:accent4>
          <a:srgbClr val="000000"/>
        </a:accent4>
        <a:accent5>
          <a:srgbClr val="E4E5E5"/>
        </a:accent5>
        <a:accent6>
          <a:srgbClr val="890423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Praesentation1</Template>
  <TotalTime>0</TotalTime>
  <Words>473</Words>
  <Application>Microsoft Office PowerPoint</Application>
  <PresentationFormat>Bildschirmpräsentation (4:3)</PresentationFormat>
  <Paragraphs>41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Praesentation1</vt:lpstr>
      <vt:lpstr>Seminar Einführung in die Programmiersprache Python zur Steuerung autonomer Roboter</vt:lpstr>
      <vt:lpstr>Anmeldung Opium bis heute!  Heute gibt es ihre Programmieraufgabe</vt:lpstr>
      <vt:lpstr>Robot Challenge</vt:lpstr>
      <vt:lpstr>und hier die Regeln …</vt:lpstr>
      <vt:lpstr>folgende Befehle können sie an den Roboter senden…</vt:lpstr>
      <vt:lpstr>folgende Befehle können sie an den Roboter senden…</vt:lpstr>
      <vt:lpstr>folgende Befehle können sie an den Roboter senden…</vt:lpstr>
      <vt:lpstr>Randbedingungen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DFKI-MARION-2</dc:creator>
  <cp:lastModifiedBy>DFKI-MARION-2</cp:lastModifiedBy>
  <cp:revision>234</cp:revision>
  <cp:lastPrinted>2011-11-02T17:55:02Z</cp:lastPrinted>
  <dcterms:created xsi:type="dcterms:W3CDTF">2012-06-04T18:01:24Z</dcterms:created>
  <dcterms:modified xsi:type="dcterms:W3CDTF">2012-10-31T15:40:34Z</dcterms:modified>
</cp:coreProperties>
</file>