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6" r:id="rId4"/>
    <p:sldId id="265" r:id="rId5"/>
    <p:sldId id="267" r:id="rId6"/>
    <p:sldId id="268" r:id="rId7"/>
    <p:sldId id="269" r:id="rId8"/>
    <p:sldId id="270"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 aulakh" userId="f0682e4ae3bad202" providerId="Windows Live" clId="Web-{81BD0573-E578-492D-9613-16F497DC9770}"/>
    <pc:docChg chg="addSld delSld modSld addMainMaster delMainMaster">
      <pc:chgData name="kamal aulakh" userId="f0682e4ae3bad202" providerId="Windows Live" clId="Web-{81BD0573-E578-492D-9613-16F497DC9770}" dt="2019-07-17T17:13:00.719" v="1342" actId="20577"/>
      <pc:docMkLst>
        <pc:docMk/>
      </pc:docMkLst>
      <pc:sldChg chg="addSp modSp mod setBg modClrScheme setClrOvrMap chgLayout">
        <pc:chgData name="kamal aulakh" userId="f0682e4ae3bad202" providerId="Windows Live" clId="Web-{81BD0573-E578-492D-9613-16F497DC9770}" dt="2019-07-17T17:13:00.719" v="1341" actId="20577"/>
        <pc:sldMkLst>
          <pc:docMk/>
          <pc:sldMk cId="109857222" sldId="256"/>
        </pc:sldMkLst>
        <pc:spChg chg="mod">
          <ac:chgData name="kamal aulakh" userId="f0682e4ae3bad202" providerId="Windows Live" clId="Web-{81BD0573-E578-492D-9613-16F497DC9770}" dt="2019-07-17T16:31:25.196" v="134"/>
          <ac:spMkLst>
            <pc:docMk/>
            <pc:sldMk cId="109857222" sldId="256"/>
            <ac:spMk id="2" creationId="{00000000-0000-0000-0000-000000000000}"/>
          </ac:spMkLst>
        </pc:spChg>
        <pc:spChg chg="mod">
          <ac:chgData name="kamal aulakh" userId="f0682e4ae3bad202" providerId="Windows Live" clId="Web-{81BD0573-E578-492D-9613-16F497DC9770}" dt="2019-07-17T17:13:00.719" v="1341" actId="20577"/>
          <ac:spMkLst>
            <pc:docMk/>
            <pc:sldMk cId="109857222" sldId="256"/>
            <ac:spMk id="3" creationId="{00000000-0000-0000-0000-000000000000}"/>
          </ac:spMkLst>
        </pc:spChg>
        <pc:spChg chg="add">
          <ac:chgData name="kamal aulakh" userId="f0682e4ae3bad202" providerId="Windows Live" clId="Web-{81BD0573-E578-492D-9613-16F497DC9770}" dt="2019-07-17T16:31:25.196" v="134"/>
          <ac:spMkLst>
            <pc:docMk/>
            <pc:sldMk cId="109857222" sldId="256"/>
            <ac:spMk id="9" creationId="{E6C8E6EB-4C59-429B-97E4-72A058CFC4FB}"/>
          </ac:spMkLst>
        </pc:spChg>
        <pc:spChg chg="add">
          <ac:chgData name="kamal aulakh" userId="f0682e4ae3bad202" providerId="Windows Live" clId="Web-{81BD0573-E578-492D-9613-16F497DC9770}" dt="2019-07-17T16:31:25.196" v="134"/>
          <ac:spMkLst>
            <pc:docMk/>
            <pc:sldMk cId="109857222" sldId="256"/>
            <ac:spMk id="11" creationId="{B5B90362-AFCC-46A9-B41C-A257A8C5B314}"/>
          </ac:spMkLst>
        </pc:spChg>
        <pc:spChg chg="add">
          <ac:chgData name="kamal aulakh" userId="f0682e4ae3bad202" providerId="Windows Live" clId="Web-{81BD0573-E578-492D-9613-16F497DC9770}" dt="2019-07-17T16:31:25.196" v="134"/>
          <ac:spMkLst>
            <pc:docMk/>
            <pc:sldMk cId="109857222" sldId="256"/>
            <ac:spMk id="13" creationId="{F71EF7F1-38BA-471D-8CD4-2A9AE8E35527}"/>
          </ac:spMkLst>
        </pc:spChg>
        <pc:spChg chg="add">
          <ac:chgData name="kamal aulakh" userId="f0682e4ae3bad202" providerId="Windows Live" clId="Web-{81BD0573-E578-492D-9613-16F497DC9770}" dt="2019-07-17T16:31:25.196" v="134"/>
          <ac:spMkLst>
            <pc:docMk/>
            <pc:sldMk cId="109857222" sldId="256"/>
            <ac:spMk id="15" creationId="{36B822CC-7DA9-4417-AA94-64CEB676F0B8}"/>
          </ac:spMkLst>
        </pc:spChg>
        <pc:spChg chg="add">
          <ac:chgData name="kamal aulakh" userId="f0682e4ae3bad202" providerId="Windows Live" clId="Web-{81BD0573-E578-492D-9613-16F497DC9770}" dt="2019-07-17T16:31:25.196" v="134"/>
          <ac:spMkLst>
            <pc:docMk/>
            <pc:sldMk cId="109857222" sldId="256"/>
            <ac:spMk id="17" creationId="{AFA01E88-71CC-4FF3-9E81-51E0C32B45E4}"/>
          </ac:spMkLst>
        </pc:spChg>
        <pc:picChg chg="add">
          <ac:chgData name="kamal aulakh" userId="f0682e4ae3bad202" providerId="Windows Live" clId="Web-{81BD0573-E578-492D-9613-16F497DC9770}" dt="2019-07-17T16:31:25.196" v="134"/>
          <ac:picMkLst>
            <pc:docMk/>
            <pc:sldMk cId="109857222" sldId="256"/>
            <ac:picMk id="4" creationId="{914DE3A7-59E0-4E12-9DBC-A8EE9F63ACB8}"/>
          </ac:picMkLst>
        </pc:picChg>
      </pc:sldChg>
      <pc:sldChg chg="addSp modSp new mod setBg setClrOvrMap">
        <pc:chgData name="kamal aulakh" userId="f0682e4ae3bad202" providerId="Windows Live" clId="Web-{81BD0573-E578-492D-9613-16F497DC9770}" dt="2019-07-17T16:49:41.058" v="624" actId="20577"/>
        <pc:sldMkLst>
          <pc:docMk/>
          <pc:sldMk cId="3085011291" sldId="257"/>
        </pc:sldMkLst>
        <pc:spChg chg="mod">
          <ac:chgData name="kamal aulakh" userId="f0682e4ae3bad202" providerId="Windows Live" clId="Web-{81BD0573-E578-492D-9613-16F497DC9770}" dt="2019-07-17T16:49:26.121" v="602"/>
          <ac:spMkLst>
            <pc:docMk/>
            <pc:sldMk cId="3085011291" sldId="257"/>
            <ac:spMk id="2" creationId="{A4B7FB94-4532-474F-B210-56F457F7A959}"/>
          </ac:spMkLst>
        </pc:spChg>
        <pc:spChg chg="mod">
          <ac:chgData name="kamal aulakh" userId="f0682e4ae3bad202" providerId="Windows Live" clId="Web-{81BD0573-E578-492D-9613-16F497DC9770}" dt="2019-07-17T16:49:41.058" v="624" actId="20577"/>
          <ac:spMkLst>
            <pc:docMk/>
            <pc:sldMk cId="3085011291" sldId="257"/>
            <ac:spMk id="3" creationId="{0D590E2B-388F-400E-990F-FAFA5B35D7EA}"/>
          </ac:spMkLst>
        </pc:spChg>
        <pc:spChg chg="add">
          <ac:chgData name="kamal aulakh" userId="f0682e4ae3bad202" providerId="Windows Live" clId="Web-{81BD0573-E578-492D-9613-16F497DC9770}" dt="2019-07-17T16:49:26.121" v="602"/>
          <ac:spMkLst>
            <pc:docMk/>
            <pc:sldMk cId="3085011291" sldId="257"/>
            <ac:spMk id="8" creationId="{F92989FB-1024-49B7-BDF1-B3CE27D48623}"/>
          </ac:spMkLst>
        </pc:spChg>
        <pc:spChg chg="add">
          <ac:chgData name="kamal aulakh" userId="f0682e4ae3bad202" providerId="Windows Live" clId="Web-{81BD0573-E578-492D-9613-16F497DC9770}" dt="2019-07-17T16:49:26.121" v="602"/>
          <ac:spMkLst>
            <pc:docMk/>
            <pc:sldMk cId="3085011291" sldId="257"/>
            <ac:spMk id="10" creationId="{DFEE959E-BF10-4204-9556-D1707088D445}"/>
          </ac:spMkLst>
        </pc:spChg>
        <pc:spChg chg="add">
          <ac:chgData name="kamal aulakh" userId="f0682e4ae3bad202" providerId="Windows Live" clId="Web-{81BD0573-E578-492D-9613-16F497DC9770}" dt="2019-07-17T16:49:26.121" v="602"/>
          <ac:spMkLst>
            <pc:docMk/>
            <pc:sldMk cId="3085011291" sldId="257"/>
            <ac:spMk id="12" creationId="{DDD17B6A-CB37-4005-9681-A20AFCDC7822}"/>
          </ac:spMkLst>
        </pc:spChg>
        <pc:spChg chg="add">
          <ac:chgData name="kamal aulakh" userId="f0682e4ae3bad202" providerId="Windows Live" clId="Web-{81BD0573-E578-492D-9613-16F497DC9770}" dt="2019-07-17T16:49:26.121" v="602"/>
          <ac:spMkLst>
            <pc:docMk/>
            <pc:sldMk cId="3085011291" sldId="257"/>
            <ac:spMk id="14" creationId="{3B7BBDE9-DAED-40B0-A640-503C918D1CE3}"/>
          </ac:spMkLst>
        </pc:spChg>
        <pc:spChg chg="add">
          <ac:chgData name="kamal aulakh" userId="f0682e4ae3bad202" providerId="Windows Live" clId="Web-{81BD0573-E578-492D-9613-16F497DC9770}" dt="2019-07-17T16:49:26.121" v="602"/>
          <ac:spMkLst>
            <pc:docMk/>
            <pc:sldMk cId="3085011291" sldId="257"/>
            <ac:spMk id="16" creationId="{7BC7EA7B-802E-41F4-8926-C4475287AA31}"/>
          </ac:spMkLst>
        </pc:spChg>
      </pc:sldChg>
      <pc:sldChg chg="addSp delSp modSp new mod setBg">
        <pc:chgData name="kamal aulakh" userId="f0682e4ae3bad202" providerId="Windows Live" clId="Web-{81BD0573-E578-492D-9613-16F497DC9770}" dt="2019-07-17T16:50:27.887" v="630" actId="14100"/>
        <pc:sldMkLst>
          <pc:docMk/>
          <pc:sldMk cId="1845616538" sldId="258"/>
        </pc:sldMkLst>
        <pc:spChg chg="mod">
          <ac:chgData name="kamal aulakh" userId="f0682e4ae3bad202" providerId="Windows Live" clId="Web-{81BD0573-E578-492D-9613-16F497DC9770}" dt="2019-07-17T16:50:27.887" v="630" actId="14100"/>
          <ac:spMkLst>
            <pc:docMk/>
            <pc:sldMk cId="1845616538" sldId="258"/>
            <ac:spMk id="2" creationId="{9066A60C-AD26-493B-95BD-15A71655F673}"/>
          </ac:spMkLst>
        </pc:spChg>
        <pc:spChg chg="del">
          <ac:chgData name="kamal aulakh" userId="f0682e4ae3bad202" providerId="Windows Live" clId="Web-{81BD0573-E578-492D-9613-16F497DC9770}" dt="2019-07-17T16:48:21.980" v="562"/>
          <ac:spMkLst>
            <pc:docMk/>
            <pc:sldMk cId="1845616538" sldId="258"/>
            <ac:spMk id="3" creationId="{9619688B-8E57-47F5-AF91-4F2983EF441D}"/>
          </ac:spMkLst>
        </pc:spChg>
        <pc:spChg chg="add">
          <ac:chgData name="kamal aulakh" userId="f0682e4ae3bad202" providerId="Windows Live" clId="Web-{81BD0573-E578-492D-9613-16F497DC9770}" dt="2019-07-17T16:49:47.590" v="626"/>
          <ac:spMkLst>
            <pc:docMk/>
            <pc:sldMk cId="1845616538" sldId="258"/>
            <ac:spMk id="9" creationId="{DD651B61-325E-4E73-8445-38B0DE8AAAB6}"/>
          </ac:spMkLst>
        </pc:spChg>
        <pc:spChg chg="add">
          <ac:chgData name="kamal aulakh" userId="f0682e4ae3bad202" providerId="Windows Live" clId="Web-{81BD0573-E578-492D-9613-16F497DC9770}" dt="2019-07-17T16:49:47.590" v="626"/>
          <ac:spMkLst>
            <pc:docMk/>
            <pc:sldMk cId="1845616538" sldId="258"/>
            <ac:spMk id="11" creationId="{B42E5253-D3AC-4AC2-B766-8B34F13C2F5E}"/>
          </ac:spMkLst>
        </pc:spChg>
        <pc:spChg chg="add">
          <ac:chgData name="kamal aulakh" userId="f0682e4ae3bad202" providerId="Windows Live" clId="Web-{81BD0573-E578-492D-9613-16F497DC9770}" dt="2019-07-17T16:49:47.590" v="626"/>
          <ac:spMkLst>
            <pc:docMk/>
            <pc:sldMk cId="1845616538" sldId="258"/>
            <ac:spMk id="13" creationId="{10AE8D57-436A-4073-9A75-15BB5949F8B4}"/>
          </ac:spMkLst>
        </pc:spChg>
        <pc:spChg chg="add">
          <ac:chgData name="kamal aulakh" userId="f0682e4ae3bad202" providerId="Windows Live" clId="Web-{81BD0573-E578-492D-9613-16F497DC9770}" dt="2019-07-17T16:49:47.590" v="626"/>
          <ac:spMkLst>
            <pc:docMk/>
            <pc:sldMk cId="1845616538" sldId="258"/>
            <ac:spMk id="15" creationId="{E2852671-8EB6-4EAF-8AF8-65CF3FD66456}"/>
          </ac:spMkLst>
        </pc:spChg>
        <pc:spChg chg="add">
          <ac:chgData name="kamal aulakh" userId="f0682e4ae3bad202" providerId="Windows Live" clId="Web-{81BD0573-E578-492D-9613-16F497DC9770}" dt="2019-07-17T16:49:47.590" v="626"/>
          <ac:spMkLst>
            <pc:docMk/>
            <pc:sldMk cId="1845616538" sldId="258"/>
            <ac:spMk id="17" creationId="{26B4480E-B7FF-4481-890E-043A69AE6FE2}"/>
          </ac:spMkLst>
        </pc:spChg>
        <pc:grpChg chg="add">
          <ac:chgData name="kamal aulakh" userId="f0682e4ae3bad202" providerId="Windows Live" clId="Web-{81BD0573-E578-492D-9613-16F497DC9770}" dt="2019-07-17T16:49:47.590" v="626"/>
          <ac:grpSpMkLst>
            <pc:docMk/>
            <pc:sldMk cId="1845616538" sldId="258"/>
            <ac:grpSpMk id="19" creationId="{79394E1F-0B5F-497D-B2A6-8383A2A54834}"/>
          </ac:grpSpMkLst>
        </pc:grpChg>
        <pc:picChg chg="add mod ord">
          <ac:chgData name="kamal aulakh" userId="f0682e4ae3bad202" providerId="Windows Live" clId="Web-{81BD0573-E578-492D-9613-16F497DC9770}" dt="2019-07-17T16:49:47.590" v="626"/>
          <ac:picMkLst>
            <pc:docMk/>
            <pc:sldMk cId="1845616538" sldId="258"/>
            <ac:picMk id="4" creationId="{A8A6DD0C-3B22-48D3-8D4E-35F2AF29252B}"/>
          </ac:picMkLst>
        </pc:picChg>
      </pc:sldChg>
      <pc:sldChg chg="modSp new">
        <pc:chgData name="kamal aulakh" userId="f0682e4ae3bad202" providerId="Windows Live" clId="Web-{81BD0573-E578-492D-9613-16F497DC9770}" dt="2019-07-17T16:55:49.669" v="675" actId="20577"/>
        <pc:sldMkLst>
          <pc:docMk/>
          <pc:sldMk cId="534685246" sldId="259"/>
        </pc:sldMkLst>
        <pc:spChg chg="mod">
          <ac:chgData name="kamal aulakh" userId="f0682e4ae3bad202" providerId="Windows Live" clId="Web-{81BD0573-E578-492D-9613-16F497DC9770}" dt="2019-07-17T16:53:08.403" v="654" actId="20577"/>
          <ac:spMkLst>
            <pc:docMk/>
            <pc:sldMk cId="534685246" sldId="259"/>
            <ac:spMk id="2" creationId="{F8A2E46C-45AD-41AC-A0C0-3F545AEDB3CD}"/>
          </ac:spMkLst>
        </pc:spChg>
        <pc:spChg chg="mod">
          <ac:chgData name="kamal aulakh" userId="f0682e4ae3bad202" providerId="Windows Live" clId="Web-{81BD0573-E578-492D-9613-16F497DC9770}" dt="2019-07-17T16:53:27.122" v="657" actId="20577"/>
          <ac:spMkLst>
            <pc:docMk/>
            <pc:sldMk cId="534685246" sldId="259"/>
            <ac:spMk id="3" creationId="{0E6F8BF8-DCDF-4EDE-921E-B86318EADF9C}"/>
          </ac:spMkLst>
        </pc:spChg>
        <pc:spChg chg="mod">
          <ac:chgData name="kamal aulakh" userId="f0682e4ae3bad202" providerId="Windows Live" clId="Web-{81BD0573-E578-492D-9613-16F497DC9770}" dt="2019-07-17T16:54:04.887" v="662" actId="14100"/>
          <ac:spMkLst>
            <pc:docMk/>
            <pc:sldMk cId="534685246" sldId="259"/>
            <ac:spMk id="4" creationId="{6CC97550-23F2-496C-842F-573E9B482908}"/>
          </ac:spMkLst>
        </pc:spChg>
        <pc:spChg chg="mod">
          <ac:chgData name="kamal aulakh" userId="f0682e4ae3bad202" providerId="Windows Live" clId="Web-{81BD0573-E578-492D-9613-16F497DC9770}" dt="2019-07-17T16:55:49.669" v="675" actId="20577"/>
          <ac:spMkLst>
            <pc:docMk/>
            <pc:sldMk cId="534685246" sldId="259"/>
            <ac:spMk id="5" creationId="{EDC4C4CF-72F5-40E9-927A-00E52A4AD944}"/>
          </ac:spMkLst>
        </pc:spChg>
        <pc:spChg chg="mod">
          <ac:chgData name="kamal aulakh" userId="f0682e4ae3bad202" providerId="Windows Live" clId="Web-{81BD0573-E578-492D-9613-16F497DC9770}" dt="2019-07-17T16:54:49.137" v="668" actId="20577"/>
          <ac:spMkLst>
            <pc:docMk/>
            <pc:sldMk cId="534685246" sldId="259"/>
            <ac:spMk id="6" creationId="{D1C9200C-A355-4291-9DA3-A3F18BC3B09C}"/>
          </ac:spMkLst>
        </pc:spChg>
      </pc:sldChg>
      <pc:sldChg chg="modSp new">
        <pc:chgData name="kamal aulakh" userId="f0682e4ae3bad202" providerId="Windows Live" clId="Web-{81BD0573-E578-492D-9613-16F497DC9770}" dt="2019-07-17T17:04:34.889" v="1232" actId="20577"/>
        <pc:sldMkLst>
          <pc:docMk/>
          <pc:sldMk cId="320443594" sldId="260"/>
        </pc:sldMkLst>
        <pc:spChg chg="mod">
          <ac:chgData name="kamal aulakh" userId="f0682e4ae3bad202" providerId="Windows Live" clId="Web-{81BD0573-E578-492D-9613-16F497DC9770}" dt="2019-07-17T16:55:55.919" v="693" actId="20577"/>
          <ac:spMkLst>
            <pc:docMk/>
            <pc:sldMk cId="320443594" sldId="260"/>
            <ac:spMk id="2" creationId="{87BA0172-0C39-4F78-BBD3-4B7744F7604F}"/>
          </ac:spMkLst>
        </pc:spChg>
        <pc:spChg chg="mod">
          <ac:chgData name="kamal aulakh" userId="f0682e4ae3bad202" providerId="Windows Live" clId="Web-{81BD0573-E578-492D-9613-16F497DC9770}" dt="2019-07-17T16:56:24.685" v="696" actId="20577"/>
          <ac:spMkLst>
            <pc:docMk/>
            <pc:sldMk cId="320443594" sldId="260"/>
            <ac:spMk id="3" creationId="{82728BD0-3EF9-4DDC-86B5-9D280A1B81A2}"/>
          </ac:spMkLst>
        </pc:spChg>
        <pc:spChg chg="mod">
          <ac:chgData name="kamal aulakh" userId="f0682e4ae3bad202" providerId="Windows Live" clId="Web-{81BD0573-E578-492D-9613-16F497DC9770}" dt="2019-07-17T17:03:03.905" v="1012" actId="20577"/>
          <ac:spMkLst>
            <pc:docMk/>
            <pc:sldMk cId="320443594" sldId="260"/>
            <ac:spMk id="4" creationId="{9233A4F5-8567-4CA6-AD3E-12E7672E207F}"/>
          </ac:spMkLst>
        </pc:spChg>
        <pc:spChg chg="mod">
          <ac:chgData name="kamal aulakh" userId="f0682e4ae3bad202" providerId="Windows Live" clId="Web-{81BD0573-E578-492D-9613-16F497DC9770}" dt="2019-07-17T16:57:58.732" v="753" actId="20577"/>
          <ac:spMkLst>
            <pc:docMk/>
            <pc:sldMk cId="320443594" sldId="260"/>
            <ac:spMk id="5" creationId="{C807DF65-6C02-468B-841C-B199169D293D}"/>
          </ac:spMkLst>
        </pc:spChg>
        <pc:spChg chg="mod">
          <ac:chgData name="kamal aulakh" userId="f0682e4ae3bad202" providerId="Windows Live" clId="Web-{81BD0573-E578-492D-9613-16F497DC9770}" dt="2019-07-17T17:04:34.889" v="1232" actId="20577"/>
          <ac:spMkLst>
            <pc:docMk/>
            <pc:sldMk cId="320443594" sldId="260"/>
            <ac:spMk id="6" creationId="{F992D306-411D-49AA-A58F-C4832C0F90D1}"/>
          </ac:spMkLst>
        </pc:spChg>
      </pc:sldChg>
      <pc:sldChg chg="modSp new">
        <pc:chgData name="kamal aulakh" userId="f0682e4ae3bad202" providerId="Windows Live" clId="Web-{81BD0573-E578-492D-9613-16F497DC9770}" dt="2019-07-17T17:05:42.639" v="1243" actId="20577"/>
        <pc:sldMkLst>
          <pc:docMk/>
          <pc:sldMk cId="272583157" sldId="261"/>
        </pc:sldMkLst>
        <pc:spChg chg="mod">
          <ac:chgData name="kamal aulakh" userId="f0682e4ae3bad202" providerId="Windows Live" clId="Web-{81BD0573-E578-492D-9613-16F497DC9770}" dt="2019-07-17T16:58:38.841" v="769" actId="20577"/>
          <ac:spMkLst>
            <pc:docMk/>
            <pc:sldMk cId="272583157" sldId="261"/>
            <ac:spMk id="2" creationId="{9D81F1A9-CF83-47BC-9BE4-E677F8F0FA45}"/>
          </ac:spMkLst>
        </pc:spChg>
        <pc:spChg chg="mod">
          <ac:chgData name="kamal aulakh" userId="f0682e4ae3bad202" providerId="Windows Live" clId="Web-{81BD0573-E578-492D-9613-16F497DC9770}" dt="2019-07-17T16:58:50.873" v="773" actId="20577"/>
          <ac:spMkLst>
            <pc:docMk/>
            <pc:sldMk cId="272583157" sldId="261"/>
            <ac:spMk id="3" creationId="{67FFC7EE-454B-42B0-9143-9CD391345C62}"/>
          </ac:spMkLst>
        </pc:spChg>
        <pc:spChg chg="mod">
          <ac:chgData name="kamal aulakh" userId="f0682e4ae3bad202" providerId="Windows Live" clId="Web-{81BD0573-E578-492D-9613-16F497DC9770}" dt="2019-07-17T17:04:40.936" v="1234" actId="20577"/>
          <ac:spMkLst>
            <pc:docMk/>
            <pc:sldMk cId="272583157" sldId="261"/>
            <ac:spMk id="4" creationId="{DCE10247-6CF6-4001-B87F-1CC2CC95916D}"/>
          </ac:spMkLst>
        </pc:spChg>
        <pc:spChg chg="mod">
          <ac:chgData name="kamal aulakh" userId="f0682e4ae3bad202" providerId="Windows Live" clId="Web-{81BD0573-E578-492D-9613-16F497DC9770}" dt="2019-07-17T17:05:42.639" v="1243" actId="20577"/>
          <ac:spMkLst>
            <pc:docMk/>
            <pc:sldMk cId="272583157" sldId="261"/>
            <ac:spMk id="5" creationId="{B0AAB112-123A-410E-B7C9-E2F9D64512C1}"/>
          </ac:spMkLst>
        </pc:spChg>
        <pc:spChg chg="mod">
          <ac:chgData name="kamal aulakh" userId="f0682e4ae3bad202" providerId="Windows Live" clId="Web-{81BD0573-E578-492D-9613-16F497DC9770}" dt="2019-07-17T17:05:40.139" v="1241" actId="20577"/>
          <ac:spMkLst>
            <pc:docMk/>
            <pc:sldMk cId="272583157" sldId="261"/>
            <ac:spMk id="6" creationId="{F0EB2D84-1FA2-4B00-839C-D2AE5ADA244E}"/>
          </ac:spMkLst>
        </pc:spChg>
      </pc:sldChg>
      <pc:sldChg chg="addSp delSp modSp new del mod setBg">
        <pc:chgData name="kamal aulakh" userId="f0682e4ae3bad202" providerId="Windows Live" clId="Web-{81BD0573-E578-492D-9613-16F497DC9770}" dt="2019-07-17T17:10:07.140" v="1287"/>
        <pc:sldMkLst>
          <pc:docMk/>
          <pc:sldMk cId="205979951" sldId="262"/>
        </pc:sldMkLst>
        <pc:spChg chg="del">
          <ac:chgData name="kamal aulakh" userId="f0682e4ae3bad202" providerId="Windows Live" clId="Web-{81BD0573-E578-492D-9613-16F497DC9770}" dt="2019-07-17T17:09:45.312" v="1284"/>
          <ac:spMkLst>
            <pc:docMk/>
            <pc:sldMk cId="205979951" sldId="262"/>
            <ac:spMk id="2" creationId="{FF8A63D8-327D-4714-A32E-30048F5782D8}"/>
          </ac:spMkLst>
        </pc:spChg>
        <pc:spChg chg="del">
          <ac:chgData name="kamal aulakh" userId="f0682e4ae3bad202" providerId="Windows Live" clId="Web-{81BD0573-E578-492D-9613-16F497DC9770}" dt="2019-07-17T17:09:40.500" v="1283"/>
          <ac:spMkLst>
            <pc:docMk/>
            <pc:sldMk cId="205979951" sldId="262"/>
            <ac:spMk id="3" creationId="{3896C55A-4D59-4BFC-9A83-5CF226C452AE}"/>
          </ac:spMkLst>
        </pc:spChg>
        <pc:spChg chg="del">
          <ac:chgData name="kamal aulakh" userId="f0682e4ae3bad202" providerId="Windows Live" clId="Web-{81BD0573-E578-492D-9613-16F497DC9770}" dt="2019-07-17T17:09:45.312" v="1284"/>
          <ac:spMkLst>
            <pc:docMk/>
            <pc:sldMk cId="205979951" sldId="262"/>
            <ac:spMk id="4" creationId="{32126AF9-EE1D-4389-B6A8-4460659916AA}"/>
          </ac:spMkLst>
        </pc:spChg>
        <pc:spChg chg="add">
          <ac:chgData name="kamal aulakh" userId="f0682e4ae3bad202" providerId="Windows Live" clId="Web-{81BD0573-E578-492D-9613-16F497DC9770}" dt="2019-07-17T17:09:45.312" v="1284"/>
          <ac:spMkLst>
            <pc:docMk/>
            <pc:sldMk cId="205979951" sldId="262"/>
            <ac:spMk id="10" creationId="{C05729A4-6F0F-4423-AD0C-EF27345E6187}"/>
          </ac:spMkLst>
        </pc:spChg>
        <pc:spChg chg="add">
          <ac:chgData name="kamal aulakh" userId="f0682e4ae3bad202" providerId="Windows Live" clId="Web-{81BD0573-E578-492D-9613-16F497DC9770}" dt="2019-07-17T17:09:45.312" v="1284"/>
          <ac:spMkLst>
            <pc:docMk/>
            <pc:sldMk cId="205979951" sldId="262"/>
            <ac:spMk id="12" creationId="{204CB79E-F775-42E6-994C-D5FA8C176B65}"/>
          </ac:spMkLst>
        </pc:spChg>
        <pc:spChg chg="add">
          <ac:chgData name="kamal aulakh" userId="f0682e4ae3bad202" providerId="Windows Live" clId="Web-{81BD0573-E578-492D-9613-16F497DC9770}" dt="2019-07-17T17:09:45.312" v="1284"/>
          <ac:spMkLst>
            <pc:docMk/>
            <pc:sldMk cId="205979951" sldId="262"/>
            <ac:spMk id="14" creationId="{3AAB5B94-95EF-4963-859C-1FA406D62CA2}"/>
          </ac:spMkLst>
        </pc:spChg>
        <pc:spChg chg="add">
          <ac:chgData name="kamal aulakh" userId="f0682e4ae3bad202" providerId="Windows Live" clId="Web-{81BD0573-E578-492D-9613-16F497DC9770}" dt="2019-07-17T17:09:45.312" v="1284"/>
          <ac:spMkLst>
            <pc:docMk/>
            <pc:sldMk cId="205979951" sldId="262"/>
            <ac:spMk id="16" creationId="{00C418F9-B1A3-4097-9C97-E1C9F3149701}"/>
          </ac:spMkLst>
        </pc:spChg>
        <pc:spChg chg="add">
          <ac:chgData name="kamal aulakh" userId="f0682e4ae3bad202" providerId="Windows Live" clId="Web-{81BD0573-E578-492D-9613-16F497DC9770}" dt="2019-07-17T17:09:45.312" v="1284"/>
          <ac:spMkLst>
            <pc:docMk/>
            <pc:sldMk cId="205979951" sldId="262"/>
            <ac:spMk id="18" creationId="{6B5E8ED2-C3EC-40AD-BDB9-27E589B52DAA}"/>
          </ac:spMkLst>
        </pc:spChg>
        <pc:picChg chg="add mod ord modCrop">
          <ac:chgData name="kamal aulakh" userId="f0682e4ae3bad202" providerId="Windows Live" clId="Web-{81BD0573-E578-492D-9613-16F497DC9770}" dt="2019-07-17T17:09:53.125" v="1286" actId="14100"/>
          <ac:picMkLst>
            <pc:docMk/>
            <pc:sldMk cId="205979951" sldId="262"/>
            <ac:picMk id="5" creationId="{3BC6061E-40DE-4558-87ED-FE49CE94970F}"/>
          </ac:picMkLst>
        </pc:picChg>
      </pc:sldChg>
      <pc:sldChg chg="modSp new del">
        <pc:chgData name="kamal aulakh" userId="f0682e4ae3bad202" providerId="Windows Live" clId="Web-{81BD0573-E578-492D-9613-16F497DC9770}" dt="2019-07-17T17:08:53.281" v="1281"/>
        <pc:sldMkLst>
          <pc:docMk/>
          <pc:sldMk cId="2738198037" sldId="262"/>
        </pc:sldMkLst>
        <pc:spChg chg="mod">
          <ac:chgData name="kamal aulakh" userId="f0682e4ae3bad202" providerId="Windows Live" clId="Web-{81BD0573-E578-492D-9613-16F497DC9770}" dt="2019-07-17T17:07:34.608" v="1256" actId="1076"/>
          <ac:spMkLst>
            <pc:docMk/>
            <pc:sldMk cId="2738198037" sldId="262"/>
            <ac:spMk id="2" creationId="{95082979-0D63-4B6D-8926-8D0331B4D81E}"/>
          </ac:spMkLst>
        </pc:spChg>
        <pc:spChg chg="mod">
          <ac:chgData name="kamal aulakh" userId="f0682e4ae3bad202" providerId="Windows Live" clId="Web-{81BD0573-E578-492D-9613-16F497DC9770}" dt="2019-07-17T17:08:14.734" v="1270" actId="20577"/>
          <ac:spMkLst>
            <pc:docMk/>
            <pc:sldMk cId="2738198037" sldId="262"/>
            <ac:spMk id="3" creationId="{A87DCC0F-46FE-4EBA-9C63-C18DF64EDC69}"/>
          </ac:spMkLst>
        </pc:spChg>
        <pc:spChg chg="mod">
          <ac:chgData name="kamal aulakh" userId="f0682e4ae3bad202" providerId="Windows Live" clId="Web-{81BD0573-E578-492D-9613-16F497DC9770}" dt="2019-07-17T17:08:26.890" v="1278" actId="20577"/>
          <ac:spMkLst>
            <pc:docMk/>
            <pc:sldMk cId="2738198037" sldId="262"/>
            <ac:spMk id="4" creationId="{C019D09A-F306-4522-9D1A-1D594D50DE1B}"/>
          </ac:spMkLst>
        </pc:spChg>
      </pc:sldChg>
      <pc:sldChg chg="addSp delSp modSp new mod setBg setClrOvrMap">
        <pc:chgData name="kamal aulakh" userId="f0682e4ae3bad202" providerId="Windows Live" clId="Web-{81BD0573-E578-492D-9613-16F497DC9770}" dt="2019-07-17T17:10:45" v="1305"/>
        <pc:sldMkLst>
          <pc:docMk/>
          <pc:sldMk cId="3062037205" sldId="262"/>
        </pc:sldMkLst>
        <pc:spChg chg="mod">
          <ac:chgData name="kamal aulakh" userId="f0682e4ae3bad202" providerId="Windows Live" clId="Web-{81BD0573-E578-492D-9613-16F497DC9770}" dt="2019-07-17T17:10:45" v="1305"/>
          <ac:spMkLst>
            <pc:docMk/>
            <pc:sldMk cId="3062037205" sldId="262"/>
            <ac:spMk id="2" creationId="{2BB31D1C-D221-4FFB-8C7A-E09524320F76}"/>
          </ac:spMkLst>
        </pc:spChg>
        <pc:spChg chg="del">
          <ac:chgData name="kamal aulakh" userId="f0682e4ae3bad202" providerId="Windows Live" clId="Web-{81BD0573-E578-492D-9613-16F497DC9770}" dt="2019-07-17T17:10:39.078" v="1304"/>
          <ac:spMkLst>
            <pc:docMk/>
            <pc:sldMk cId="3062037205" sldId="262"/>
            <ac:spMk id="3" creationId="{59A4E179-28EF-492C-8FA8-1A35F1C2B68D}"/>
          </ac:spMkLst>
        </pc:spChg>
        <pc:spChg chg="add">
          <ac:chgData name="kamal aulakh" userId="f0682e4ae3bad202" providerId="Windows Live" clId="Web-{81BD0573-E578-492D-9613-16F497DC9770}" dt="2019-07-17T17:10:45" v="1305"/>
          <ac:spMkLst>
            <pc:docMk/>
            <pc:sldMk cId="3062037205" sldId="262"/>
            <ac:spMk id="9" creationId="{DD651B61-325E-4E73-8445-38B0DE8AAAB6}"/>
          </ac:spMkLst>
        </pc:spChg>
        <pc:spChg chg="add">
          <ac:chgData name="kamal aulakh" userId="f0682e4ae3bad202" providerId="Windows Live" clId="Web-{81BD0573-E578-492D-9613-16F497DC9770}" dt="2019-07-17T17:10:45" v="1305"/>
          <ac:spMkLst>
            <pc:docMk/>
            <pc:sldMk cId="3062037205" sldId="262"/>
            <ac:spMk id="11" creationId="{B42E5253-D3AC-4AC2-B766-8B34F13C2F5E}"/>
          </ac:spMkLst>
        </pc:spChg>
        <pc:spChg chg="add">
          <ac:chgData name="kamal aulakh" userId="f0682e4ae3bad202" providerId="Windows Live" clId="Web-{81BD0573-E578-492D-9613-16F497DC9770}" dt="2019-07-17T17:10:45" v="1305"/>
          <ac:spMkLst>
            <pc:docMk/>
            <pc:sldMk cId="3062037205" sldId="262"/>
            <ac:spMk id="13" creationId="{10AE8D57-436A-4073-9A75-15BB5949F8B4}"/>
          </ac:spMkLst>
        </pc:spChg>
        <pc:spChg chg="add">
          <ac:chgData name="kamal aulakh" userId="f0682e4ae3bad202" providerId="Windows Live" clId="Web-{81BD0573-E578-492D-9613-16F497DC9770}" dt="2019-07-17T17:10:45" v="1305"/>
          <ac:spMkLst>
            <pc:docMk/>
            <pc:sldMk cId="3062037205" sldId="262"/>
            <ac:spMk id="15" creationId="{E2852671-8EB6-4EAF-8AF8-65CF3FD66456}"/>
          </ac:spMkLst>
        </pc:spChg>
        <pc:spChg chg="add">
          <ac:chgData name="kamal aulakh" userId="f0682e4ae3bad202" providerId="Windows Live" clId="Web-{81BD0573-E578-492D-9613-16F497DC9770}" dt="2019-07-17T17:10:45" v="1305"/>
          <ac:spMkLst>
            <pc:docMk/>
            <pc:sldMk cId="3062037205" sldId="262"/>
            <ac:spMk id="17" creationId="{F7207B7B-5C57-458C-BE38-95D2CD7655BB}"/>
          </ac:spMkLst>
        </pc:spChg>
        <pc:spChg chg="add">
          <ac:chgData name="kamal aulakh" userId="f0682e4ae3bad202" providerId="Windows Live" clId="Web-{81BD0573-E578-492D-9613-16F497DC9770}" dt="2019-07-17T17:10:45" v="1305"/>
          <ac:spMkLst>
            <pc:docMk/>
            <pc:sldMk cId="3062037205" sldId="262"/>
            <ac:spMk id="19" creationId="{9822E561-F97C-4CBB-A9A6-A6BF6317BC84}"/>
          </ac:spMkLst>
        </pc:spChg>
        <pc:spChg chg="add">
          <ac:chgData name="kamal aulakh" userId="f0682e4ae3bad202" providerId="Windows Live" clId="Web-{81BD0573-E578-492D-9613-16F497DC9770}" dt="2019-07-17T17:10:45" v="1305"/>
          <ac:spMkLst>
            <pc:docMk/>
            <pc:sldMk cId="3062037205" sldId="262"/>
            <ac:spMk id="21" creationId="{B01B0E58-A5C8-4CDA-A2E0-35DF94E59857}"/>
          </ac:spMkLst>
        </pc:spChg>
        <pc:picChg chg="add mod ord">
          <ac:chgData name="kamal aulakh" userId="f0682e4ae3bad202" providerId="Windows Live" clId="Web-{81BD0573-E578-492D-9613-16F497DC9770}" dt="2019-07-17T17:10:45" v="1305"/>
          <ac:picMkLst>
            <pc:docMk/>
            <pc:sldMk cId="3062037205" sldId="262"/>
            <ac:picMk id="4" creationId="{A22697B0-9798-4974-98FB-A99FE1CC82AD}"/>
          </ac:picMkLst>
        </pc:picChg>
      </pc:sldChg>
      <pc:sldChg chg="modSp new">
        <pc:chgData name="kamal aulakh" userId="f0682e4ae3bad202" providerId="Windows Live" clId="Web-{81BD0573-E578-492D-9613-16F497DC9770}" dt="2019-07-17T17:11:50.265" v="1327" actId="20577"/>
        <pc:sldMkLst>
          <pc:docMk/>
          <pc:sldMk cId="357282296" sldId="263"/>
        </pc:sldMkLst>
        <pc:spChg chg="mod">
          <ac:chgData name="kamal aulakh" userId="f0682e4ae3bad202" providerId="Windows Live" clId="Web-{81BD0573-E578-492D-9613-16F497DC9770}" dt="2019-07-17T17:11:50.265" v="1327" actId="20577"/>
          <ac:spMkLst>
            <pc:docMk/>
            <pc:sldMk cId="357282296" sldId="263"/>
            <ac:spMk id="2" creationId="{B6323214-EA34-4418-BC49-1173B423891C}"/>
          </ac:spMkLst>
        </pc:spChg>
        <pc:spChg chg="mod">
          <ac:chgData name="kamal aulakh" userId="f0682e4ae3bad202" providerId="Windows Live" clId="Web-{81BD0573-E578-492D-9613-16F497DC9770}" dt="2019-07-17T17:11:31.578" v="1309" actId="20577"/>
          <ac:spMkLst>
            <pc:docMk/>
            <pc:sldMk cId="357282296" sldId="263"/>
            <ac:spMk id="3" creationId="{B2BD5C99-6B14-4596-A2C2-F440AAD2C7D2}"/>
          </ac:spMkLst>
        </pc:spChg>
      </pc:sldChg>
      <pc:sldMasterChg chg="del delSldLayout">
        <pc:chgData name="kamal aulakh" userId="f0682e4ae3bad202" providerId="Windows Live" clId="Web-{81BD0573-E578-492D-9613-16F497DC9770}" dt="2019-07-17T16:31:25.196" v="134"/>
        <pc:sldMasterMkLst>
          <pc:docMk/>
          <pc:sldMasterMk cId="2460954070" sldId="2147483660"/>
        </pc:sldMasterMkLst>
        <pc:sldLayoutChg chg="del">
          <pc:chgData name="kamal aulakh" userId="f0682e4ae3bad202" providerId="Windows Live" clId="Web-{81BD0573-E578-492D-9613-16F497DC9770}" dt="2019-07-17T16:31:25.196" v="134"/>
          <pc:sldLayoutMkLst>
            <pc:docMk/>
            <pc:sldMasterMk cId="2460954070" sldId="2147483660"/>
            <pc:sldLayoutMk cId="2385387890" sldId="2147483661"/>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949138452" sldId="2147483662"/>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2591524520" sldId="2147483663"/>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1203092039" sldId="2147483664"/>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733172339" sldId="2147483665"/>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210312558" sldId="2147483666"/>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146388984" sldId="2147483667"/>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171841454" sldId="2147483668"/>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1718958274" sldId="2147483669"/>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2202905451" sldId="2147483670"/>
          </pc:sldLayoutMkLst>
        </pc:sldLayoutChg>
        <pc:sldLayoutChg chg="del">
          <pc:chgData name="kamal aulakh" userId="f0682e4ae3bad202" providerId="Windows Live" clId="Web-{81BD0573-E578-492D-9613-16F497DC9770}" dt="2019-07-17T16:31:25.196" v="134"/>
          <pc:sldLayoutMkLst>
            <pc:docMk/>
            <pc:sldMasterMk cId="2460954070" sldId="2147483660"/>
            <pc:sldLayoutMk cId="3479445657" sldId="2147483671"/>
          </pc:sldLayoutMkLst>
        </pc:sldLayoutChg>
      </pc:sldMasterChg>
      <pc:sldMasterChg chg="add replId addSldLayout">
        <pc:chgData name="kamal aulakh" userId="f0682e4ae3bad202" providerId="Windows Live" clId="Web-{81BD0573-E578-492D-9613-16F497DC9770}" dt="2019-07-17T16:31:25.196" v="134"/>
        <pc:sldMasterMkLst>
          <pc:docMk/>
          <pc:sldMasterMk cId="151449763" sldId="2147483672"/>
        </pc:sldMasterMkLst>
        <pc:sldLayoutChg chg="add">
          <pc:chgData name="kamal aulakh" userId="f0682e4ae3bad202" providerId="Windows Live" clId="Web-{81BD0573-E578-492D-9613-16F497DC9770}" dt="2019-07-17T16:31:25.196" v="134"/>
          <pc:sldLayoutMkLst>
            <pc:docMk/>
            <pc:sldMasterMk cId="151449763" sldId="2147483672"/>
            <pc:sldLayoutMk cId="3918735877" sldId="2147483673"/>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602571168" sldId="2147483674"/>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4013460113" sldId="2147483675"/>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1321732044" sldId="2147483676"/>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2672280211" sldId="2147483677"/>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4236445530" sldId="2147483678"/>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304500458" sldId="2147483679"/>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117093175" sldId="2147483680"/>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334547414" sldId="2147483681"/>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1865365679" sldId="2147483682"/>
          </pc:sldLayoutMkLst>
        </pc:sldLayoutChg>
        <pc:sldLayoutChg chg="add replId">
          <pc:chgData name="kamal aulakh" userId="f0682e4ae3bad202" providerId="Windows Live" clId="Web-{81BD0573-E578-492D-9613-16F497DC9770}" dt="2019-07-17T16:31:25.196" v="134"/>
          <pc:sldLayoutMkLst>
            <pc:docMk/>
            <pc:sldMasterMk cId="151449763" sldId="2147483672"/>
            <pc:sldLayoutMk cId="2087189795" sldId="2147483683"/>
          </pc:sldLayoutMkLst>
        </pc:sldLayoutChg>
      </pc:sldMasterChg>
    </pc:docChg>
  </pc:docChgLst>
  <pc:docChgLst>
    <pc:chgData name="kamal aulakh" userId="f0682e4ae3bad202" providerId="Windows Live" clId="Web-{138A1749-FA0B-4F58-A8EB-8AC10A1B454C}"/>
    <pc:docChg chg="addSld delSld modSld">
      <pc:chgData name="kamal aulakh" userId="f0682e4ae3bad202" providerId="Windows Live" clId="Web-{138A1749-FA0B-4F58-A8EB-8AC10A1B454C}" dt="2019-07-31T20:02:11.061" v="48" actId="20577"/>
      <pc:docMkLst>
        <pc:docMk/>
      </pc:docMkLst>
      <pc:sldChg chg="addSp delSp modSp mod setBg setClrOvrMap">
        <pc:chgData name="kamal aulakh" userId="f0682e4ae3bad202" providerId="Windows Live" clId="Web-{138A1749-FA0B-4F58-A8EB-8AC10A1B454C}" dt="2019-07-31T20:01:35.999" v="45"/>
        <pc:sldMkLst>
          <pc:docMk/>
          <pc:sldMk cId="3827343290" sldId="265"/>
        </pc:sldMkLst>
        <pc:spChg chg="mod">
          <ac:chgData name="kamal aulakh" userId="f0682e4ae3bad202" providerId="Windows Live" clId="Web-{138A1749-FA0B-4F58-A8EB-8AC10A1B454C}" dt="2019-07-31T20:01:35.999" v="45"/>
          <ac:spMkLst>
            <pc:docMk/>
            <pc:sldMk cId="3827343290" sldId="265"/>
            <ac:spMk id="2" creationId="{6E1C7CC6-FCA9-47C7-9058-AAC4C4D0EF49}"/>
          </ac:spMkLst>
        </pc:spChg>
        <pc:spChg chg="add del">
          <ac:chgData name="kamal aulakh" userId="f0682e4ae3bad202" providerId="Windows Live" clId="Web-{138A1749-FA0B-4F58-A8EB-8AC10A1B454C}" dt="2019-07-31T20:01:35.999" v="45"/>
          <ac:spMkLst>
            <pc:docMk/>
            <pc:sldMk cId="3827343290" sldId="265"/>
            <ac:spMk id="9" creationId="{BFABBCE0-E08C-4BBE-9FD2-E2B253D4D5F2}"/>
          </ac:spMkLst>
        </pc:spChg>
        <pc:spChg chg="add del">
          <ac:chgData name="kamal aulakh" userId="f0682e4ae3bad202" providerId="Windows Live" clId="Web-{138A1749-FA0B-4F58-A8EB-8AC10A1B454C}" dt="2019-07-31T20:01:35.999" v="45"/>
          <ac:spMkLst>
            <pc:docMk/>
            <pc:sldMk cId="3827343290" sldId="265"/>
            <ac:spMk id="11" creationId="{FF426BAC-43D6-468E-B6FF-167034D5CE43}"/>
          </ac:spMkLst>
        </pc:spChg>
        <pc:spChg chg="add del">
          <ac:chgData name="kamal aulakh" userId="f0682e4ae3bad202" providerId="Windows Live" clId="Web-{138A1749-FA0B-4F58-A8EB-8AC10A1B454C}" dt="2019-07-31T20:01:35.999" v="45"/>
          <ac:spMkLst>
            <pc:docMk/>
            <pc:sldMk cId="3827343290" sldId="265"/>
            <ac:spMk id="13" creationId="{FB02D80E-5995-4C54-8387-5893C2C89473}"/>
          </ac:spMkLst>
        </pc:spChg>
        <pc:spChg chg="add del">
          <ac:chgData name="kamal aulakh" userId="f0682e4ae3bad202" providerId="Windows Live" clId="Web-{138A1749-FA0B-4F58-A8EB-8AC10A1B454C}" dt="2019-07-31T20:01:35.999" v="45"/>
          <ac:spMkLst>
            <pc:docMk/>
            <pc:sldMk cId="3827343290" sldId="265"/>
            <ac:spMk id="15" creationId="{896083C8-1401-4950-AF56-E2FAFE42D656}"/>
          </ac:spMkLst>
        </pc:spChg>
        <pc:graphicFrameChg chg="mod modGraphic">
          <ac:chgData name="kamal aulakh" userId="f0682e4ae3bad202" providerId="Windows Live" clId="Web-{138A1749-FA0B-4F58-A8EB-8AC10A1B454C}" dt="2019-07-31T20:01:35.999" v="45"/>
          <ac:graphicFrameMkLst>
            <pc:docMk/>
            <pc:sldMk cId="3827343290" sldId="265"/>
            <ac:graphicFrameMk id="4" creationId="{E98D7A03-9786-4661-940C-B5672DAB4F92}"/>
          </ac:graphicFrameMkLst>
        </pc:graphicFrameChg>
      </pc:sldChg>
      <pc:sldChg chg="modSp">
        <pc:chgData name="kamal aulakh" userId="f0682e4ae3bad202" providerId="Windows Live" clId="Web-{138A1749-FA0B-4F58-A8EB-8AC10A1B454C}" dt="2019-07-31T20:01:58.186" v="46" actId="20577"/>
        <pc:sldMkLst>
          <pc:docMk/>
          <pc:sldMk cId="2949586521" sldId="267"/>
        </pc:sldMkLst>
        <pc:spChg chg="mod">
          <ac:chgData name="kamal aulakh" userId="f0682e4ae3bad202" providerId="Windows Live" clId="Web-{138A1749-FA0B-4F58-A8EB-8AC10A1B454C}" dt="2019-07-31T20:01:58.186" v="46" actId="20577"/>
          <ac:spMkLst>
            <pc:docMk/>
            <pc:sldMk cId="2949586521" sldId="267"/>
            <ac:spMk id="2" creationId="{6F97D1F9-565D-4584-BB5E-146EF989F3AC}"/>
          </ac:spMkLst>
        </pc:spChg>
      </pc:sldChg>
      <pc:sldChg chg="addSp delSp modSp mod setBg setClrOvrMap">
        <pc:chgData name="kamal aulakh" userId="f0682e4ae3bad202" providerId="Windows Live" clId="Web-{138A1749-FA0B-4F58-A8EB-8AC10A1B454C}" dt="2019-07-31T20:01:09.608" v="41"/>
        <pc:sldMkLst>
          <pc:docMk/>
          <pc:sldMk cId="3801379993" sldId="272"/>
        </pc:sldMkLst>
        <pc:spChg chg="mod">
          <ac:chgData name="kamal aulakh" userId="f0682e4ae3bad202" providerId="Windows Live" clId="Web-{138A1749-FA0B-4F58-A8EB-8AC10A1B454C}" dt="2019-07-31T20:01:09.608" v="41"/>
          <ac:spMkLst>
            <pc:docMk/>
            <pc:sldMk cId="3801379993" sldId="272"/>
            <ac:spMk id="2" creationId="{913885FB-42A8-4B19-8C25-979BCCEE1FCB}"/>
          </ac:spMkLst>
        </pc:spChg>
        <pc:spChg chg="mod">
          <ac:chgData name="kamal aulakh" userId="f0682e4ae3bad202" providerId="Windows Live" clId="Web-{138A1749-FA0B-4F58-A8EB-8AC10A1B454C}" dt="2019-07-31T20:01:09.608" v="41"/>
          <ac:spMkLst>
            <pc:docMk/>
            <pc:sldMk cId="3801379993" sldId="272"/>
            <ac:spMk id="3" creationId="{87F9AABD-5294-4598-AB8A-2BC77A2ADF57}"/>
          </ac:spMkLst>
        </pc:spChg>
        <pc:spChg chg="add del">
          <ac:chgData name="kamal aulakh" userId="f0682e4ae3bad202" providerId="Windows Live" clId="Web-{138A1749-FA0B-4F58-A8EB-8AC10A1B454C}" dt="2019-07-31T20:01:00.998" v="39"/>
          <ac:spMkLst>
            <pc:docMk/>
            <pc:sldMk cId="3801379993" sldId="272"/>
            <ac:spMk id="5" creationId="{F858DF7D-C2D0-4B03-A7A0-2F06B789EE35}"/>
          </ac:spMkLst>
        </pc:spChg>
        <pc:spChg chg="add del">
          <ac:chgData name="kamal aulakh" userId="f0682e4ae3bad202" providerId="Windows Live" clId="Web-{138A1749-FA0B-4F58-A8EB-8AC10A1B454C}" dt="2019-07-31T20:01:00.998" v="39"/>
          <ac:spMkLst>
            <pc:docMk/>
            <pc:sldMk cId="3801379993" sldId="272"/>
            <ac:spMk id="6" creationId="{1B26B711-3121-40B0-8377-A64F3DC00C7A}"/>
          </ac:spMkLst>
        </pc:spChg>
        <pc:spChg chg="add del">
          <ac:chgData name="kamal aulakh" userId="f0682e4ae3bad202" providerId="Windows Live" clId="Web-{138A1749-FA0B-4F58-A8EB-8AC10A1B454C}" dt="2019-07-31T20:01:00.998" v="39"/>
          <ac:spMkLst>
            <pc:docMk/>
            <pc:sldMk cId="3801379993" sldId="272"/>
            <ac:spMk id="7" creationId="{645C4D3D-ABBA-4B4E-93E5-01E343719849}"/>
          </ac:spMkLst>
        </pc:spChg>
        <pc:spChg chg="add del">
          <ac:chgData name="kamal aulakh" userId="f0682e4ae3bad202" providerId="Windows Live" clId="Web-{138A1749-FA0B-4F58-A8EB-8AC10A1B454C}" dt="2019-07-31T20:00:57.467" v="37"/>
          <ac:spMkLst>
            <pc:docMk/>
            <pc:sldMk cId="3801379993" sldId="272"/>
            <ac:spMk id="8" creationId="{F92989FB-1024-49B7-BDF1-B3CE27D48623}"/>
          </ac:spMkLst>
        </pc:spChg>
        <pc:spChg chg="add del">
          <ac:chgData name="kamal aulakh" userId="f0682e4ae3bad202" providerId="Windows Live" clId="Web-{138A1749-FA0B-4F58-A8EB-8AC10A1B454C}" dt="2019-07-31T20:01:00.998" v="39"/>
          <ac:spMkLst>
            <pc:docMk/>
            <pc:sldMk cId="3801379993" sldId="272"/>
            <ac:spMk id="9" creationId="{98DDD5E5-0097-4C6C-B266-5732EDA96CC4}"/>
          </ac:spMkLst>
        </pc:spChg>
        <pc:spChg chg="add del">
          <ac:chgData name="kamal aulakh" userId="f0682e4ae3bad202" providerId="Windows Live" clId="Web-{138A1749-FA0B-4F58-A8EB-8AC10A1B454C}" dt="2019-07-31T20:00:57.467" v="37"/>
          <ac:spMkLst>
            <pc:docMk/>
            <pc:sldMk cId="3801379993" sldId="272"/>
            <ac:spMk id="10" creationId="{DFEE959E-BF10-4204-9556-D1707088D445}"/>
          </ac:spMkLst>
        </pc:spChg>
        <pc:spChg chg="add del">
          <ac:chgData name="kamal aulakh" userId="f0682e4ae3bad202" providerId="Windows Live" clId="Web-{138A1749-FA0B-4F58-A8EB-8AC10A1B454C}" dt="2019-07-31T20:01:00.998" v="39"/>
          <ac:spMkLst>
            <pc:docMk/>
            <pc:sldMk cId="3801379993" sldId="272"/>
            <ac:spMk id="11" creationId="{8952EF87-C74F-4D3F-9CAD-EEA1733C9BD0}"/>
          </ac:spMkLst>
        </pc:spChg>
        <pc:spChg chg="add del">
          <ac:chgData name="kamal aulakh" userId="f0682e4ae3bad202" providerId="Windows Live" clId="Web-{138A1749-FA0B-4F58-A8EB-8AC10A1B454C}" dt="2019-07-31T20:00:57.467" v="37"/>
          <ac:spMkLst>
            <pc:docMk/>
            <pc:sldMk cId="3801379993" sldId="272"/>
            <ac:spMk id="12" creationId="{DDD17B6A-CB37-4005-9681-A20AFCDC7822}"/>
          </ac:spMkLst>
        </pc:spChg>
        <pc:spChg chg="add del">
          <ac:chgData name="kamal aulakh" userId="f0682e4ae3bad202" providerId="Windows Live" clId="Web-{138A1749-FA0B-4F58-A8EB-8AC10A1B454C}" dt="2019-07-31T20:01:09.608" v="41"/>
          <ac:spMkLst>
            <pc:docMk/>
            <pc:sldMk cId="3801379993" sldId="272"/>
            <ac:spMk id="13" creationId="{F92989FB-1024-49B7-BDF1-B3CE27D48623}"/>
          </ac:spMkLst>
        </pc:spChg>
        <pc:spChg chg="add del">
          <ac:chgData name="kamal aulakh" userId="f0682e4ae3bad202" providerId="Windows Live" clId="Web-{138A1749-FA0B-4F58-A8EB-8AC10A1B454C}" dt="2019-07-31T20:00:57.467" v="37"/>
          <ac:spMkLst>
            <pc:docMk/>
            <pc:sldMk cId="3801379993" sldId="272"/>
            <ac:spMk id="14" creationId="{3B7BBDE9-DAED-40B0-A640-503C918D1CE3}"/>
          </ac:spMkLst>
        </pc:spChg>
        <pc:spChg chg="add del">
          <ac:chgData name="kamal aulakh" userId="f0682e4ae3bad202" providerId="Windows Live" clId="Web-{138A1749-FA0B-4F58-A8EB-8AC10A1B454C}" dt="2019-07-31T20:01:09.608" v="41"/>
          <ac:spMkLst>
            <pc:docMk/>
            <pc:sldMk cId="3801379993" sldId="272"/>
            <ac:spMk id="15" creationId="{DFEE959E-BF10-4204-9556-D1707088D445}"/>
          </ac:spMkLst>
        </pc:spChg>
        <pc:spChg chg="add del">
          <ac:chgData name="kamal aulakh" userId="f0682e4ae3bad202" providerId="Windows Live" clId="Web-{138A1749-FA0B-4F58-A8EB-8AC10A1B454C}" dt="2019-07-31T20:00:57.467" v="37"/>
          <ac:spMkLst>
            <pc:docMk/>
            <pc:sldMk cId="3801379993" sldId="272"/>
            <ac:spMk id="16" creationId="{7BC7EA7B-802E-41F4-8926-C4475287AA31}"/>
          </ac:spMkLst>
        </pc:spChg>
        <pc:spChg chg="add del">
          <ac:chgData name="kamal aulakh" userId="f0682e4ae3bad202" providerId="Windows Live" clId="Web-{138A1749-FA0B-4F58-A8EB-8AC10A1B454C}" dt="2019-07-31T20:01:09.608" v="41"/>
          <ac:spMkLst>
            <pc:docMk/>
            <pc:sldMk cId="3801379993" sldId="272"/>
            <ac:spMk id="17" creationId="{DDD17B6A-CB37-4005-9681-A20AFCDC7822}"/>
          </ac:spMkLst>
        </pc:spChg>
        <pc:spChg chg="add del">
          <ac:chgData name="kamal aulakh" userId="f0682e4ae3bad202" providerId="Windows Live" clId="Web-{138A1749-FA0B-4F58-A8EB-8AC10A1B454C}" dt="2019-07-31T20:01:09.608" v="41"/>
          <ac:spMkLst>
            <pc:docMk/>
            <pc:sldMk cId="3801379993" sldId="272"/>
            <ac:spMk id="18" creationId="{3B7BBDE9-DAED-40B0-A640-503C918D1CE3}"/>
          </ac:spMkLst>
        </pc:spChg>
        <pc:spChg chg="add del">
          <ac:chgData name="kamal aulakh" userId="f0682e4ae3bad202" providerId="Windows Live" clId="Web-{138A1749-FA0B-4F58-A8EB-8AC10A1B454C}" dt="2019-07-31T20:01:09.608" v="41"/>
          <ac:spMkLst>
            <pc:docMk/>
            <pc:sldMk cId="3801379993" sldId="272"/>
            <ac:spMk id="19" creationId="{7BC7EA7B-802E-41F4-8926-C4475287AA31}"/>
          </ac:spMkLst>
        </pc:spChg>
      </pc:sldChg>
      <pc:sldChg chg="new del">
        <pc:chgData name="kamal aulakh" userId="f0682e4ae3bad202" providerId="Windows Live" clId="Web-{138A1749-FA0B-4F58-A8EB-8AC10A1B454C}" dt="2019-07-31T19:59:35.201" v="1"/>
        <pc:sldMkLst>
          <pc:docMk/>
          <pc:sldMk cId="244527599" sldId="273"/>
        </pc:sldMkLst>
      </pc:sldChg>
      <pc:sldChg chg="addSp delSp modSp new mod setBg setClrOvrMap">
        <pc:chgData name="kamal aulakh" userId="f0682e4ae3bad202" providerId="Windows Live" clId="Web-{138A1749-FA0B-4F58-A8EB-8AC10A1B454C}" dt="2019-07-31T20:01:20.499" v="43"/>
        <pc:sldMkLst>
          <pc:docMk/>
          <pc:sldMk cId="3667587327" sldId="273"/>
        </pc:sldMkLst>
        <pc:spChg chg="mod">
          <ac:chgData name="kamal aulakh" userId="f0682e4ae3bad202" providerId="Windows Live" clId="Web-{138A1749-FA0B-4F58-A8EB-8AC10A1B454C}" dt="2019-07-31T20:01:20.499" v="43"/>
          <ac:spMkLst>
            <pc:docMk/>
            <pc:sldMk cId="3667587327" sldId="273"/>
            <ac:spMk id="2" creationId="{8F933452-D4D2-40BB-B98C-CA26749E31BF}"/>
          </ac:spMkLst>
        </pc:spChg>
        <pc:spChg chg="add">
          <ac:chgData name="kamal aulakh" userId="f0682e4ae3bad202" providerId="Windows Live" clId="Web-{138A1749-FA0B-4F58-A8EB-8AC10A1B454C}" dt="2019-07-31T20:01:20.499" v="43"/>
          <ac:spMkLst>
            <pc:docMk/>
            <pc:sldMk cId="3667587327" sldId="273"/>
            <ac:spMk id="4" creationId="{DCF4EB5C-ED25-4675-8255-2F5B12CFFCF0}"/>
          </ac:spMkLst>
        </pc:spChg>
        <pc:spChg chg="add">
          <ac:chgData name="kamal aulakh" userId="f0682e4ae3bad202" providerId="Windows Live" clId="Web-{138A1749-FA0B-4F58-A8EB-8AC10A1B454C}" dt="2019-07-31T20:01:20.499" v="43"/>
          <ac:spMkLst>
            <pc:docMk/>
            <pc:sldMk cId="3667587327" sldId="273"/>
            <ac:spMk id="5" creationId="{9514EC6E-A557-42A2-BCDC-3ABFFC5E564D}"/>
          </ac:spMkLst>
        </pc:spChg>
        <pc:spChg chg="add">
          <ac:chgData name="kamal aulakh" userId="f0682e4ae3bad202" providerId="Windows Live" clId="Web-{138A1749-FA0B-4F58-A8EB-8AC10A1B454C}" dt="2019-07-31T20:01:20.499" v="43"/>
          <ac:spMkLst>
            <pc:docMk/>
            <pc:sldMk cId="3667587327" sldId="273"/>
            <ac:spMk id="6" creationId="{905482C9-EB42-4BFE-95BF-7FD661F07657}"/>
          </ac:spMkLst>
        </pc:spChg>
        <pc:spChg chg="add del">
          <ac:chgData name="kamal aulakh" userId="f0682e4ae3bad202" providerId="Windows Live" clId="Web-{138A1749-FA0B-4F58-A8EB-8AC10A1B454C}" dt="2019-07-31T20:01:10.358" v="42"/>
          <ac:spMkLst>
            <pc:docMk/>
            <pc:sldMk cId="3667587327" sldId="273"/>
            <ac:spMk id="7" creationId="{DCF4EB5C-ED25-4675-8255-2F5B12CFFCF0}"/>
          </ac:spMkLst>
        </pc:spChg>
        <pc:spChg chg="add">
          <ac:chgData name="kamal aulakh" userId="f0682e4ae3bad202" providerId="Windows Live" clId="Web-{138A1749-FA0B-4F58-A8EB-8AC10A1B454C}" dt="2019-07-31T20:01:20.499" v="43"/>
          <ac:spMkLst>
            <pc:docMk/>
            <pc:sldMk cId="3667587327" sldId="273"/>
            <ac:spMk id="8" creationId="{7539E646-A625-4A26-86ED-BD90EDD329F7}"/>
          </ac:spMkLst>
        </pc:spChg>
        <pc:spChg chg="add del">
          <ac:chgData name="kamal aulakh" userId="f0682e4ae3bad202" providerId="Windows Live" clId="Web-{138A1749-FA0B-4F58-A8EB-8AC10A1B454C}" dt="2019-07-31T20:01:10.358" v="42"/>
          <ac:spMkLst>
            <pc:docMk/>
            <pc:sldMk cId="3667587327" sldId="273"/>
            <ac:spMk id="9" creationId="{9514EC6E-A557-42A2-BCDC-3ABFFC5E564D}"/>
          </ac:spMkLst>
        </pc:spChg>
        <pc:spChg chg="add">
          <ac:chgData name="kamal aulakh" userId="f0682e4ae3bad202" providerId="Windows Live" clId="Web-{138A1749-FA0B-4F58-A8EB-8AC10A1B454C}" dt="2019-07-31T20:01:20.499" v="43"/>
          <ac:spMkLst>
            <pc:docMk/>
            <pc:sldMk cId="3667587327" sldId="273"/>
            <ac:spMk id="10" creationId="{8E019540-1104-4B12-9F83-45F58674186F}"/>
          </ac:spMkLst>
        </pc:spChg>
        <pc:spChg chg="add del">
          <ac:chgData name="kamal aulakh" userId="f0682e4ae3bad202" providerId="Windows Live" clId="Web-{138A1749-FA0B-4F58-A8EB-8AC10A1B454C}" dt="2019-07-31T20:01:10.358" v="42"/>
          <ac:spMkLst>
            <pc:docMk/>
            <pc:sldMk cId="3667587327" sldId="273"/>
            <ac:spMk id="11" creationId="{905482C9-EB42-4BFE-95BF-7FD661F07657}"/>
          </ac:spMkLst>
        </pc:spChg>
        <pc:spChg chg="add">
          <ac:chgData name="kamal aulakh" userId="f0682e4ae3bad202" providerId="Windows Live" clId="Web-{138A1749-FA0B-4F58-A8EB-8AC10A1B454C}" dt="2019-07-31T20:01:20.499" v="43"/>
          <ac:spMkLst>
            <pc:docMk/>
            <pc:sldMk cId="3667587327" sldId="273"/>
            <ac:spMk id="12" creationId="{11D976D6-8C98-48CC-8C34-0468F31678C2}"/>
          </ac:spMkLst>
        </pc:spChg>
        <pc:spChg chg="add del">
          <ac:chgData name="kamal aulakh" userId="f0682e4ae3bad202" providerId="Windows Live" clId="Web-{138A1749-FA0B-4F58-A8EB-8AC10A1B454C}" dt="2019-07-31T20:01:10.358" v="42"/>
          <ac:spMkLst>
            <pc:docMk/>
            <pc:sldMk cId="3667587327" sldId="273"/>
            <ac:spMk id="13" creationId="{7539E646-A625-4A26-86ED-BD90EDD329F7}"/>
          </ac:spMkLst>
        </pc:spChg>
        <pc:spChg chg="add">
          <ac:chgData name="kamal aulakh" userId="f0682e4ae3bad202" providerId="Windows Live" clId="Web-{138A1749-FA0B-4F58-A8EB-8AC10A1B454C}" dt="2019-07-31T20:01:20.499" v="43"/>
          <ac:spMkLst>
            <pc:docMk/>
            <pc:sldMk cId="3667587327" sldId="273"/>
            <ac:spMk id="14" creationId="{3580CFD6-E44A-486A-9E73-D8D948F78A34}"/>
          </ac:spMkLst>
        </pc:spChg>
        <pc:spChg chg="add del">
          <ac:chgData name="kamal aulakh" userId="f0682e4ae3bad202" providerId="Windows Live" clId="Web-{138A1749-FA0B-4F58-A8EB-8AC10A1B454C}" dt="2019-07-31T20:01:10.358" v="42"/>
          <ac:spMkLst>
            <pc:docMk/>
            <pc:sldMk cId="3667587327" sldId="273"/>
            <ac:spMk id="15" creationId="{8E019540-1104-4B12-9F83-45F58674186F}"/>
          </ac:spMkLst>
        </pc:spChg>
        <pc:spChg chg="add del">
          <ac:chgData name="kamal aulakh" userId="f0682e4ae3bad202" providerId="Windows Live" clId="Web-{138A1749-FA0B-4F58-A8EB-8AC10A1B454C}" dt="2019-07-31T20:01:10.358" v="42"/>
          <ac:spMkLst>
            <pc:docMk/>
            <pc:sldMk cId="3667587327" sldId="273"/>
            <ac:spMk id="17" creationId="{11D976D6-8C98-48CC-8C34-0468F31678C2}"/>
          </ac:spMkLst>
        </pc:spChg>
        <pc:spChg chg="add del">
          <ac:chgData name="kamal aulakh" userId="f0682e4ae3bad202" providerId="Windows Live" clId="Web-{138A1749-FA0B-4F58-A8EB-8AC10A1B454C}" dt="2019-07-31T20:01:10.358" v="42"/>
          <ac:spMkLst>
            <pc:docMk/>
            <pc:sldMk cId="3667587327" sldId="273"/>
            <ac:spMk id="19" creationId="{3580CFD6-E44A-486A-9E73-D8D948F78A34}"/>
          </ac:spMkLst>
        </pc:spChg>
      </pc:sldChg>
    </pc:docChg>
  </pc:docChgLst>
  <pc:docChgLst>
    <pc:chgData name="kamal aulakh" userId="f0682e4ae3bad202" providerId="Windows Live" clId="Web-{A23495BA-AAEF-4D3B-A8A6-02DA33A61311}"/>
    <pc:docChg chg="addSld modSld">
      <pc:chgData name="kamal aulakh" userId="f0682e4ae3bad202" providerId="Windows Live" clId="Web-{A23495BA-AAEF-4D3B-A8A6-02DA33A61311}" dt="2019-07-31T15:40:29.045" v="1610" actId="20577"/>
      <pc:docMkLst>
        <pc:docMk/>
      </pc:docMkLst>
      <pc:sldChg chg="addSp delSp modSp">
        <pc:chgData name="kamal aulakh" userId="f0682e4ae3bad202" providerId="Windows Live" clId="Web-{A23495BA-AAEF-4D3B-A8A6-02DA33A61311}" dt="2019-07-31T14:44:03.147" v="446" actId="14100"/>
        <pc:sldMkLst>
          <pc:docMk/>
          <pc:sldMk cId="109857222" sldId="256"/>
        </pc:sldMkLst>
        <pc:spChg chg="del mod">
          <ac:chgData name="kamal aulakh" userId="f0682e4ae3bad202" providerId="Windows Live" clId="Web-{A23495BA-AAEF-4D3B-A8A6-02DA33A61311}" dt="2019-07-31T14:40:28.474" v="351"/>
          <ac:spMkLst>
            <pc:docMk/>
            <pc:sldMk cId="109857222" sldId="256"/>
            <ac:spMk id="2" creationId="{00000000-0000-0000-0000-000000000000}"/>
          </ac:spMkLst>
        </pc:spChg>
        <pc:spChg chg="mod">
          <ac:chgData name="kamal aulakh" userId="f0682e4ae3bad202" providerId="Windows Live" clId="Web-{A23495BA-AAEF-4D3B-A8A6-02DA33A61311}" dt="2019-07-31T14:34:52.831" v="92" actId="20577"/>
          <ac:spMkLst>
            <pc:docMk/>
            <pc:sldMk cId="109857222" sldId="256"/>
            <ac:spMk id="3" creationId="{00000000-0000-0000-0000-000000000000}"/>
          </ac:spMkLst>
        </pc:spChg>
        <pc:spChg chg="add mod">
          <ac:chgData name="kamal aulakh" userId="f0682e4ae3bad202" providerId="Windows Live" clId="Web-{A23495BA-AAEF-4D3B-A8A6-02DA33A61311}" dt="2019-07-31T14:44:03.147" v="446" actId="14100"/>
          <ac:spMkLst>
            <pc:docMk/>
            <pc:sldMk cId="109857222" sldId="256"/>
            <ac:spMk id="6" creationId="{BF40A141-9152-471F-8B71-F04D068CB2DA}"/>
          </ac:spMkLst>
        </pc:spChg>
        <pc:picChg chg="mod">
          <ac:chgData name="kamal aulakh" userId="f0682e4ae3bad202" providerId="Windows Live" clId="Web-{A23495BA-AAEF-4D3B-A8A6-02DA33A61311}" dt="2019-07-31T14:43:42.756" v="445" actId="1076"/>
          <ac:picMkLst>
            <pc:docMk/>
            <pc:sldMk cId="109857222" sldId="256"/>
            <ac:picMk id="4" creationId="{914DE3A7-59E0-4E12-9DBC-A8EE9F63ACB8}"/>
          </ac:picMkLst>
        </pc:picChg>
      </pc:sldChg>
      <pc:sldChg chg="modSp">
        <pc:chgData name="kamal aulakh" userId="f0682e4ae3bad202" providerId="Windows Live" clId="Web-{A23495BA-AAEF-4D3B-A8A6-02DA33A61311}" dt="2019-07-31T14:09:39.258" v="12" actId="20577"/>
        <pc:sldMkLst>
          <pc:docMk/>
          <pc:sldMk cId="3085011291" sldId="257"/>
        </pc:sldMkLst>
        <pc:spChg chg="mod">
          <ac:chgData name="kamal aulakh" userId="f0682e4ae3bad202" providerId="Windows Live" clId="Web-{A23495BA-AAEF-4D3B-A8A6-02DA33A61311}" dt="2019-07-31T14:09:39.258" v="12" actId="20577"/>
          <ac:spMkLst>
            <pc:docMk/>
            <pc:sldMk cId="3085011291" sldId="257"/>
            <ac:spMk id="3" creationId="{0D590E2B-388F-400E-990F-FAFA5B35D7EA}"/>
          </ac:spMkLst>
        </pc:spChg>
      </pc:sldChg>
      <pc:sldChg chg="modSp new">
        <pc:chgData name="kamal aulakh" userId="f0682e4ae3bad202" providerId="Windows Live" clId="Web-{A23495BA-AAEF-4D3B-A8A6-02DA33A61311}" dt="2019-07-31T14:37:19.410" v="295" actId="20577"/>
        <pc:sldMkLst>
          <pc:docMk/>
          <pc:sldMk cId="661295362" sldId="264"/>
        </pc:sldMkLst>
        <pc:spChg chg="mod">
          <ac:chgData name="kamal aulakh" userId="f0682e4ae3bad202" providerId="Windows Live" clId="Web-{A23495BA-AAEF-4D3B-A8A6-02DA33A61311}" dt="2019-07-31T14:32:30.861" v="37" actId="20577"/>
          <ac:spMkLst>
            <pc:docMk/>
            <pc:sldMk cId="661295362" sldId="264"/>
            <ac:spMk id="2" creationId="{8FF2EB78-0E60-4EDB-9716-EC221B531AF0}"/>
          </ac:spMkLst>
        </pc:spChg>
        <pc:spChg chg="mod">
          <ac:chgData name="kamal aulakh" userId="f0682e4ae3bad202" providerId="Windows Live" clId="Web-{A23495BA-AAEF-4D3B-A8A6-02DA33A61311}" dt="2019-07-31T14:37:19.410" v="295" actId="20577"/>
          <ac:spMkLst>
            <pc:docMk/>
            <pc:sldMk cId="661295362" sldId="264"/>
            <ac:spMk id="3" creationId="{6D3DC15E-EF00-4E31-92AC-B34984F4ED6D}"/>
          </ac:spMkLst>
        </pc:spChg>
      </pc:sldChg>
      <pc:sldChg chg="addSp delSp modSp new">
        <pc:chgData name="kamal aulakh" userId="f0682e4ae3bad202" providerId="Windows Live" clId="Web-{A23495BA-AAEF-4D3B-A8A6-02DA33A61311}" dt="2019-07-31T15:30:26.447" v="1524"/>
        <pc:sldMkLst>
          <pc:docMk/>
          <pc:sldMk cId="3827343290" sldId="265"/>
        </pc:sldMkLst>
        <pc:spChg chg="mod">
          <ac:chgData name="kamal aulakh" userId="f0682e4ae3bad202" providerId="Windows Live" clId="Web-{A23495BA-AAEF-4D3B-A8A6-02DA33A61311}" dt="2019-07-31T14:45:15.351" v="486" actId="14100"/>
          <ac:spMkLst>
            <pc:docMk/>
            <pc:sldMk cId="3827343290" sldId="265"/>
            <ac:spMk id="2" creationId="{6E1C7CC6-FCA9-47C7-9058-AAC4C4D0EF49}"/>
          </ac:spMkLst>
        </pc:spChg>
        <pc:spChg chg="del">
          <ac:chgData name="kamal aulakh" userId="f0682e4ae3bad202" providerId="Windows Live" clId="Web-{A23495BA-AAEF-4D3B-A8A6-02DA33A61311}" dt="2019-07-31T14:46:04.632" v="487"/>
          <ac:spMkLst>
            <pc:docMk/>
            <pc:sldMk cId="3827343290" sldId="265"/>
            <ac:spMk id="3" creationId="{3E665CAA-2C87-4600-80B1-D9AAF499F182}"/>
          </ac:spMkLst>
        </pc:spChg>
        <pc:graphicFrameChg chg="add mod ord modGraphic">
          <ac:chgData name="kamal aulakh" userId="f0682e4ae3bad202" providerId="Windows Live" clId="Web-{A23495BA-AAEF-4D3B-A8A6-02DA33A61311}" dt="2019-07-31T15:30:26.447" v="1524"/>
          <ac:graphicFrameMkLst>
            <pc:docMk/>
            <pc:sldMk cId="3827343290" sldId="265"/>
            <ac:graphicFrameMk id="4" creationId="{E98D7A03-9786-4661-940C-B5672DAB4F92}"/>
          </ac:graphicFrameMkLst>
        </pc:graphicFrameChg>
      </pc:sldChg>
      <pc:sldChg chg="modSp new">
        <pc:chgData name="kamal aulakh" userId="f0682e4ae3bad202" providerId="Windows Live" clId="Web-{A23495BA-AAEF-4D3B-A8A6-02DA33A61311}" dt="2019-07-31T15:40:29.045" v="1609" actId="20577"/>
        <pc:sldMkLst>
          <pc:docMk/>
          <pc:sldMk cId="1246855704" sldId="266"/>
        </pc:sldMkLst>
        <pc:spChg chg="mod">
          <ac:chgData name="kamal aulakh" userId="f0682e4ae3bad202" providerId="Windows Live" clId="Web-{A23495BA-AAEF-4D3B-A8A6-02DA33A61311}" dt="2019-07-31T15:31:15.651" v="1548" actId="20577"/>
          <ac:spMkLst>
            <pc:docMk/>
            <pc:sldMk cId="1246855704" sldId="266"/>
            <ac:spMk id="2" creationId="{AABEA138-22B9-49D4-8362-193320AAE340}"/>
          </ac:spMkLst>
        </pc:spChg>
        <pc:spChg chg="mod">
          <ac:chgData name="kamal aulakh" userId="f0682e4ae3bad202" providerId="Windows Live" clId="Web-{A23495BA-AAEF-4D3B-A8A6-02DA33A61311}" dt="2019-07-31T15:40:29.045" v="1609" actId="20577"/>
          <ac:spMkLst>
            <pc:docMk/>
            <pc:sldMk cId="1246855704" sldId="266"/>
            <ac:spMk id="3" creationId="{4A91BD5D-FCB2-45F8-9395-892D0EFACA9A}"/>
          </ac:spMkLst>
        </pc:spChg>
      </pc:sldChg>
    </pc:docChg>
  </pc:docChgLst>
  <pc:docChgLst>
    <pc:chgData name="kamal aulakh" userId="f0682e4ae3bad202" providerId="Windows Live" clId="Web-{B83E8B80-04F5-47BD-8087-3EA1080242D9}"/>
    <pc:docChg chg="modSld">
      <pc:chgData name="kamal aulakh" userId="f0682e4ae3bad202" providerId="Windows Live" clId="Web-{B83E8B80-04F5-47BD-8087-3EA1080242D9}" dt="2019-08-01T07:28:15.858" v="17" actId="1076"/>
      <pc:docMkLst>
        <pc:docMk/>
      </pc:docMkLst>
      <pc:sldChg chg="addSp modSp mod setBg setClrOvrMap">
        <pc:chgData name="kamal aulakh" userId="f0682e4ae3bad202" providerId="Windows Live" clId="Web-{B83E8B80-04F5-47BD-8087-3EA1080242D9}" dt="2019-08-01T07:25:04.779" v="0"/>
        <pc:sldMkLst>
          <pc:docMk/>
          <pc:sldMk cId="2940327860" sldId="270"/>
        </pc:sldMkLst>
        <pc:spChg chg="mod">
          <ac:chgData name="kamal aulakh" userId="f0682e4ae3bad202" providerId="Windows Live" clId="Web-{B83E8B80-04F5-47BD-8087-3EA1080242D9}" dt="2019-08-01T07:25:04.779" v="0"/>
          <ac:spMkLst>
            <pc:docMk/>
            <pc:sldMk cId="2940327860" sldId="270"/>
            <ac:spMk id="2" creationId="{913E849D-7419-4ADD-809D-37F4FD8EF9B3}"/>
          </ac:spMkLst>
        </pc:spChg>
        <pc:spChg chg="mod">
          <ac:chgData name="kamal aulakh" userId="f0682e4ae3bad202" providerId="Windows Live" clId="Web-{B83E8B80-04F5-47BD-8087-3EA1080242D9}" dt="2019-08-01T07:25:04.779" v="0"/>
          <ac:spMkLst>
            <pc:docMk/>
            <pc:sldMk cId="2940327860" sldId="270"/>
            <ac:spMk id="10" creationId="{E8C78236-8DD5-4FEA-BC1D-932A443E3EDE}"/>
          </ac:spMkLst>
        </pc:spChg>
        <pc:spChg chg="add">
          <ac:chgData name="kamal aulakh" userId="f0682e4ae3bad202" providerId="Windows Live" clId="Web-{B83E8B80-04F5-47BD-8087-3EA1080242D9}" dt="2019-08-01T07:25:04.779" v="0"/>
          <ac:spMkLst>
            <pc:docMk/>
            <pc:sldMk cId="2940327860" sldId="270"/>
            <ac:spMk id="15" creationId="{DD651B61-325E-4E73-8445-38B0DE8AAAB6}"/>
          </ac:spMkLst>
        </pc:spChg>
        <pc:spChg chg="add">
          <ac:chgData name="kamal aulakh" userId="f0682e4ae3bad202" providerId="Windows Live" clId="Web-{B83E8B80-04F5-47BD-8087-3EA1080242D9}" dt="2019-08-01T07:25:04.779" v="0"/>
          <ac:spMkLst>
            <pc:docMk/>
            <pc:sldMk cId="2940327860" sldId="270"/>
            <ac:spMk id="17" creationId="{B42E5253-D3AC-4AC2-B766-8B34F13C2F5E}"/>
          </ac:spMkLst>
        </pc:spChg>
        <pc:spChg chg="add">
          <ac:chgData name="kamal aulakh" userId="f0682e4ae3bad202" providerId="Windows Live" clId="Web-{B83E8B80-04F5-47BD-8087-3EA1080242D9}" dt="2019-08-01T07:25:04.779" v="0"/>
          <ac:spMkLst>
            <pc:docMk/>
            <pc:sldMk cId="2940327860" sldId="270"/>
            <ac:spMk id="19" creationId="{10AE8D57-436A-4073-9A75-15BB5949F8B4}"/>
          </ac:spMkLst>
        </pc:spChg>
        <pc:spChg chg="add">
          <ac:chgData name="kamal aulakh" userId="f0682e4ae3bad202" providerId="Windows Live" clId="Web-{B83E8B80-04F5-47BD-8087-3EA1080242D9}" dt="2019-08-01T07:25:04.779" v="0"/>
          <ac:spMkLst>
            <pc:docMk/>
            <pc:sldMk cId="2940327860" sldId="270"/>
            <ac:spMk id="21" creationId="{E9751CB9-7B25-4EB8-9A6F-82F822549F12}"/>
          </ac:spMkLst>
        </pc:spChg>
        <pc:spChg chg="add">
          <ac:chgData name="kamal aulakh" userId="f0682e4ae3bad202" providerId="Windows Live" clId="Web-{B83E8B80-04F5-47BD-8087-3EA1080242D9}" dt="2019-08-01T07:25:04.779" v="0"/>
          <ac:spMkLst>
            <pc:docMk/>
            <pc:sldMk cId="2940327860" sldId="270"/>
            <ac:spMk id="23" creationId="{E1317383-CF3B-4B02-9512-BECBEF6362A4}"/>
          </ac:spMkLst>
        </pc:spChg>
        <pc:spChg chg="add">
          <ac:chgData name="kamal aulakh" userId="f0682e4ae3bad202" providerId="Windows Live" clId="Web-{B83E8B80-04F5-47BD-8087-3EA1080242D9}" dt="2019-08-01T07:25:04.779" v="0"/>
          <ac:spMkLst>
            <pc:docMk/>
            <pc:sldMk cId="2940327860" sldId="270"/>
            <ac:spMk id="25" creationId="{B1D4C7A0-6DF2-4F2D-A45D-F111582974C7}"/>
          </ac:spMkLst>
        </pc:spChg>
        <pc:spChg chg="add">
          <ac:chgData name="kamal aulakh" userId="f0682e4ae3bad202" providerId="Windows Live" clId="Web-{B83E8B80-04F5-47BD-8087-3EA1080242D9}" dt="2019-08-01T07:25:04.779" v="0"/>
          <ac:spMkLst>
            <pc:docMk/>
            <pc:sldMk cId="2940327860" sldId="270"/>
            <ac:spMk id="27" creationId="{DBF3943D-BCB6-4B31-809D-A005686483B4}"/>
          </ac:spMkLst>
        </pc:spChg>
        <pc:spChg chg="add">
          <ac:chgData name="kamal aulakh" userId="f0682e4ae3bad202" providerId="Windows Live" clId="Web-{B83E8B80-04F5-47BD-8087-3EA1080242D9}" dt="2019-08-01T07:25:04.779" v="0"/>
          <ac:spMkLst>
            <pc:docMk/>
            <pc:sldMk cId="2940327860" sldId="270"/>
            <ac:spMk id="29" creationId="{39373A6F-2E1F-4613-8E1D-D68057D29F31}"/>
          </ac:spMkLst>
        </pc:spChg>
        <pc:picChg chg="mod ord">
          <ac:chgData name="kamal aulakh" userId="f0682e4ae3bad202" providerId="Windows Live" clId="Web-{B83E8B80-04F5-47BD-8087-3EA1080242D9}" dt="2019-08-01T07:25:04.779" v="0"/>
          <ac:picMkLst>
            <pc:docMk/>
            <pc:sldMk cId="2940327860" sldId="270"/>
            <ac:picMk id="5" creationId="{E26C8E83-0A9A-40D4-B543-08664D28578F}"/>
          </ac:picMkLst>
        </pc:picChg>
      </pc:sldChg>
      <pc:sldChg chg="addSp delSp modSp mod setBg setClrOvrMap">
        <pc:chgData name="kamal aulakh" userId="f0682e4ae3bad202" providerId="Windows Live" clId="Web-{B83E8B80-04F5-47BD-8087-3EA1080242D9}" dt="2019-08-01T07:25:34.310" v="3"/>
        <pc:sldMkLst>
          <pc:docMk/>
          <pc:sldMk cId="2695085023" sldId="271"/>
        </pc:sldMkLst>
        <pc:spChg chg="mod">
          <ac:chgData name="kamal aulakh" userId="f0682e4ae3bad202" providerId="Windows Live" clId="Web-{B83E8B80-04F5-47BD-8087-3EA1080242D9}" dt="2019-08-01T07:25:34.310" v="3"/>
          <ac:spMkLst>
            <pc:docMk/>
            <pc:sldMk cId="2695085023" sldId="271"/>
            <ac:spMk id="2" creationId="{8468A7F0-9FB9-4278-9FA6-C6CD3E2B73E6}"/>
          </ac:spMkLst>
        </pc:spChg>
        <pc:spChg chg="mod">
          <ac:chgData name="kamal aulakh" userId="f0682e4ae3bad202" providerId="Windows Live" clId="Web-{B83E8B80-04F5-47BD-8087-3EA1080242D9}" dt="2019-08-01T07:25:34.310" v="3"/>
          <ac:spMkLst>
            <pc:docMk/>
            <pc:sldMk cId="2695085023" sldId="271"/>
            <ac:spMk id="3" creationId="{B3DEFD77-6544-4D64-AC53-B58B770A921B}"/>
          </ac:spMkLst>
        </pc:spChg>
        <pc:spChg chg="add">
          <ac:chgData name="kamal aulakh" userId="f0682e4ae3bad202" providerId="Windows Live" clId="Web-{B83E8B80-04F5-47BD-8087-3EA1080242D9}" dt="2019-08-01T07:25:34.310" v="3"/>
          <ac:spMkLst>
            <pc:docMk/>
            <pc:sldMk cId="2695085023" sldId="271"/>
            <ac:spMk id="5" creationId="{A43B05A4-157F-403C-939A-ED1B6A0A029C}"/>
          </ac:spMkLst>
        </pc:spChg>
        <pc:spChg chg="add">
          <ac:chgData name="kamal aulakh" userId="f0682e4ae3bad202" providerId="Windows Live" clId="Web-{B83E8B80-04F5-47BD-8087-3EA1080242D9}" dt="2019-08-01T07:25:34.310" v="3"/>
          <ac:spMkLst>
            <pc:docMk/>
            <pc:sldMk cId="2695085023" sldId="271"/>
            <ac:spMk id="6" creationId="{E8CCE107-A70B-4916-9A0B-751C70B9B597}"/>
          </ac:spMkLst>
        </pc:spChg>
        <pc:spChg chg="add del">
          <ac:chgData name="kamal aulakh" userId="f0682e4ae3bad202" providerId="Windows Live" clId="Web-{B83E8B80-04F5-47BD-8087-3EA1080242D9}" dt="2019-08-01T07:25:34.294" v="2"/>
          <ac:spMkLst>
            <pc:docMk/>
            <pc:sldMk cId="2695085023" sldId="271"/>
            <ac:spMk id="8" creationId="{B373F125-DEF3-41D6-9918-AB21A2ACC37A}"/>
          </ac:spMkLst>
        </pc:spChg>
        <pc:spChg chg="add del">
          <ac:chgData name="kamal aulakh" userId="f0682e4ae3bad202" providerId="Windows Live" clId="Web-{B83E8B80-04F5-47BD-8087-3EA1080242D9}" dt="2019-08-01T07:25:34.294" v="2"/>
          <ac:spMkLst>
            <pc:docMk/>
            <pc:sldMk cId="2695085023" sldId="271"/>
            <ac:spMk id="10" creationId="{71E9F226-EB6E-48C9-ADDA-636DE4BF4EBE}"/>
          </ac:spMkLst>
        </pc:spChg>
        <pc:spChg chg="add">
          <ac:chgData name="kamal aulakh" userId="f0682e4ae3bad202" providerId="Windows Live" clId="Web-{B83E8B80-04F5-47BD-8087-3EA1080242D9}" dt="2019-08-01T07:25:34.310" v="3"/>
          <ac:spMkLst>
            <pc:docMk/>
            <pc:sldMk cId="2695085023" sldId="271"/>
            <ac:spMk id="12" creationId="{9A925BC7-7CC5-4A0C-9B3D-8829EBF281BD}"/>
          </ac:spMkLst>
        </pc:spChg>
        <pc:spChg chg="add">
          <ac:chgData name="kamal aulakh" userId="f0682e4ae3bad202" providerId="Windows Live" clId="Web-{B83E8B80-04F5-47BD-8087-3EA1080242D9}" dt="2019-08-01T07:25:34.310" v="3"/>
          <ac:spMkLst>
            <pc:docMk/>
            <pc:sldMk cId="2695085023" sldId="271"/>
            <ac:spMk id="14" creationId="{6E67D916-28C7-4965-BA3C-287FB857979C}"/>
          </ac:spMkLst>
        </pc:spChg>
      </pc:sldChg>
      <pc:sldChg chg="addSp delSp modSp mod setBg setClrOvrMap">
        <pc:chgData name="kamal aulakh" userId="f0682e4ae3bad202" providerId="Windows Live" clId="Web-{B83E8B80-04F5-47BD-8087-3EA1080242D9}" dt="2019-08-01T07:28:15.858" v="17" actId="1076"/>
        <pc:sldMkLst>
          <pc:docMk/>
          <pc:sldMk cId="3801379993" sldId="272"/>
        </pc:sldMkLst>
        <pc:spChg chg="mod">
          <ac:chgData name="kamal aulakh" userId="f0682e4ae3bad202" providerId="Windows Live" clId="Web-{B83E8B80-04F5-47BD-8087-3EA1080242D9}" dt="2019-08-01T07:27:21.654" v="10"/>
          <ac:spMkLst>
            <pc:docMk/>
            <pc:sldMk cId="3801379993" sldId="272"/>
            <ac:spMk id="2" creationId="{913885FB-42A8-4B19-8C25-979BCCEE1FCB}"/>
          </ac:spMkLst>
        </pc:spChg>
        <pc:spChg chg="mod">
          <ac:chgData name="kamal aulakh" userId="f0682e4ae3bad202" providerId="Windows Live" clId="Web-{B83E8B80-04F5-47BD-8087-3EA1080242D9}" dt="2019-08-01T07:28:15.858" v="17" actId="1076"/>
          <ac:spMkLst>
            <pc:docMk/>
            <pc:sldMk cId="3801379993" sldId="272"/>
            <ac:spMk id="3" creationId="{87F9AABD-5294-4598-AB8A-2BC77A2ADF57}"/>
          </ac:spMkLst>
        </pc:spChg>
        <pc:spChg chg="add del">
          <ac:chgData name="kamal aulakh" userId="f0682e4ae3bad202" providerId="Windows Live" clId="Web-{B83E8B80-04F5-47BD-8087-3EA1080242D9}" dt="2019-08-01T07:27:21.654" v="10"/>
          <ac:spMkLst>
            <pc:docMk/>
            <pc:sldMk cId="3801379993" sldId="272"/>
            <ac:spMk id="24" creationId="{18FFF8BA-E008-4068-851C-2CED296AC5C1}"/>
          </ac:spMkLst>
        </pc:spChg>
        <pc:spChg chg="add del">
          <ac:chgData name="kamal aulakh" userId="f0682e4ae3bad202" providerId="Windows Live" clId="Web-{B83E8B80-04F5-47BD-8087-3EA1080242D9}" dt="2019-08-01T07:27:21.654" v="10"/>
          <ac:spMkLst>
            <pc:docMk/>
            <pc:sldMk cId="3801379993" sldId="272"/>
            <ac:spMk id="25" creationId="{832B0DA7-13B0-4805-B9BD-9BFACCB233CC}"/>
          </ac:spMkLst>
        </pc:spChg>
        <pc:spChg chg="add del">
          <ac:chgData name="kamal aulakh" userId="f0682e4ae3bad202" providerId="Windows Live" clId="Web-{B83E8B80-04F5-47BD-8087-3EA1080242D9}" dt="2019-08-01T07:27:21.654" v="10"/>
          <ac:spMkLst>
            <pc:docMk/>
            <pc:sldMk cId="3801379993" sldId="272"/>
            <ac:spMk id="26" creationId="{D5D17921-1EF4-488E-A9AA-AC6B7F3CE91D}"/>
          </ac:spMkLst>
        </pc:spChg>
        <pc:spChg chg="add">
          <ac:chgData name="kamal aulakh" userId="f0682e4ae3bad202" providerId="Windows Live" clId="Web-{B83E8B80-04F5-47BD-8087-3EA1080242D9}" dt="2019-08-01T07:27:21.654" v="10"/>
          <ac:spMkLst>
            <pc:docMk/>
            <pc:sldMk cId="3801379993" sldId="272"/>
            <ac:spMk id="28" creationId="{A43B05A4-157F-403C-939A-ED1B6A0A029C}"/>
          </ac:spMkLst>
        </pc:spChg>
        <pc:spChg chg="add">
          <ac:chgData name="kamal aulakh" userId="f0682e4ae3bad202" providerId="Windows Live" clId="Web-{B83E8B80-04F5-47BD-8087-3EA1080242D9}" dt="2019-08-01T07:27:21.654" v="10"/>
          <ac:spMkLst>
            <pc:docMk/>
            <pc:sldMk cId="3801379993" sldId="272"/>
            <ac:spMk id="29" creationId="{E8CCE107-A70B-4916-9A0B-751C70B9B597}"/>
          </ac:spMkLst>
        </pc:spChg>
        <pc:spChg chg="add">
          <ac:chgData name="kamal aulakh" userId="f0682e4ae3bad202" providerId="Windows Live" clId="Web-{B83E8B80-04F5-47BD-8087-3EA1080242D9}" dt="2019-08-01T07:27:21.654" v="10"/>
          <ac:spMkLst>
            <pc:docMk/>
            <pc:sldMk cId="3801379993" sldId="272"/>
            <ac:spMk id="30" creationId="{9A925BC7-7CC5-4A0C-9B3D-8829EBF281BD}"/>
          </ac:spMkLst>
        </pc:spChg>
        <pc:spChg chg="add del">
          <ac:chgData name="kamal aulakh" userId="f0682e4ae3bad202" providerId="Windows Live" clId="Web-{B83E8B80-04F5-47BD-8087-3EA1080242D9}" dt="2019-08-01T07:27:14.076" v="9"/>
          <ac:spMkLst>
            <pc:docMk/>
            <pc:sldMk cId="3801379993" sldId="272"/>
            <ac:spMk id="31" creationId="{A43B05A4-157F-403C-939A-ED1B6A0A029C}"/>
          </ac:spMkLst>
        </pc:spChg>
        <pc:spChg chg="add">
          <ac:chgData name="kamal aulakh" userId="f0682e4ae3bad202" providerId="Windows Live" clId="Web-{B83E8B80-04F5-47BD-8087-3EA1080242D9}" dt="2019-08-01T07:27:21.654" v="10"/>
          <ac:spMkLst>
            <pc:docMk/>
            <pc:sldMk cId="3801379993" sldId="272"/>
            <ac:spMk id="32" creationId="{6E67D916-28C7-4965-BA3C-287FB857979C}"/>
          </ac:spMkLst>
        </pc:spChg>
        <pc:spChg chg="add del">
          <ac:chgData name="kamal aulakh" userId="f0682e4ae3bad202" providerId="Windows Live" clId="Web-{B83E8B80-04F5-47BD-8087-3EA1080242D9}" dt="2019-08-01T07:27:14.076" v="9"/>
          <ac:spMkLst>
            <pc:docMk/>
            <pc:sldMk cId="3801379993" sldId="272"/>
            <ac:spMk id="33" creationId="{E8CCE107-A70B-4916-9A0B-751C70B9B597}"/>
          </ac:spMkLst>
        </pc:spChg>
        <pc:spChg chg="add del">
          <ac:chgData name="kamal aulakh" userId="f0682e4ae3bad202" providerId="Windows Live" clId="Web-{B83E8B80-04F5-47BD-8087-3EA1080242D9}" dt="2019-08-01T07:27:14.076" v="9"/>
          <ac:spMkLst>
            <pc:docMk/>
            <pc:sldMk cId="3801379993" sldId="272"/>
            <ac:spMk id="35" creationId="{9A925BC7-7CC5-4A0C-9B3D-8829EBF281BD}"/>
          </ac:spMkLst>
        </pc:spChg>
        <pc:spChg chg="add del">
          <ac:chgData name="kamal aulakh" userId="f0682e4ae3bad202" providerId="Windows Live" clId="Web-{B83E8B80-04F5-47BD-8087-3EA1080242D9}" dt="2019-08-01T07:27:14.076" v="9"/>
          <ac:spMkLst>
            <pc:docMk/>
            <pc:sldMk cId="3801379993" sldId="272"/>
            <ac:spMk id="37" creationId="{6E67D916-28C7-4965-BA3C-287FB857979C}"/>
          </ac:spMkLst>
        </pc:spChg>
      </pc:sldChg>
      <pc:sldChg chg="addSp delSp modSp">
        <pc:chgData name="kamal aulakh" userId="f0682e4ae3bad202" providerId="Windows Live" clId="Web-{B83E8B80-04F5-47BD-8087-3EA1080242D9}" dt="2019-08-01T07:27:11.248" v="8"/>
        <pc:sldMkLst>
          <pc:docMk/>
          <pc:sldMk cId="3667587327" sldId="273"/>
        </pc:sldMkLst>
        <pc:spChg chg="mod">
          <ac:chgData name="kamal aulakh" userId="f0682e4ae3bad202" providerId="Windows Live" clId="Web-{B83E8B80-04F5-47BD-8087-3EA1080242D9}" dt="2019-08-01T07:27:11.248" v="8"/>
          <ac:spMkLst>
            <pc:docMk/>
            <pc:sldMk cId="3667587327" sldId="273"/>
            <ac:spMk id="2" creationId="{8F933452-D4D2-40BB-B98C-CA26749E31BF}"/>
          </ac:spMkLst>
        </pc:spChg>
        <pc:spChg chg="add del">
          <ac:chgData name="kamal aulakh" userId="f0682e4ae3bad202" providerId="Windows Live" clId="Web-{B83E8B80-04F5-47BD-8087-3EA1080242D9}" dt="2019-08-01T07:27:11.248" v="8"/>
          <ac:spMkLst>
            <pc:docMk/>
            <pc:sldMk cId="3667587327" sldId="273"/>
            <ac:spMk id="4" creationId="{DCF4EB5C-ED25-4675-8255-2F5B12CFFCF0}"/>
          </ac:spMkLst>
        </pc:spChg>
        <pc:spChg chg="add del">
          <ac:chgData name="kamal aulakh" userId="f0682e4ae3bad202" providerId="Windows Live" clId="Web-{B83E8B80-04F5-47BD-8087-3EA1080242D9}" dt="2019-08-01T07:27:11.248" v="8"/>
          <ac:spMkLst>
            <pc:docMk/>
            <pc:sldMk cId="3667587327" sldId="273"/>
            <ac:spMk id="5" creationId="{9514EC6E-A557-42A2-BCDC-3ABFFC5E564D}"/>
          </ac:spMkLst>
        </pc:spChg>
        <pc:spChg chg="add del">
          <ac:chgData name="kamal aulakh" userId="f0682e4ae3bad202" providerId="Windows Live" clId="Web-{B83E8B80-04F5-47BD-8087-3EA1080242D9}" dt="2019-08-01T07:27:11.248" v="8"/>
          <ac:spMkLst>
            <pc:docMk/>
            <pc:sldMk cId="3667587327" sldId="273"/>
            <ac:spMk id="6" creationId="{905482C9-EB42-4BFE-95BF-7FD661F07657}"/>
          </ac:spMkLst>
        </pc:spChg>
        <pc:spChg chg="add del">
          <ac:chgData name="kamal aulakh" userId="f0682e4ae3bad202" providerId="Windows Live" clId="Web-{B83E8B80-04F5-47BD-8087-3EA1080242D9}" dt="2019-08-01T07:27:11.248" v="8"/>
          <ac:spMkLst>
            <pc:docMk/>
            <pc:sldMk cId="3667587327" sldId="273"/>
            <ac:spMk id="8" creationId="{7539E646-A625-4A26-86ED-BD90EDD329F7}"/>
          </ac:spMkLst>
        </pc:spChg>
        <pc:spChg chg="add del">
          <ac:chgData name="kamal aulakh" userId="f0682e4ae3bad202" providerId="Windows Live" clId="Web-{B83E8B80-04F5-47BD-8087-3EA1080242D9}" dt="2019-08-01T07:27:11.248" v="8"/>
          <ac:spMkLst>
            <pc:docMk/>
            <pc:sldMk cId="3667587327" sldId="273"/>
            <ac:spMk id="10" creationId="{8E019540-1104-4B12-9F83-45F58674186F}"/>
          </ac:spMkLst>
        </pc:spChg>
        <pc:spChg chg="add del">
          <ac:chgData name="kamal aulakh" userId="f0682e4ae3bad202" providerId="Windows Live" clId="Web-{B83E8B80-04F5-47BD-8087-3EA1080242D9}" dt="2019-08-01T07:27:11.248" v="8"/>
          <ac:spMkLst>
            <pc:docMk/>
            <pc:sldMk cId="3667587327" sldId="273"/>
            <ac:spMk id="12" creationId="{11D976D6-8C98-48CC-8C34-0468F31678C2}"/>
          </ac:spMkLst>
        </pc:spChg>
        <pc:spChg chg="add del">
          <ac:chgData name="kamal aulakh" userId="f0682e4ae3bad202" providerId="Windows Live" clId="Web-{B83E8B80-04F5-47BD-8087-3EA1080242D9}" dt="2019-08-01T07:27:11.248" v="8"/>
          <ac:spMkLst>
            <pc:docMk/>
            <pc:sldMk cId="3667587327" sldId="273"/>
            <ac:spMk id="14" creationId="{3580CFD6-E44A-486A-9E73-D8D948F78A34}"/>
          </ac:spMkLst>
        </pc:spChg>
        <pc:spChg chg="add del">
          <ac:chgData name="kamal aulakh" userId="f0682e4ae3bad202" providerId="Windows Live" clId="Web-{B83E8B80-04F5-47BD-8087-3EA1080242D9}" dt="2019-08-01T07:27:04.514" v="6"/>
          <ac:spMkLst>
            <pc:docMk/>
            <pc:sldMk cId="3667587327" sldId="273"/>
            <ac:spMk id="16" creationId="{DCF4EB5C-ED25-4675-8255-2F5B12CFFCF0}"/>
          </ac:spMkLst>
        </pc:spChg>
        <pc:spChg chg="add del">
          <ac:chgData name="kamal aulakh" userId="f0682e4ae3bad202" providerId="Windows Live" clId="Web-{B83E8B80-04F5-47BD-8087-3EA1080242D9}" dt="2019-08-01T07:27:11.248" v="8"/>
          <ac:spMkLst>
            <pc:docMk/>
            <pc:sldMk cId="3667587327" sldId="273"/>
            <ac:spMk id="18" creationId="{DCF4EB5C-ED25-4675-8255-2F5B12CFFCF0}"/>
          </ac:spMkLst>
        </pc:spChg>
        <pc:spChg chg="add del">
          <ac:chgData name="kamal aulakh" userId="f0682e4ae3bad202" providerId="Windows Live" clId="Web-{B83E8B80-04F5-47BD-8087-3EA1080242D9}" dt="2019-08-01T07:27:11.248" v="8"/>
          <ac:spMkLst>
            <pc:docMk/>
            <pc:sldMk cId="3667587327" sldId="273"/>
            <ac:spMk id="20" creationId="{9514EC6E-A557-42A2-BCDC-3ABFFC5E564D}"/>
          </ac:spMkLst>
        </pc:spChg>
        <pc:spChg chg="add del">
          <ac:chgData name="kamal aulakh" userId="f0682e4ae3bad202" providerId="Windows Live" clId="Web-{B83E8B80-04F5-47BD-8087-3EA1080242D9}" dt="2019-08-01T07:27:04.514" v="6"/>
          <ac:spMkLst>
            <pc:docMk/>
            <pc:sldMk cId="3667587327" sldId="273"/>
            <ac:spMk id="21" creationId="{9514EC6E-A557-42A2-BCDC-3ABFFC5E564D}"/>
          </ac:spMkLst>
        </pc:spChg>
        <pc:spChg chg="add del">
          <ac:chgData name="kamal aulakh" userId="f0682e4ae3bad202" providerId="Windows Live" clId="Web-{B83E8B80-04F5-47BD-8087-3EA1080242D9}" dt="2019-08-01T07:27:11.248" v="8"/>
          <ac:spMkLst>
            <pc:docMk/>
            <pc:sldMk cId="3667587327" sldId="273"/>
            <ac:spMk id="22" creationId="{905482C9-EB42-4BFE-95BF-7FD661F07657}"/>
          </ac:spMkLst>
        </pc:spChg>
        <pc:spChg chg="add del">
          <ac:chgData name="kamal aulakh" userId="f0682e4ae3bad202" providerId="Windows Live" clId="Web-{B83E8B80-04F5-47BD-8087-3EA1080242D9}" dt="2019-08-01T07:27:04.514" v="6"/>
          <ac:spMkLst>
            <pc:docMk/>
            <pc:sldMk cId="3667587327" sldId="273"/>
            <ac:spMk id="23" creationId="{905482C9-EB42-4BFE-95BF-7FD661F07657}"/>
          </ac:spMkLst>
        </pc:spChg>
        <pc:spChg chg="add del">
          <ac:chgData name="kamal aulakh" userId="f0682e4ae3bad202" providerId="Windows Live" clId="Web-{B83E8B80-04F5-47BD-8087-3EA1080242D9}" dt="2019-08-01T07:27:11.248" v="8"/>
          <ac:spMkLst>
            <pc:docMk/>
            <pc:sldMk cId="3667587327" sldId="273"/>
            <ac:spMk id="24" creationId="{7539E646-A625-4A26-86ED-BD90EDD329F7}"/>
          </ac:spMkLst>
        </pc:spChg>
        <pc:spChg chg="add del">
          <ac:chgData name="kamal aulakh" userId="f0682e4ae3bad202" providerId="Windows Live" clId="Web-{B83E8B80-04F5-47BD-8087-3EA1080242D9}" dt="2019-08-01T07:27:04.514" v="6"/>
          <ac:spMkLst>
            <pc:docMk/>
            <pc:sldMk cId="3667587327" sldId="273"/>
            <ac:spMk id="25" creationId="{7539E646-A625-4A26-86ED-BD90EDD329F7}"/>
          </ac:spMkLst>
        </pc:spChg>
        <pc:spChg chg="add del">
          <ac:chgData name="kamal aulakh" userId="f0682e4ae3bad202" providerId="Windows Live" clId="Web-{B83E8B80-04F5-47BD-8087-3EA1080242D9}" dt="2019-08-01T07:27:11.248" v="8"/>
          <ac:spMkLst>
            <pc:docMk/>
            <pc:sldMk cId="3667587327" sldId="273"/>
            <ac:spMk id="26" creationId="{8E019540-1104-4B12-9F83-45F58674186F}"/>
          </ac:spMkLst>
        </pc:spChg>
        <pc:spChg chg="add del">
          <ac:chgData name="kamal aulakh" userId="f0682e4ae3bad202" providerId="Windows Live" clId="Web-{B83E8B80-04F5-47BD-8087-3EA1080242D9}" dt="2019-08-01T07:27:04.514" v="6"/>
          <ac:spMkLst>
            <pc:docMk/>
            <pc:sldMk cId="3667587327" sldId="273"/>
            <ac:spMk id="27" creationId="{8E019540-1104-4B12-9F83-45F58674186F}"/>
          </ac:spMkLst>
        </pc:spChg>
        <pc:spChg chg="add del">
          <ac:chgData name="kamal aulakh" userId="f0682e4ae3bad202" providerId="Windows Live" clId="Web-{B83E8B80-04F5-47BD-8087-3EA1080242D9}" dt="2019-08-01T07:27:11.248" v="8"/>
          <ac:spMkLst>
            <pc:docMk/>
            <pc:sldMk cId="3667587327" sldId="273"/>
            <ac:spMk id="28" creationId="{3580CFD6-E44A-486A-9E73-D8D948F78A34}"/>
          </ac:spMkLst>
        </pc:spChg>
        <pc:spChg chg="add del">
          <ac:chgData name="kamal aulakh" userId="f0682e4ae3bad202" providerId="Windows Live" clId="Web-{B83E8B80-04F5-47BD-8087-3EA1080242D9}" dt="2019-08-01T07:27:04.514" v="6"/>
          <ac:spMkLst>
            <pc:docMk/>
            <pc:sldMk cId="3667587327" sldId="273"/>
            <ac:spMk id="29" creationId="{11D976D6-8C98-48CC-8C34-0468F31678C2}"/>
          </ac:spMkLst>
        </pc:spChg>
        <pc:spChg chg="add del">
          <ac:chgData name="kamal aulakh" userId="f0682e4ae3bad202" providerId="Windows Live" clId="Web-{B83E8B80-04F5-47BD-8087-3EA1080242D9}" dt="2019-08-01T07:27:04.514" v="6"/>
          <ac:spMkLst>
            <pc:docMk/>
            <pc:sldMk cId="3667587327" sldId="273"/>
            <ac:spMk id="31" creationId="{3580CFD6-E44A-486A-9E73-D8D948F78A34}"/>
          </ac:spMkLst>
        </pc:spChg>
      </pc:sldChg>
    </pc:docChg>
  </pc:docChgLst>
  <pc:docChgLst>
    <pc:chgData name="kamal aulakh" userId="f0682e4ae3bad202" providerId="Windows Live" clId="Web-{6668E8AE-918C-4F01-AF9B-8DF87A56AA9B}"/>
    <pc:docChg chg="modSld">
      <pc:chgData name="kamal aulakh" userId="f0682e4ae3bad202" providerId="Windows Live" clId="Web-{6668E8AE-918C-4F01-AF9B-8DF87A56AA9B}" dt="2019-08-01T07:22:20.112" v="44"/>
      <pc:docMkLst>
        <pc:docMk/>
      </pc:docMkLst>
      <pc:sldChg chg="modSp">
        <pc:chgData name="kamal aulakh" userId="f0682e4ae3bad202" providerId="Windows Live" clId="Web-{6668E8AE-918C-4F01-AF9B-8DF87A56AA9B}" dt="2019-08-01T07:19:20.019" v="19" actId="20577"/>
        <pc:sldMkLst>
          <pc:docMk/>
          <pc:sldMk cId="109857222" sldId="256"/>
        </pc:sldMkLst>
        <pc:spChg chg="mod">
          <ac:chgData name="kamal aulakh" userId="f0682e4ae3bad202" providerId="Windows Live" clId="Web-{6668E8AE-918C-4F01-AF9B-8DF87A56AA9B}" dt="2019-08-01T07:19:20.019" v="19" actId="20577"/>
          <ac:spMkLst>
            <pc:docMk/>
            <pc:sldMk cId="109857222" sldId="256"/>
            <ac:spMk id="3" creationId="{00000000-0000-0000-0000-000000000000}"/>
          </ac:spMkLst>
        </pc:spChg>
      </pc:sldChg>
      <pc:sldChg chg="addSp modSp mod setBg setClrOvrMap">
        <pc:chgData name="kamal aulakh" userId="f0682e4ae3bad202" providerId="Windows Live" clId="Web-{6668E8AE-918C-4F01-AF9B-8DF87A56AA9B}" dt="2019-08-01T07:19:46.722" v="21"/>
        <pc:sldMkLst>
          <pc:docMk/>
          <pc:sldMk cId="661295362" sldId="264"/>
        </pc:sldMkLst>
        <pc:spChg chg="mod">
          <ac:chgData name="kamal aulakh" userId="f0682e4ae3bad202" providerId="Windows Live" clId="Web-{6668E8AE-918C-4F01-AF9B-8DF87A56AA9B}" dt="2019-08-01T07:19:46.722" v="21"/>
          <ac:spMkLst>
            <pc:docMk/>
            <pc:sldMk cId="661295362" sldId="264"/>
            <ac:spMk id="2" creationId="{8FF2EB78-0E60-4EDB-9716-EC221B531AF0}"/>
          </ac:spMkLst>
        </pc:spChg>
        <pc:spChg chg="mod">
          <ac:chgData name="kamal aulakh" userId="f0682e4ae3bad202" providerId="Windows Live" clId="Web-{6668E8AE-918C-4F01-AF9B-8DF87A56AA9B}" dt="2019-08-01T07:19:46.722" v="21"/>
          <ac:spMkLst>
            <pc:docMk/>
            <pc:sldMk cId="661295362" sldId="264"/>
            <ac:spMk id="3" creationId="{6D3DC15E-EF00-4E31-92AC-B34984F4ED6D}"/>
          </ac:spMkLst>
        </pc:spChg>
        <pc:spChg chg="add">
          <ac:chgData name="kamal aulakh" userId="f0682e4ae3bad202" providerId="Windows Live" clId="Web-{6668E8AE-918C-4F01-AF9B-8DF87A56AA9B}" dt="2019-08-01T07:19:46.722" v="21"/>
          <ac:spMkLst>
            <pc:docMk/>
            <pc:sldMk cId="661295362" sldId="264"/>
            <ac:spMk id="8" creationId="{A43B05A4-157F-403C-939A-ED1B6A0A029C}"/>
          </ac:spMkLst>
        </pc:spChg>
        <pc:spChg chg="add">
          <ac:chgData name="kamal aulakh" userId="f0682e4ae3bad202" providerId="Windows Live" clId="Web-{6668E8AE-918C-4F01-AF9B-8DF87A56AA9B}" dt="2019-08-01T07:19:46.722" v="21"/>
          <ac:spMkLst>
            <pc:docMk/>
            <pc:sldMk cId="661295362" sldId="264"/>
            <ac:spMk id="10" creationId="{E8CCE107-A70B-4916-9A0B-751C70B9B597}"/>
          </ac:spMkLst>
        </pc:spChg>
        <pc:spChg chg="add">
          <ac:chgData name="kamal aulakh" userId="f0682e4ae3bad202" providerId="Windows Live" clId="Web-{6668E8AE-918C-4F01-AF9B-8DF87A56AA9B}" dt="2019-08-01T07:19:46.722" v="21"/>
          <ac:spMkLst>
            <pc:docMk/>
            <pc:sldMk cId="661295362" sldId="264"/>
            <ac:spMk id="12" creationId="{9A925BC7-7CC5-4A0C-9B3D-8829EBF281BD}"/>
          </ac:spMkLst>
        </pc:spChg>
        <pc:spChg chg="add">
          <ac:chgData name="kamal aulakh" userId="f0682e4ae3bad202" providerId="Windows Live" clId="Web-{6668E8AE-918C-4F01-AF9B-8DF87A56AA9B}" dt="2019-08-01T07:19:46.722" v="21"/>
          <ac:spMkLst>
            <pc:docMk/>
            <pc:sldMk cId="661295362" sldId="264"/>
            <ac:spMk id="14" creationId="{6E67D916-28C7-4965-BA3C-287FB857979C}"/>
          </ac:spMkLst>
        </pc:spChg>
      </pc:sldChg>
      <pc:sldChg chg="addSp delSp modSp mod setBg setClrOvrMap">
        <pc:chgData name="kamal aulakh" userId="f0682e4ae3bad202" providerId="Windows Live" clId="Web-{6668E8AE-918C-4F01-AF9B-8DF87A56AA9B}" dt="2019-08-01T07:21:47.456" v="42" actId="14100"/>
        <pc:sldMkLst>
          <pc:docMk/>
          <pc:sldMk cId="3827343290" sldId="265"/>
        </pc:sldMkLst>
        <pc:spChg chg="mod">
          <ac:chgData name="kamal aulakh" userId="f0682e4ae3bad202" providerId="Windows Live" clId="Web-{6668E8AE-918C-4F01-AF9B-8DF87A56AA9B}" dt="2019-08-01T07:21:47.456" v="42" actId="14100"/>
          <ac:spMkLst>
            <pc:docMk/>
            <pc:sldMk cId="3827343290" sldId="265"/>
            <ac:spMk id="2" creationId="{6E1C7CC6-FCA9-47C7-9058-AAC4C4D0EF49}"/>
          </ac:spMkLst>
        </pc:spChg>
        <pc:spChg chg="add del">
          <ac:chgData name="kamal aulakh" userId="f0682e4ae3bad202" providerId="Windows Live" clId="Web-{6668E8AE-918C-4F01-AF9B-8DF87A56AA9B}" dt="2019-08-01T07:20:10.269" v="24"/>
          <ac:spMkLst>
            <pc:docMk/>
            <pc:sldMk cId="3827343290" sldId="265"/>
            <ac:spMk id="6" creationId="{A3B89715-0C08-460F-B428-54CD79978851}"/>
          </ac:spMkLst>
        </pc:spChg>
        <pc:spChg chg="add del">
          <ac:chgData name="kamal aulakh" userId="f0682e4ae3bad202" providerId="Windows Live" clId="Web-{6668E8AE-918C-4F01-AF9B-8DF87A56AA9B}" dt="2019-08-01T07:20:10.269" v="24"/>
          <ac:spMkLst>
            <pc:docMk/>
            <pc:sldMk cId="3827343290" sldId="265"/>
            <ac:spMk id="7" creationId="{7937B2BA-7A3F-4338-9F35-A23EE736762E}"/>
          </ac:spMkLst>
        </pc:spChg>
        <pc:spChg chg="add del">
          <ac:chgData name="kamal aulakh" userId="f0682e4ae3bad202" providerId="Windows Live" clId="Web-{6668E8AE-918C-4F01-AF9B-8DF87A56AA9B}" dt="2019-08-01T07:20:10.269" v="24"/>
          <ac:spMkLst>
            <pc:docMk/>
            <pc:sldMk cId="3827343290" sldId="265"/>
            <ac:spMk id="8" creationId="{F677D424-9960-4ACA-BCD2-505B987C4043}"/>
          </ac:spMkLst>
        </pc:spChg>
        <pc:spChg chg="add del">
          <ac:chgData name="kamal aulakh" userId="f0682e4ae3bad202" providerId="Windows Live" clId="Web-{6668E8AE-918C-4F01-AF9B-8DF87A56AA9B}" dt="2019-08-01T07:20:10.269" v="24"/>
          <ac:spMkLst>
            <pc:docMk/>
            <pc:sldMk cId="3827343290" sldId="265"/>
            <ac:spMk id="10" creationId="{534247F3-70BF-4860-A663-2ECA100F9E48}"/>
          </ac:spMkLst>
        </pc:spChg>
        <pc:spChg chg="add del">
          <ac:chgData name="kamal aulakh" userId="f0682e4ae3bad202" providerId="Windows Live" clId="Web-{6668E8AE-918C-4F01-AF9B-8DF87A56AA9B}" dt="2019-08-01T07:20:14.300" v="26"/>
          <ac:spMkLst>
            <pc:docMk/>
            <pc:sldMk cId="3827343290" sldId="265"/>
            <ac:spMk id="12" creationId="{DD651B61-325E-4E73-8445-38B0DE8AAAB6}"/>
          </ac:spMkLst>
        </pc:spChg>
        <pc:spChg chg="add del">
          <ac:chgData name="kamal aulakh" userId="f0682e4ae3bad202" providerId="Windows Live" clId="Web-{6668E8AE-918C-4F01-AF9B-8DF87A56AA9B}" dt="2019-08-01T07:20:14.300" v="26"/>
          <ac:spMkLst>
            <pc:docMk/>
            <pc:sldMk cId="3827343290" sldId="265"/>
            <ac:spMk id="14" creationId="{B42E5253-D3AC-4AC2-B766-8B34F13C2F5E}"/>
          </ac:spMkLst>
        </pc:spChg>
        <pc:spChg chg="add del">
          <ac:chgData name="kamal aulakh" userId="f0682e4ae3bad202" providerId="Windows Live" clId="Web-{6668E8AE-918C-4F01-AF9B-8DF87A56AA9B}" dt="2019-08-01T07:20:14.300" v="26"/>
          <ac:spMkLst>
            <pc:docMk/>
            <pc:sldMk cId="3827343290" sldId="265"/>
            <ac:spMk id="16" creationId="{10AE8D57-436A-4073-9A75-15BB5949F8B4}"/>
          </ac:spMkLst>
        </pc:spChg>
        <pc:spChg chg="add del">
          <ac:chgData name="kamal aulakh" userId="f0682e4ae3bad202" providerId="Windows Live" clId="Web-{6668E8AE-918C-4F01-AF9B-8DF87A56AA9B}" dt="2019-08-01T07:20:10.269" v="24"/>
          <ac:spMkLst>
            <pc:docMk/>
            <pc:sldMk cId="3827343290" sldId="265"/>
            <ac:spMk id="17" creationId="{E81D5223-6DF2-4751-8B5D-D37B5D98A550}"/>
          </ac:spMkLst>
        </pc:spChg>
        <pc:spChg chg="add del">
          <ac:chgData name="kamal aulakh" userId="f0682e4ae3bad202" providerId="Windows Live" clId="Web-{6668E8AE-918C-4F01-AF9B-8DF87A56AA9B}" dt="2019-08-01T07:20:14.300" v="26"/>
          <ac:spMkLst>
            <pc:docMk/>
            <pc:sldMk cId="3827343290" sldId="265"/>
            <ac:spMk id="18" creationId="{E2852671-8EB6-4EAF-8AF8-65CF3FD66456}"/>
          </ac:spMkLst>
        </pc:spChg>
        <pc:spChg chg="add del">
          <ac:chgData name="kamal aulakh" userId="f0682e4ae3bad202" providerId="Windows Live" clId="Web-{6668E8AE-918C-4F01-AF9B-8DF87A56AA9B}" dt="2019-08-01T07:20:14.300" v="26"/>
          <ac:spMkLst>
            <pc:docMk/>
            <pc:sldMk cId="3827343290" sldId="265"/>
            <ac:spMk id="19" creationId="{2E70159E-5269-4C18-AA0B-D50513DB3B3C}"/>
          </ac:spMkLst>
        </pc:spChg>
        <pc:spChg chg="add del">
          <ac:chgData name="kamal aulakh" userId="f0682e4ae3bad202" providerId="Windows Live" clId="Web-{6668E8AE-918C-4F01-AF9B-8DF87A56AA9B}" dt="2019-08-01T07:20:14.300" v="26"/>
          <ac:spMkLst>
            <pc:docMk/>
            <pc:sldMk cId="3827343290" sldId="265"/>
            <ac:spMk id="20" creationId="{963FC0CD-F19B-4D9C-9C47-EB7E9D16E444}"/>
          </ac:spMkLst>
        </pc:spChg>
        <pc:spChg chg="add del">
          <ac:chgData name="kamal aulakh" userId="f0682e4ae3bad202" providerId="Windows Live" clId="Web-{6668E8AE-918C-4F01-AF9B-8DF87A56AA9B}" dt="2019-08-01T07:20:14.300" v="26"/>
          <ac:spMkLst>
            <pc:docMk/>
            <pc:sldMk cId="3827343290" sldId="265"/>
            <ac:spMk id="21" creationId="{BBBE9C8C-98B2-41C2-B47B-9A396CBA2326}"/>
          </ac:spMkLst>
        </pc:spChg>
        <pc:spChg chg="add del">
          <ac:chgData name="kamal aulakh" userId="f0682e4ae3bad202" providerId="Windows Live" clId="Web-{6668E8AE-918C-4F01-AF9B-8DF87A56AA9B}" dt="2019-08-01T07:20:19.300" v="28"/>
          <ac:spMkLst>
            <pc:docMk/>
            <pc:sldMk cId="3827343290" sldId="265"/>
            <ac:spMk id="22" creationId="{FBE7ADA7-D199-447B-83C7-7FB0F7BFE027}"/>
          </ac:spMkLst>
        </pc:spChg>
        <pc:spChg chg="add del">
          <ac:chgData name="kamal aulakh" userId="f0682e4ae3bad202" providerId="Windows Live" clId="Web-{6668E8AE-918C-4F01-AF9B-8DF87A56AA9B}" dt="2019-08-01T07:20:14.300" v="26"/>
          <ac:spMkLst>
            <pc:docMk/>
            <pc:sldMk cId="3827343290" sldId="265"/>
            <ac:spMk id="23" creationId="{B2ECCA3D-5ECA-4A8B-B9D7-CE6DEB72B952}"/>
          </ac:spMkLst>
        </pc:spChg>
        <pc:spChg chg="add del">
          <ac:chgData name="kamal aulakh" userId="f0682e4ae3bad202" providerId="Windows Live" clId="Web-{6668E8AE-918C-4F01-AF9B-8DF87A56AA9B}" dt="2019-08-01T07:20:19.300" v="28"/>
          <ac:spMkLst>
            <pc:docMk/>
            <pc:sldMk cId="3827343290" sldId="265"/>
            <ac:spMk id="24" creationId="{CF7BDE25-3D6C-4A65-AE1F-17B3C31DC9DF}"/>
          </ac:spMkLst>
        </pc:spChg>
        <pc:spChg chg="add del">
          <ac:chgData name="kamal aulakh" userId="f0682e4ae3bad202" providerId="Windows Live" clId="Web-{6668E8AE-918C-4F01-AF9B-8DF87A56AA9B}" dt="2019-08-01T07:20:19.300" v="28"/>
          <ac:spMkLst>
            <pc:docMk/>
            <pc:sldMk cId="3827343290" sldId="265"/>
            <ac:spMk id="25" creationId="{5CD6E934-390A-4282-9C06-550879EA88ED}"/>
          </ac:spMkLst>
        </pc:spChg>
        <pc:spChg chg="add del">
          <ac:chgData name="kamal aulakh" userId="f0682e4ae3bad202" providerId="Windows Live" clId="Web-{6668E8AE-918C-4F01-AF9B-8DF87A56AA9B}" dt="2019-08-01T07:20:19.300" v="28"/>
          <ac:spMkLst>
            <pc:docMk/>
            <pc:sldMk cId="3827343290" sldId="265"/>
            <ac:spMk id="26" creationId="{5207C480-2ED1-4822-91D1-C253F6887113}"/>
          </ac:spMkLst>
        </pc:spChg>
        <pc:spChg chg="add del">
          <ac:chgData name="kamal aulakh" userId="f0682e4ae3bad202" providerId="Windows Live" clId="Web-{6668E8AE-918C-4F01-AF9B-8DF87A56AA9B}" dt="2019-08-01T07:20:19.300" v="28"/>
          <ac:spMkLst>
            <pc:docMk/>
            <pc:sldMk cId="3827343290" sldId="265"/>
            <ac:spMk id="27" creationId="{A62FAE06-6CFA-41A5-8807-43DD2423C568}"/>
          </ac:spMkLst>
        </pc:spChg>
        <pc:spChg chg="add del">
          <ac:chgData name="kamal aulakh" userId="f0682e4ae3bad202" providerId="Windows Live" clId="Web-{6668E8AE-918C-4F01-AF9B-8DF87A56AA9B}" dt="2019-08-01T07:21:00.612" v="40"/>
          <ac:spMkLst>
            <pc:docMk/>
            <pc:sldMk cId="3827343290" sldId="265"/>
            <ac:spMk id="28" creationId="{BFABBCE0-E08C-4BBE-9FD2-E2B253D4D5F2}"/>
          </ac:spMkLst>
        </pc:spChg>
        <pc:spChg chg="add del">
          <ac:chgData name="kamal aulakh" userId="f0682e4ae3bad202" providerId="Windows Live" clId="Web-{6668E8AE-918C-4F01-AF9B-8DF87A56AA9B}" dt="2019-08-01T07:21:00.612" v="40"/>
          <ac:spMkLst>
            <pc:docMk/>
            <pc:sldMk cId="3827343290" sldId="265"/>
            <ac:spMk id="29" creationId="{FF426BAC-43D6-468E-B6FF-167034D5CE43}"/>
          </ac:spMkLst>
        </pc:spChg>
        <pc:spChg chg="add del">
          <ac:chgData name="kamal aulakh" userId="f0682e4ae3bad202" providerId="Windows Live" clId="Web-{6668E8AE-918C-4F01-AF9B-8DF87A56AA9B}" dt="2019-08-01T07:21:00.612" v="40"/>
          <ac:spMkLst>
            <pc:docMk/>
            <pc:sldMk cId="3827343290" sldId="265"/>
            <ac:spMk id="30" creationId="{FB02D80E-5995-4C54-8387-5893C2C89473}"/>
          </ac:spMkLst>
        </pc:spChg>
        <pc:spChg chg="add del">
          <ac:chgData name="kamal aulakh" userId="f0682e4ae3bad202" providerId="Windows Live" clId="Web-{6668E8AE-918C-4F01-AF9B-8DF87A56AA9B}" dt="2019-08-01T07:21:00.612" v="40"/>
          <ac:spMkLst>
            <pc:docMk/>
            <pc:sldMk cId="3827343290" sldId="265"/>
            <ac:spMk id="31" creationId="{896083C8-1401-4950-AF56-E2FAFE42D656}"/>
          </ac:spMkLst>
        </pc:spChg>
        <pc:spChg chg="add del">
          <ac:chgData name="kamal aulakh" userId="f0682e4ae3bad202" providerId="Windows Live" clId="Web-{6668E8AE-918C-4F01-AF9B-8DF87A56AA9B}" dt="2019-08-01T07:20:54.722" v="37"/>
          <ac:spMkLst>
            <pc:docMk/>
            <pc:sldMk cId="3827343290" sldId="265"/>
            <ac:spMk id="33" creationId="{DD651B61-325E-4E73-8445-38B0DE8AAAB6}"/>
          </ac:spMkLst>
        </pc:spChg>
        <pc:spChg chg="add del">
          <ac:chgData name="kamal aulakh" userId="f0682e4ae3bad202" providerId="Windows Live" clId="Web-{6668E8AE-918C-4F01-AF9B-8DF87A56AA9B}" dt="2019-08-01T07:20:54.722" v="37"/>
          <ac:spMkLst>
            <pc:docMk/>
            <pc:sldMk cId="3827343290" sldId="265"/>
            <ac:spMk id="34" creationId="{B42E5253-D3AC-4AC2-B766-8B34F13C2F5E}"/>
          </ac:spMkLst>
        </pc:spChg>
        <pc:spChg chg="add del">
          <ac:chgData name="kamal aulakh" userId="f0682e4ae3bad202" providerId="Windows Live" clId="Web-{6668E8AE-918C-4F01-AF9B-8DF87A56AA9B}" dt="2019-08-01T07:20:54.722" v="37"/>
          <ac:spMkLst>
            <pc:docMk/>
            <pc:sldMk cId="3827343290" sldId="265"/>
            <ac:spMk id="35" creationId="{10AE8D57-436A-4073-9A75-15BB5949F8B4}"/>
          </ac:spMkLst>
        </pc:spChg>
        <pc:spChg chg="add del">
          <ac:chgData name="kamal aulakh" userId="f0682e4ae3bad202" providerId="Windows Live" clId="Web-{6668E8AE-918C-4F01-AF9B-8DF87A56AA9B}" dt="2019-08-01T07:20:54.722" v="37"/>
          <ac:spMkLst>
            <pc:docMk/>
            <pc:sldMk cId="3827343290" sldId="265"/>
            <ac:spMk id="36" creationId="{E2852671-8EB6-4EAF-8AF8-65CF3FD66456}"/>
          </ac:spMkLst>
        </pc:spChg>
        <pc:spChg chg="add del">
          <ac:chgData name="kamal aulakh" userId="f0682e4ae3bad202" providerId="Windows Live" clId="Web-{6668E8AE-918C-4F01-AF9B-8DF87A56AA9B}" dt="2019-08-01T07:20:54.722" v="37"/>
          <ac:spMkLst>
            <pc:docMk/>
            <pc:sldMk cId="3827343290" sldId="265"/>
            <ac:spMk id="37" creationId="{963FC0CD-F19B-4D9C-9C47-EB7E9D16E444}"/>
          </ac:spMkLst>
        </pc:spChg>
        <pc:spChg chg="add del">
          <ac:chgData name="kamal aulakh" userId="f0682e4ae3bad202" providerId="Windows Live" clId="Web-{6668E8AE-918C-4F01-AF9B-8DF87A56AA9B}" dt="2019-08-01T07:20:54.722" v="37"/>
          <ac:spMkLst>
            <pc:docMk/>
            <pc:sldMk cId="3827343290" sldId="265"/>
            <ac:spMk id="38" creationId="{2E70159E-5269-4C18-AA0B-D50513DB3B3C}"/>
          </ac:spMkLst>
        </pc:spChg>
        <pc:spChg chg="add del">
          <ac:chgData name="kamal aulakh" userId="f0682e4ae3bad202" providerId="Windows Live" clId="Web-{6668E8AE-918C-4F01-AF9B-8DF87A56AA9B}" dt="2019-08-01T07:20:54.722" v="37"/>
          <ac:spMkLst>
            <pc:docMk/>
            <pc:sldMk cId="3827343290" sldId="265"/>
            <ac:spMk id="39" creationId="{BBBE9C8C-98B2-41C2-B47B-9A396CBA2326}"/>
          </ac:spMkLst>
        </pc:spChg>
        <pc:spChg chg="add del">
          <ac:chgData name="kamal aulakh" userId="f0682e4ae3bad202" providerId="Windows Live" clId="Web-{6668E8AE-918C-4F01-AF9B-8DF87A56AA9B}" dt="2019-08-01T07:20:54.722" v="37"/>
          <ac:spMkLst>
            <pc:docMk/>
            <pc:sldMk cId="3827343290" sldId="265"/>
            <ac:spMk id="40" creationId="{B2ECCA3D-5ECA-4A8B-B9D7-CE6DEB72B952}"/>
          </ac:spMkLst>
        </pc:spChg>
        <pc:graphicFrameChg chg="mod modGraphic">
          <ac:chgData name="kamal aulakh" userId="f0682e4ae3bad202" providerId="Windows Live" clId="Web-{6668E8AE-918C-4F01-AF9B-8DF87A56AA9B}" dt="2019-08-01T07:21:39.456" v="41" actId="1076"/>
          <ac:graphicFrameMkLst>
            <pc:docMk/>
            <pc:sldMk cId="3827343290" sldId="265"/>
            <ac:graphicFrameMk id="4" creationId="{E98D7A03-9786-4661-940C-B5672DAB4F92}"/>
          </ac:graphicFrameMkLst>
        </pc:graphicFrameChg>
      </pc:sldChg>
      <pc:sldChg chg="addSp modSp mod setBg setClrOvrMap">
        <pc:chgData name="kamal aulakh" userId="f0682e4ae3bad202" providerId="Windows Live" clId="Web-{6668E8AE-918C-4F01-AF9B-8DF87A56AA9B}" dt="2019-08-01T07:20:00.175" v="22"/>
        <pc:sldMkLst>
          <pc:docMk/>
          <pc:sldMk cId="1246855704" sldId="266"/>
        </pc:sldMkLst>
        <pc:spChg chg="mod">
          <ac:chgData name="kamal aulakh" userId="f0682e4ae3bad202" providerId="Windows Live" clId="Web-{6668E8AE-918C-4F01-AF9B-8DF87A56AA9B}" dt="2019-08-01T07:20:00.175" v="22"/>
          <ac:spMkLst>
            <pc:docMk/>
            <pc:sldMk cId="1246855704" sldId="266"/>
            <ac:spMk id="2" creationId="{AABEA138-22B9-49D4-8362-193320AAE340}"/>
          </ac:spMkLst>
        </pc:spChg>
        <pc:spChg chg="mod">
          <ac:chgData name="kamal aulakh" userId="f0682e4ae3bad202" providerId="Windows Live" clId="Web-{6668E8AE-918C-4F01-AF9B-8DF87A56AA9B}" dt="2019-08-01T07:20:00.175" v="22"/>
          <ac:spMkLst>
            <pc:docMk/>
            <pc:sldMk cId="1246855704" sldId="266"/>
            <ac:spMk id="3" creationId="{4A91BD5D-FCB2-45F8-9395-892D0EFACA9A}"/>
          </ac:spMkLst>
        </pc:spChg>
        <pc:spChg chg="add">
          <ac:chgData name="kamal aulakh" userId="f0682e4ae3bad202" providerId="Windows Live" clId="Web-{6668E8AE-918C-4F01-AF9B-8DF87A56AA9B}" dt="2019-08-01T07:20:00.175" v="22"/>
          <ac:spMkLst>
            <pc:docMk/>
            <pc:sldMk cId="1246855704" sldId="266"/>
            <ac:spMk id="8" creationId="{A43B05A4-157F-403C-939A-ED1B6A0A029C}"/>
          </ac:spMkLst>
        </pc:spChg>
        <pc:spChg chg="add">
          <ac:chgData name="kamal aulakh" userId="f0682e4ae3bad202" providerId="Windows Live" clId="Web-{6668E8AE-918C-4F01-AF9B-8DF87A56AA9B}" dt="2019-08-01T07:20:00.175" v="22"/>
          <ac:spMkLst>
            <pc:docMk/>
            <pc:sldMk cId="1246855704" sldId="266"/>
            <ac:spMk id="10" creationId="{E8CCE107-A70B-4916-9A0B-751C70B9B597}"/>
          </ac:spMkLst>
        </pc:spChg>
        <pc:spChg chg="add">
          <ac:chgData name="kamal aulakh" userId="f0682e4ae3bad202" providerId="Windows Live" clId="Web-{6668E8AE-918C-4F01-AF9B-8DF87A56AA9B}" dt="2019-08-01T07:20:00.175" v="22"/>
          <ac:spMkLst>
            <pc:docMk/>
            <pc:sldMk cId="1246855704" sldId="266"/>
            <ac:spMk id="12" creationId="{9A925BC7-7CC5-4A0C-9B3D-8829EBF281BD}"/>
          </ac:spMkLst>
        </pc:spChg>
        <pc:spChg chg="add">
          <ac:chgData name="kamal aulakh" userId="f0682e4ae3bad202" providerId="Windows Live" clId="Web-{6668E8AE-918C-4F01-AF9B-8DF87A56AA9B}" dt="2019-08-01T07:20:00.175" v="22"/>
          <ac:spMkLst>
            <pc:docMk/>
            <pc:sldMk cId="1246855704" sldId="266"/>
            <ac:spMk id="14" creationId="{6E67D916-28C7-4965-BA3C-287FB857979C}"/>
          </ac:spMkLst>
        </pc:spChg>
      </pc:sldChg>
      <pc:sldChg chg="addSp modSp mod setBg setClrOvrMap">
        <pc:chgData name="kamal aulakh" userId="f0682e4ae3bad202" providerId="Windows Live" clId="Web-{6668E8AE-918C-4F01-AF9B-8DF87A56AA9B}" dt="2019-08-01T07:22:10.299" v="43"/>
        <pc:sldMkLst>
          <pc:docMk/>
          <pc:sldMk cId="2949586521" sldId="267"/>
        </pc:sldMkLst>
        <pc:spChg chg="mod">
          <ac:chgData name="kamal aulakh" userId="f0682e4ae3bad202" providerId="Windows Live" clId="Web-{6668E8AE-918C-4F01-AF9B-8DF87A56AA9B}" dt="2019-08-01T07:22:10.299" v="43"/>
          <ac:spMkLst>
            <pc:docMk/>
            <pc:sldMk cId="2949586521" sldId="267"/>
            <ac:spMk id="2" creationId="{6F97D1F9-565D-4584-BB5E-146EF989F3AC}"/>
          </ac:spMkLst>
        </pc:spChg>
        <pc:spChg chg="mod">
          <ac:chgData name="kamal aulakh" userId="f0682e4ae3bad202" providerId="Windows Live" clId="Web-{6668E8AE-918C-4F01-AF9B-8DF87A56AA9B}" dt="2019-08-01T07:22:10.299" v="43"/>
          <ac:spMkLst>
            <pc:docMk/>
            <pc:sldMk cId="2949586521" sldId="267"/>
            <ac:spMk id="3" creationId="{3E0136CD-D965-4E14-B9E2-586F6AEF6BE8}"/>
          </ac:spMkLst>
        </pc:spChg>
        <pc:spChg chg="add">
          <ac:chgData name="kamal aulakh" userId="f0682e4ae3bad202" providerId="Windows Live" clId="Web-{6668E8AE-918C-4F01-AF9B-8DF87A56AA9B}" dt="2019-08-01T07:22:10.299" v="43"/>
          <ac:spMkLst>
            <pc:docMk/>
            <pc:sldMk cId="2949586521" sldId="267"/>
            <ac:spMk id="8" creationId="{A43B05A4-157F-403C-939A-ED1B6A0A029C}"/>
          </ac:spMkLst>
        </pc:spChg>
        <pc:spChg chg="add">
          <ac:chgData name="kamal aulakh" userId="f0682e4ae3bad202" providerId="Windows Live" clId="Web-{6668E8AE-918C-4F01-AF9B-8DF87A56AA9B}" dt="2019-08-01T07:22:10.299" v="43"/>
          <ac:spMkLst>
            <pc:docMk/>
            <pc:sldMk cId="2949586521" sldId="267"/>
            <ac:spMk id="10" creationId="{E8CCE107-A70B-4916-9A0B-751C70B9B597}"/>
          </ac:spMkLst>
        </pc:spChg>
        <pc:spChg chg="add">
          <ac:chgData name="kamal aulakh" userId="f0682e4ae3bad202" providerId="Windows Live" clId="Web-{6668E8AE-918C-4F01-AF9B-8DF87A56AA9B}" dt="2019-08-01T07:22:10.299" v="43"/>
          <ac:spMkLst>
            <pc:docMk/>
            <pc:sldMk cId="2949586521" sldId="267"/>
            <ac:spMk id="12" creationId="{9A925BC7-7CC5-4A0C-9B3D-8829EBF281BD}"/>
          </ac:spMkLst>
        </pc:spChg>
        <pc:spChg chg="add">
          <ac:chgData name="kamal aulakh" userId="f0682e4ae3bad202" providerId="Windows Live" clId="Web-{6668E8AE-918C-4F01-AF9B-8DF87A56AA9B}" dt="2019-08-01T07:22:10.299" v="43"/>
          <ac:spMkLst>
            <pc:docMk/>
            <pc:sldMk cId="2949586521" sldId="267"/>
            <ac:spMk id="14" creationId="{6E67D916-28C7-4965-BA3C-287FB857979C}"/>
          </ac:spMkLst>
        </pc:spChg>
      </pc:sldChg>
      <pc:sldChg chg="addSp modSp mod setBg setClrOvrMap">
        <pc:chgData name="kamal aulakh" userId="f0682e4ae3bad202" providerId="Windows Live" clId="Web-{6668E8AE-918C-4F01-AF9B-8DF87A56AA9B}" dt="2019-08-01T07:22:20.112" v="44"/>
        <pc:sldMkLst>
          <pc:docMk/>
          <pc:sldMk cId="2923396845" sldId="268"/>
        </pc:sldMkLst>
        <pc:spChg chg="mod">
          <ac:chgData name="kamal aulakh" userId="f0682e4ae3bad202" providerId="Windows Live" clId="Web-{6668E8AE-918C-4F01-AF9B-8DF87A56AA9B}" dt="2019-08-01T07:22:20.112" v="44"/>
          <ac:spMkLst>
            <pc:docMk/>
            <pc:sldMk cId="2923396845" sldId="268"/>
            <ac:spMk id="2" creationId="{09EF00C0-7354-4E4F-922A-535A2F3BDD9E}"/>
          </ac:spMkLst>
        </pc:spChg>
        <pc:spChg chg="mod">
          <ac:chgData name="kamal aulakh" userId="f0682e4ae3bad202" providerId="Windows Live" clId="Web-{6668E8AE-918C-4F01-AF9B-8DF87A56AA9B}" dt="2019-08-01T07:22:20.112" v="44"/>
          <ac:spMkLst>
            <pc:docMk/>
            <pc:sldMk cId="2923396845" sldId="268"/>
            <ac:spMk id="3" creationId="{DE58A513-904D-4FF8-AE89-2D0A10036B79}"/>
          </ac:spMkLst>
        </pc:spChg>
        <pc:spChg chg="add">
          <ac:chgData name="kamal aulakh" userId="f0682e4ae3bad202" providerId="Windows Live" clId="Web-{6668E8AE-918C-4F01-AF9B-8DF87A56AA9B}" dt="2019-08-01T07:22:20.112" v="44"/>
          <ac:spMkLst>
            <pc:docMk/>
            <pc:sldMk cId="2923396845" sldId="268"/>
            <ac:spMk id="8" creationId="{A43B05A4-157F-403C-939A-ED1B6A0A029C}"/>
          </ac:spMkLst>
        </pc:spChg>
        <pc:spChg chg="add">
          <ac:chgData name="kamal aulakh" userId="f0682e4ae3bad202" providerId="Windows Live" clId="Web-{6668E8AE-918C-4F01-AF9B-8DF87A56AA9B}" dt="2019-08-01T07:22:20.112" v="44"/>
          <ac:spMkLst>
            <pc:docMk/>
            <pc:sldMk cId="2923396845" sldId="268"/>
            <ac:spMk id="10" creationId="{E8CCE107-A70B-4916-9A0B-751C70B9B597}"/>
          </ac:spMkLst>
        </pc:spChg>
        <pc:spChg chg="add">
          <ac:chgData name="kamal aulakh" userId="f0682e4ae3bad202" providerId="Windows Live" clId="Web-{6668E8AE-918C-4F01-AF9B-8DF87A56AA9B}" dt="2019-08-01T07:22:20.112" v="44"/>
          <ac:spMkLst>
            <pc:docMk/>
            <pc:sldMk cId="2923396845" sldId="268"/>
            <ac:spMk id="12" creationId="{9A925BC7-7CC5-4A0C-9B3D-8829EBF281BD}"/>
          </ac:spMkLst>
        </pc:spChg>
        <pc:spChg chg="add">
          <ac:chgData name="kamal aulakh" userId="f0682e4ae3bad202" providerId="Windows Live" clId="Web-{6668E8AE-918C-4F01-AF9B-8DF87A56AA9B}" dt="2019-08-01T07:22:20.112" v="44"/>
          <ac:spMkLst>
            <pc:docMk/>
            <pc:sldMk cId="2923396845" sldId="268"/>
            <ac:spMk id="14" creationId="{6E67D916-28C7-4965-BA3C-287FB857979C}"/>
          </ac:spMkLst>
        </pc:spChg>
      </pc:sldChg>
      <pc:sldChg chg="modSp">
        <pc:chgData name="kamal aulakh" userId="f0682e4ae3bad202" providerId="Windows Live" clId="Web-{6668E8AE-918C-4F01-AF9B-8DF87A56AA9B}" dt="2019-08-01T07:17:53.739" v="3" actId="1076"/>
        <pc:sldMkLst>
          <pc:docMk/>
          <pc:sldMk cId="2940327860" sldId="270"/>
        </pc:sldMkLst>
        <pc:spChg chg="mod">
          <ac:chgData name="kamal aulakh" userId="f0682e4ae3bad202" providerId="Windows Live" clId="Web-{6668E8AE-918C-4F01-AF9B-8DF87A56AA9B}" dt="2019-08-01T07:17:53.739" v="3" actId="1076"/>
          <ac:spMkLst>
            <pc:docMk/>
            <pc:sldMk cId="2940327860" sldId="270"/>
            <ac:spMk id="10" creationId="{E8C78236-8DD5-4FEA-BC1D-932A443E3EDE}"/>
          </ac:spMkLst>
        </pc:spChg>
        <pc:picChg chg="mod">
          <ac:chgData name="kamal aulakh" userId="f0682e4ae3bad202" providerId="Windows Live" clId="Web-{6668E8AE-918C-4F01-AF9B-8DF87A56AA9B}" dt="2019-08-01T07:17:27.551" v="0" actId="1076"/>
          <ac:picMkLst>
            <pc:docMk/>
            <pc:sldMk cId="2940327860" sldId="270"/>
            <ac:picMk id="5" creationId="{E26C8E83-0A9A-40D4-B543-08664D28578F}"/>
          </ac:picMkLst>
        </pc:picChg>
      </pc:sldChg>
      <pc:sldChg chg="modSp">
        <pc:chgData name="kamal aulakh" userId="f0682e4ae3bad202" providerId="Windows Live" clId="Web-{6668E8AE-918C-4F01-AF9B-8DF87A56AA9B}" dt="2019-08-01T07:18:07.348" v="6" actId="20577"/>
        <pc:sldMkLst>
          <pc:docMk/>
          <pc:sldMk cId="2695085023" sldId="271"/>
        </pc:sldMkLst>
        <pc:spChg chg="mod">
          <ac:chgData name="kamal aulakh" userId="f0682e4ae3bad202" providerId="Windows Live" clId="Web-{6668E8AE-918C-4F01-AF9B-8DF87A56AA9B}" dt="2019-08-01T07:18:07.348" v="6" actId="20577"/>
          <ac:spMkLst>
            <pc:docMk/>
            <pc:sldMk cId="2695085023" sldId="271"/>
            <ac:spMk id="3" creationId="{B3DEFD77-6544-4D64-AC53-B58B770A921B}"/>
          </ac:spMkLst>
        </pc:spChg>
      </pc:sldChg>
      <pc:sldChg chg="addSp delSp modSp mod setBg setClrOvrMap">
        <pc:chgData name="kamal aulakh" userId="f0682e4ae3bad202" providerId="Windows Live" clId="Web-{6668E8AE-918C-4F01-AF9B-8DF87A56AA9B}" dt="2019-08-01T07:18:36.488" v="10"/>
        <pc:sldMkLst>
          <pc:docMk/>
          <pc:sldMk cId="3801379993" sldId="272"/>
        </pc:sldMkLst>
        <pc:spChg chg="mod">
          <ac:chgData name="kamal aulakh" userId="f0682e4ae3bad202" providerId="Windows Live" clId="Web-{6668E8AE-918C-4F01-AF9B-8DF87A56AA9B}" dt="2019-08-01T07:18:36.488" v="10"/>
          <ac:spMkLst>
            <pc:docMk/>
            <pc:sldMk cId="3801379993" sldId="272"/>
            <ac:spMk id="2" creationId="{913885FB-42A8-4B19-8C25-979BCCEE1FCB}"/>
          </ac:spMkLst>
        </pc:spChg>
        <pc:spChg chg="mod">
          <ac:chgData name="kamal aulakh" userId="f0682e4ae3bad202" providerId="Windows Live" clId="Web-{6668E8AE-918C-4F01-AF9B-8DF87A56AA9B}" dt="2019-08-01T07:18:36.488" v="10"/>
          <ac:spMkLst>
            <pc:docMk/>
            <pc:sldMk cId="3801379993" sldId="272"/>
            <ac:spMk id="3" creationId="{87F9AABD-5294-4598-AB8A-2BC77A2ADF57}"/>
          </ac:spMkLst>
        </pc:spChg>
        <pc:spChg chg="add del">
          <ac:chgData name="kamal aulakh" userId="f0682e4ae3bad202" providerId="Windows Live" clId="Web-{6668E8AE-918C-4F01-AF9B-8DF87A56AA9B}" dt="2019-08-01T07:18:36.457" v="9"/>
          <ac:spMkLst>
            <pc:docMk/>
            <pc:sldMk cId="3801379993" sldId="272"/>
            <ac:spMk id="20" creationId="{A43B05A4-157F-403C-939A-ED1B6A0A029C}"/>
          </ac:spMkLst>
        </pc:spChg>
        <pc:spChg chg="add del">
          <ac:chgData name="kamal aulakh" userId="f0682e4ae3bad202" providerId="Windows Live" clId="Web-{6668E8AE-918C-4F01-AF9B-8DF87A56AA9B}" dt="2019-08-01T07:18:36.457" v="9"/>
          <ac:spMkLst>
            <pc:docMk/>
            <pc:sldMk cId="3801379993" sldId="272"/>
            <ac:spMk id="21" creationId="{E8CCE107-A70B-4916-9A0B-751C70B9B597}"/>
          </ac:spMkLst>
        </pc:spChg>
        <pc:spChg chg="add del">
          <ac:chgData name="kamal aulakh" userId="f0682e4ae3bad202" providerId="Windows Live" clId="Web-{6668E8AE-918C-4F01-AF9B-8DF87A56AA9B}" dt="2019-08-01T07:18:36.457" v="9"/>
          <ac:spMkLst>
            <pc:docMk/>
            <pc:sldMk cId="3801379993" sldId="272"/>
            <ac:spMk id="22" creationId="{9A925BC7-7CC5-4A0C-9B3D-8829EBF281BD}"/>
          </ac:spMkLst>
        </pc:spChg>
        <pc:spChg chg="add del">
          <ac:chgData name="kamal aulakh" userId="f0682e4ae3bad202" providerId="Windows Live" clId="Web-{6668E8AE-918C-4F01-AF9B-8DF87A56AA9B}" dt="2019-08-01T07:18:36.457" v="9"/>
          <ac:spMkLst>
            <pc:docMk/>
            <pc:sldMk cId="3801379993" sldId="272"/>
            <ac:spMk id="23" creationId="{6E67D916-28C7-4965-BA3C-287FB857979C}"/>
          </ac:spMkLst>
        </pc:spChg>
        <pc:spChg chg="add">
          <ac:chgData name="kamal aulakh" userId="f0682e4ae3bad202" providerId="Windows Live" clId="Web-{6668E8AE-918C-4F01-AF9B-8DF87A56AA9B}" dt="2019-08-01T07:18:36.488" v="10"/>
          <ac:spMkLst>
            <pc:docMk/>
            <pc:sldMk cId="3801379993" sldId="272"/>
            <ac:spMk id="24" creationId="{18FFF8BA-E008-4068-851C-2CED296AC5C1}"/>
          </ac:spMkLst>
        </pc:spChg>
        <pc:spChg chg="add">
          <ac:chgData name="kamal aulakh" userId="f0682e4ae3bad202" providerId="Windows Live" clId="Web-{6668E8AE-918C-4F01-AF9B-8DF87A56AA9B}" dt="2019-08-01T07:18:36.488" v="10"/>
          <ac:spMkLst>
            <pc:docMk/>
            <pc:sldMk cId="3801379993" sldId="272"/>
            <ac:spMk id="25" creationId="{832B0DA7-13B0-4805-B9BD-9BFACCB233CC}"/>
          </ac:spMkLst>
        </pc:spChg>
        <pc:spChg chg="add">
          <ac:chgData name="kamal aulakh" userId="f0682e4ae3bad202" providerId="Windows Live" clId="Web-{6668E8AE-918C-4F01-AF9B-8DF87A56AA9B}" dt="2019-08-01T07:18:36.488" v="10"/>
          <ac:spMkLst>
            <pc:docMk/>
            <pc:sldMk cId="3801379993" sldId="272"/>
            <ac:spMk id="26" creationId="{D5D17921-1EF4-488E-A9AA-AC6B7F3CE91D}"/>
          </ac:spMkLst>
        </pc:spChg>
      </pc:sldChg>
    </pc:docChg>
  </pc:docChgLst>
  <pc:docChgLst>
    <pc:chgData name="kamal aulakh" userId="f0682e4ae3bad202" providerId="Windows Live" clId="Web-{E1E6DB63-B040-4FF3-BABC-CD50ECC9857A}"/>
    <pc:docChg chg="addSld delSld modSld">
      <pc:chgData name="kamal aulakh" userId="f0682e4ae3bad202" providerId="Windows Live" clId="Web-{E1E6DB63-B040-4FF3-BABC-CD50ECC9857A}" dt="2019-07-31T19:57:39.411" v="399" actId="20577"/>
      <pc:docMkLst>
        <pc:docMk/>
      </pc:docMkLst>
      <pc:sldChg chg="modSp">
        <pc:chgData name="kamal aulakh" userId="f0682e4ae3bad202" providerId="Windows Live" clId="Web-{E1E6DB63-B040-4FF3-BABC-CD50ECC9857A}" dt="2019-07-31T19:43:52.065" v="110" actId="20577"/>
        <pc:sldMkLst>
          <pc:docMk/>
          <pc:sldMk cId="109857222" sldId="256"/>
        </pc:sldMkLst>
        <pc:spChg chg="mod">
          <ac:chgData name="kamal aulakh" userId="f0682e4ae3bad202" providerId="Windows Live" clId="Web-{E1E6DB63-B040-4FF3-BABC-CD50ECC9857A}" dt="2019-07-31T19:43:43.282" v="104" actId="20577"/>
          <ac:spMkLst>
            <pc:docMk/>
            <pc:sldMk cId="109857222" sldId="256"/>
            <ac:spMk id="3" creationId="{00000000-0000-0000-0000-000000000000}"/>
          </ac:spMkLst>
        </pc:spChg>
        <pc:spChg chg="mod">
          <ac:chgData name="kamal aulakh" userId="f0682e4ae3bad202" providerId="Windows Live" clId="Web-{E1E6DB63-B040-4FF3-BABC-CD50ECC9857A}" dt="2019-07-31T19:43:52.065" v="110" actId="20577"/>
          <ac:spMkLst>
            <pc:docMk/>
            <pc:sldMk cId="109857222" sldId="256"/>
            <ac:spMk id="6" creationId="{BF40A141-9152-471F-8B71-F04D068CB2DA}"/>
          </ac:spMkLst>
        </pc:spChg>
      </pc:sldChg>
      <pc:sldChg chg="del">
        <pc:chgData name="kamal aulakh" userId="f0682e4ae3bad202" providerId="Windows Live" clId="Web-{E1E6DB63-B040-4FF3-BABC-CD50ECC9857A}" dt="2019-07-31T19:40:22.625" v="80"/>
        <pc:sldMkLst>
          <pc:docMk/>
          <pc:sldMk cId="3085011291" sldId="257"/>
        </pc:sldMkLst>
      </pc:sldChg>
      <pc:sldChg chg="del">
        <pc:chgData name="kamal aulakh" userId="f0682e4ae3bad202" providerId="Windows Live" clId="Web-{E1E6DB63-B040-4FF3-BABC-CD50ECC9857A}" dt="2019-07-31T19:41:37.360" v="81"/>
        <pc:sldMkLst>
          <pc:docMk/>
          <pc:sldMk cId="1845616538" sldId="258"/>
        </pc:sldMkLst>
      </pc:sldChg>
      <pc:sldChg chg="del">
        <pc:chgData name="kamal aulakh" userId="f0682e4ae3bad202" providerId="Windows Live" clId="Web-{E1E6DB63-B040-4FF3-BABC-CD50ECC9857A}" dt="2019-07-31T19:41:39.563" v="82"/>
        <pc:sldMkLst>
          <pc:docMk/>
          <pc:sldMk cId="534685246" sldId="259"/>
        </pc:sldMkLst>
      </pc:sldChg>
      <pc:sldChg chg="del">
        <pc:chgData name="kamal aulakh" userId="f0682e4ae3bad202" providerId="Windows Live" clId="Web-{E1E6DB63-B040-4FF3-BABC-CD50ECC9857A}" dt="2019-07-31T19:41:42.828" v="83"/>
        <pc:sldMkLst>
          <pc:docMk/>
          <pc:sldMk cId="320443594" sldId="260"/>
        </pc:sldMkLst>
      </pc:sldChg>
      <pc:sldChg chg="del">
        <pc:chgData name="kamal aulakh" userId="f0682e4ae3bad202" providerId="Windows Live" clId="Web-{E1E6DB63-B040-4FF3-BABC-CD50ECC9857A}" dt="2019-07-31T19:41:45.547" v="84"/>
        <pc:sldMkLst>
          <pc:docMk/>
          <pc:sldMk cId="272583157" sldId="261"/>
        </pc:sldMkLst>
      </pc:sldChg>
      <pc:sldChg chg="del">
        <pc:chgData name="kamal aulakh" userId="f0682e4ae3bad202" providerId="Windows Live" clId="Web-{E1E6DB63-B040-4FF3-BABC-CD50ECC9857A}" dt="2019-07-31T19:41:47.578" v="85"/>
        <pc:sldMkLst>
          <pc:docMk/>
          <pc:sldMk cId="3062037205" sldId="262"/>
        </pc:sldMkLst>
      </pc:sldChg>
      <pc:sldChg chg="del">
        <pc:chgData name="kamal aulakh" userId="f0682e4ae3bad202" providerId="Windows Live" clId="Web-{E1E6DB63-B040-4FF3-BABC-CD50ECC9857A}" dt="2019-07-31T19:41:51.828" v="86"/>
        <pc:sldMkLst>
          <pc:docMk/>
          <pc:sldMk cId="357282296" sldId="263"/>
        </pc:sldMkLst>
      </pc:sldChg>
      <pc:sldChg chg="modSp new">
        <pc:chgData name="kamal aulakh" userId="f0682e4ae3bad202" providerId="Windows Live" clId="Web-{E1E6DB63-B040-4FF3-BABC-CD50ECC9857A}" dt="2019-07-31T19:43:18.110" v="97" actId="20577"/>
        <pc:sldMkLst>
          <pc:docMk/>
          <pc:sldMk cId="2949586521" sldId="267"/>
        </pc:sldMkLst>
        <pc:spChg chg="mod">
          <ac:chgData name="kamal aulakh" userId="f0682e4ae3bad202" providerId="Windows Live" clId="Web-{E1E6DB63-B040-4FF3-BABC-CD50ECC9857A}" dt="2019-07-31T19:37:30.664" v="13" actId="20577"/>
          <ac:spMkLst>
            <pc:docMk/>
            <pc:sldMk cId="2949586521" sldId="267"/>
            <ac:spMk id="2" creationId="{6F97D1F9-565D-4584-BB5E-146EF989F3AC}"/>
          </ac:spMkLst>
        </pc:spChg>
        <pc:spChg chg="mod">
          <ac:chgData name="kamal aulakh" userId="f0682e4ae3bad202" providerId="Windows Live" clId="Web-{E1E6DB63-B040-4FF3-BABC-CD50ECC9857A}" dt="2019-07-31T19:43:18.110" v="97" actId="20577"/>
          <ac:spMkLst>
            <pc:docMk/>
            <pc:sldMk cId="2949586521" sldId="267"/>
            <ac:spMk id="3" creationId="{3E0136CD-D965-4E14-B9E2-586F6AEF6BE8}"/>
          </ac:spMkLst>
        </pc:spChg>
      </pc:sldChg>
      <pc:sldChg chg="modSp new">
        <pc:chgData name="kamal aulakh" userId="f0682e4ae3bad202" providerId="Windows Live" clId="Web-{E1E6DB63-B040-4FF3-BABC-CD50ECC9857A}" dt="2019-07-31T19:42:56.063" v="87" actId="20577"/>
        <pc:sldMkLst>
          <pc:docMk/>
          <pc:sldMk cId="2923396845" sldId="268"/>
        </pc:sldMkLst>
        <pc:spChg chg="mod">
          <ac:chgData name="kamal aulakh" userId="f0682e4ae3bad202" providerId="Windows Live" clId="Web-{E1E6DB63-B040-4FF3-BABC-CD50ECC9857A}" dt="2019-07-31T19:38:19.227" v="36" actId="20577"/>
          <ac:spMkLst>
            <pc:docMk/>
            <pc:sldMk cId="2923396845" sldId="268"/>
            <ac:spMk id="2" creationId="{09EF00C0-7354-4E4F-922A-535A2F3BDD9E}"/>
          </ac:spMkLst>
        </pc:spChg>
        <pc:spChg chg="mod">
          <ac:chgData name="kamal aulakh" userId="f0682e4ae3bad202" providerId="Windows Live" clId="Web-{E1E6DB63-B040-4FF3-BABC-CD50ECC9857A}" dt="2019-07-31T19:42:56.063" v="87" actId="20577"/>
          <ac:spMkLst>
            <pc:docMk/>
            <pc:sldMk cId="2923396845" sldId="268"/>
            <ac:spMk id="3" creationId="{DE58A513-904D-4FF8-AE89-2D0A10036B79}"/>
          </ac:spMkLst>
        </pc:spChg>
      </pc:sldChg>
      <pc:sldChg chg="modSp new">
        <pc:chgData name="kamal aulakh" userId="f0682e4ae3bad202" providerId="Windows Live" clId="Web-{E1E6DB63-B040-4FF3-BABC-CD50ECC9857A}" dt="2019-07-31T19:43:10.829" v="95" actId="20577"/>
        <pc:sldMkLst>
          <pc:docMk/>
          <pc:sldMk cId="2485413256" sldId="269"/>
        </pc:sldMkLst>
        <pc:spChg chg="mod">
          <ac:chgData name="kamal aulakh" userId="f0682e4ae3bad202" providerId="Windows Live" clId="Web-{E1E6DB63-B040-4FF3-BABC-CD50ECC9857A}" dt="2019-07-31T19:39:38.183" v="62" actId="20577"/>
          <ac:spMkLst>
            <pc:docMk/>
            <pc:sldMk cId="2485413256" sldId="269"/>
            <ac:spMk id="2" creationId="{EA4BB83D-5B02-480C-B1B8-E948AE2702CB}"/>
          </ac:spMkLst>
        </pc:spChg>
        <pc:spChg chg="mod">
          <ac:chgData name="kamal aulakh" userId="f0682e4ae3bad202" providerId="Windows Live" clId="Web-{E1E6DB63-B040-4FF3-BABC-CD50ECC9857A}" dt="2019-07-31T19:43:04.735" v="90" actId="20577"/>
          <ac:spMkLst>
            <pc:docMk/>
            <pc:sldMk cId="2485413256" sldId="269"/>
            <ac:spMk id="3" creationId="{87D88D06-61B4-4EAC-9ACD-37A46107C120}"/>
          </ac:spMkLst>
        </pc:spChg>
        <pc:spChg chg="mod">
          <ac:chgData name="kamal aulakh" userId="f0682e4ae3bad202" providerId="Windows Live" clId="Web-{E1E6DB63-B040-4FF3-BABC-CD50ECC9857A}" dt="2019-07-31T19:43:10.829" v="95" actId="20577"/>
          <ac:spMkLst>
            <pc:docMk/>
            <pc:sldMk cId="2485413256" sldId="269"/>
            <ac:spMk id="4" creationId="{10507A3C-0171-4DA4-A789-771E3934DBB0}"/>
          </ac:spMkLst>
        </pc:spChg>
      </pc:sldChg>
      <pc:sldChg chg="modSp new del">
        <pc:chgData name="kamal aulakh" userId="f0682e4ae3bad202" providerId="Windows Live" clId="Web-{E1E6DB63-B040-4FF3-BABC-CD50ECC9857A}" dt="2019-07-31T19:39:13.902" v="54"/>
        <pc:sldMkLst>
          <pc:docMk/>
          <pc:sldMk cId="4026357524" sldId="269"/>
        </pc:sldMkLst>
        <pc:spChg chg="mod">
          <ac:chgData name="kamal aulakh" userId="f0682e4ae3bad202" providerId="Windows Live" clId="Web-{E1E6DB63-B040-4FF3-BABC-CD50ECC9857A}" dt="2019-07-31T19:39:00.355" v="51" actId="20577"/>
          <ac:spMkLst>
            <pc:docMk/>
            <pc:sldMk cId="4026357524" sldId="269"/>
            <ac:spMk id="2" creationId="{06C1C69A-1614-445C-940A-30752C647160}"/>
          </ac:spMkLst>
        </pc:spChg>
      </pc:sldChg>
      <pc:sldChg chg="addSp delSp modSp new">
        <pc:chgData name="kamal aulakh" userId="f0682e4ae3bad202" providerId="Windows Live" clId="Web-{E1E6DB63-B040-4FF3-BABC-CD50ECC9857A}" dt="2019-07-31T19:53:04.389" v="226" actId="20577"/>
        <pc:sldMkLst>
          <pc:docMk/>
          <pc:sldMk cId="2940327860" sldId="270"/>
        </pc:sldMkLst>
        <pc:spChg chg="mod">
          <ac:chgData name="kamal aulakh" userId="f0682e4ae3bad202" providerId="Windows Live" clId="Web-{E1E6DB63-B040-4FF3-BABC-CD50ECC9857A}" dt="2019-07-31T19:49:24.935" v="194" actId="20577"/>
          <ac:spMkLst>
            <pc:docMk/>
            <pc:sldMk cId="2940327860" sldId="270"/>
            <ac:spMk id="2" creationId="{913E849D-7419-4ADD-809D-37F4FD8EF9B3}"/>
          </ac:spMkLst>
        </pc:spChg>
        <pc:spChg chg="del">
          <ac:chgData name="kamal aulakh" userId="f0682e4ae3bad202" providerId="Windows Live" clId="Web-{E1E6DB63-B040-4FF3-BABC-CD50ECC9857A}" dt="2019-07-31T19:48:56.950" v="146"/>
          <ac:spMkLst>
            <pc:docMk/>
            <pc:sldMk cId="2940327860" sldId="270"/>
            <ac:spMk id="3" creationId="{0864ABA3-F6CE-4BD1-9D21-33AD99E0A49C}"/>
          </ac:spMkLst>
        </pc:spChg>
        <pc:spChg chg="del">
          <ac:chgData name="kamal aulakh" userId="f0682e4ae3bad202" providerId="Windows Live" clId="Web-{E1E6DB63-B040-4FF3-BABC-CD50ECC9857A}" dt="2019-07-31T19:48:57.888" v="147"/>
          <ac:spMkLst>
            <pc:docMk/>
            <pc:sldMk cId="2940327860" sldId="270"/>
            <ac:spMk id="4" creationId="{324893B3-FEB8-4B37-85EE-A4830844A130}"/>
          </ac:spMkLst>
        </pc:spChg>
        <pc:spChg chg="add mod">
          <ac:chgData name="kamal aulakh" userId="f0682e4ae3bad202" providerId="Windows Live" clId="Web-{E1E6DB63-B040-4FF3-BABC-CD50ECC9857A}" dt="2019-07-31T19:53:04.389" v="226" actId="20577"/>
          <ac:spMkLst>
            <pc:docMk/>
            <pc:sldMk cId="2940327860" sldId="270"/>
            <ac:spMk id="10" creationId="{E8C78236-8DD5-4FEA-BC1D-932A443E3EDE}"/>
          </ac:spMkLst>
        </pc:spChg>
        <pc:picChg chg="add mod ord">
          <ac:chgData name="kamal aulakh" userId="f0682e4ae3bad202" providerId="Windows Live" clId="Web-{E1E6DB63-B040-4FF3-BABC-CD50ECC9857A}" dt="2019-07-31T19:48:56.950" v="146"/>
          <ac:picMkLst>
            <pc:docMk/>
            <pc:sldMk cId="2940327860" sldId="270"/>
            <ac:picMk id="5" creationId="{E26C8E83-0A9A-40D4-B543-08664D28578F}"/>
          </ac:picMkLst>
        </pc:picChg>
        <pc:picChg chg="add del mod ord">
          <ac:chgData name="kamal aulakh" userId="f0682e4ae3bad202" providerId="Windows Live" clId="Web-{E1E6DB63-B040-4FF3-BABC-CD50ECC9857A}" dt="2019-07-31T19:49:01.028" v="148"/>
          <ac:picMkLst>
            <pc:docMk/>
            <pc:sldMk cId="2940327860" sldId="270"/>
            <ac:picMk id="7" creationId="{C28994E0-E3C1-4693-928A-05E637800164}"/>
          </ac:picMkLst>
        </pc:picChg>
      </pc:sldChg>
      <pc:sldChg chg="modSp new del">
        <pc:chgData name="kamal aulakh" userId="f0682e4ae3bad202" providerId="Windows Live" clId="Web-{E1E6DB63-B040-4FF3-BABC-CD50ECC9857A}" dt="2019-07-31T19:48:36.388" v="144"/>
        <pc:sldMkLst>
          <pc:docMk/>
          <pc:sldMk cId="3341087358" sldId="270"/>
        </pc:sldMkLst>
        <pc:spChg chg="mod">
          <ac:chgData name="kamal aulakh" userId="f0682e4ae3bad202" providerId="Windows Live" clId="Web-{E1E6DB63-B040-4FF3-BABC-CD50ECC9857A}" dt="2019-07-31T19:47:17.715" v="141" actId="20577"/>
          <ac:spMkLst>
            <pc:docMk/>
            <pc:sldMk cId="3341087358" sldId="270"/>
            <ac:spMk id="2" creationId="{18BEC5AE-28E5-4E88-A1BB-C2ABFB0621DE}"/>
          </ac:spMkLst>
        </pc:spChg>
      </pc:sldChg>
      <pc:sldChg chg="modSp new">
        <pc:chgData name="kamal aulakh" userId="f0682e4ae3bad202" providerId="Windows Live" clId="Web-{E1E6DB63-B040-4FF3-BABC-CD50ECC9857A}" dt="2019-07-31T19:57:38.317" v="397" actId="20577"/>
        <pc:sldMkLst>
          <pc:docMk/>
          <pc:sldMk cId="2695085023" sldId="271"/>
        </pc:sldMkLst>
        <pc:spChg chg="mod">
          <ac:chgData name="kamal aulakh" userId="f0682e4ae3bad202" providerId="Windows Live" clId="Web-{E1E6DB63-B040-4FF3-BABC-CD50ECC9857A}" dt="2019-07-31T19:53:30.046" v="244" actId="20577"/>
          <ac:spMkLst>
            <pc:docMk/>
            <pc:sldMk cId="2695085023" sldId="271"/>
            <ac:spMk id="2" creationId="{8468A7F0-9FB9-4278-9FA6-C6CD3E2B73E6}"/>
          </ac:spMkLst>
        </pc:spChg>
        <pc:spChg chg="mod">
          <ac:chgData name="kamal aulakh" userId="f0682e4ae3bad202" providerId="Windows Live" clId="Web-{E1E6DB63-B040-4FF3-BABC-CD50ECC9857A}" dt="2019-07-31T19:57:38.317" v="397" actId="20577"/>
          <ac:spMkLst>
            <pc:docMk/>
            <pc:sldMk cId="2695085023" sldId="271"/>
            <ac:spMk id="3" creationId="{B3DEFD77-6544-4D64-AC53-B58B770A921B}"/>
          </ac:spMkLst>
        </pc:spChg>
      </pc:sldChg>
      <pc:sldChg chg="modSp new">
        <pc:chgData name="kamal aulakh" userId="f0682e4ae3bad202" providerId="Windows Live" clId="Web-{E1E6DB63-B040-4FF3-BABC-CD50ECC9857A}" dt="2019-07-31T19:57:33.817" v="395" actId="20577"/>
        <pc:sldMkLst>
          <pc:docMk/>
          <pc:sldMk cId="3801379993" sldId="272"/>
        </pc:sldMkLst>
        <pc:spChg chg="mod">
          <ac:chgData name="kamal aulakh" userId="f0682e4ae3bad202" providerId="Windows Live" clId="Web-{E1E6DB63-B040-4FF3-BABC-CD50ECC9857A}" dt="2019-07-31T19:55:54.832" v="339" actId="20577"/>
          <ac:spMkLst>
            <pc:docMk/>
            <pc:sldMk cId="3801379993" sldId="272"/>
            <ac:spMk id="2" creationId="{913885FB-42A8-4B19-8C25-979BCCEE1FCB}"/>
          </ac:spMkLst>
        </pc:spChg>
        <pc:spChg chg="mod">
          <ac:chgData name="kamal aulakh" userId="f0682e4ae3bad202" providerId="Windows Live" clId="Web-{E1E6DB63-B040-4FF3-BABC-CD50ECC9857A}" dt="2019-07-31T19:57:33.817" v="395" actId="20577"/>
          <ac:spMkLst>
            <pc:docMk/>
            <pc:sldMk cId="3801379993" sldId="272"/>
            <ac:spMk id="3" creationId="{87F9AABD-5294-4598-AB8A-2BC77A2ADF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1/19/2024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08718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6025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1/19/2024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91873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1/19/2024</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865365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1/19/2024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3454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11709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304500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4236445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67228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1/19/2024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32173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1/19/2024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4013460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1/19/2024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44976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6C8E6EB-4C59-429B-97E4-72A058CFC4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 xmlns:a16="http://schemas.microsoft.com/office/drawing/2014/main" id="{B5B90362-AFCC-46A9-B41C-A257A8C5B3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 xmlns:a16="http://schemas.microsoft.com/office/drawing/2014/main" id="{F71EF7F1-38BA-471D-8CD4-2A9AE8E355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 xmlns:a16="http://schemas.microsoft.com/office/drawing/2014/main" id="{914DE3A7-59E0-4E12-9DBC-A8EE9F63ACB8}"/>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6" name="Title 5">
            <a:extLst>
              <a:ext uri="{FF2B5EF4-FFF2-40B4-BE49-F238E27FC236}">
                <a16:creationId xmlns="" xmlns:a16="http://schemas.microsoft.com/office/drawing/2014/main" id="{BF40A141-9152-471F-8B71-F04D068CB2DA}"/>
              </a:ext>
            </a:extLst>
          </p:cNvPr>
          <p:cNvSpPr>
            <a:spLocks noGrp="1"/>
          </p:cNvSpPr>
          <p:nvPr>
            <p:ph type="ctrTitle"/>
          </p:nvPr>
        </p:nvSpPr>
        <p:spPr>
          <a:xfrm>
            <a:off x="2882538" y="927434"/>
            <a:ext cx="3853001" cy="877136"/>
          </a:xfrm>
        </p:spPr>
        <p:txBody>
          <a:bodyPr>
            <a:normAutofit/>
          </a:bodyPr>
          <a:lstStyle/>
          <a:p>
            <a:r>
              <a:rPr lang="en-US" sz="3100" b="1" u="sng" dirty="0"/>
              <a:t>Smart </a:t>
            </a:r>
            <a:r>
              <a:rPr lang="en-US" sz="3100" b="1" u="sng" dirty="0" smtClean="0"/>
              <a:t>farming</a:t>
            </a:r>
            <a:r>
              <a:rPr lang="en-US" b="1" u="sng" dirty="0" smtClean="0"/>
              <a:t/>
            </a:r>
            <a:br>
              <a:rPr lang="en-US" b="1" u="sng" dirty="0" smtClean="0"/>
            </a:br>
            <a:endParaRPr lang="en-US" sz="18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 xmlns:a16="http://schemas.microsoft.com/office/drawing/2014/main" id="{A43B05A4-157F-403C-939A-ED1B6A0A02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13885FB-42A8-4B19-8C25-979BCCEE1FCB}"/>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rPr>
              <a:t>REFERENCES </a:t>
            </a:r>
            <a:endParaRPr lang="en-US" sz="4000">
              <a:solidFill>
                <a:schemeClr val="tx1">
                  <a:lumMod val="85000"/>
                  <a:lumOff val="15000"/>
                </a:schemeClr>
              </a:solidFill>
            </a:endParaRPr>
          </a:p>
        </p:txBody>
      </p:sp>
      <p:sp>
        <p:nvSpPr>
          <p:cNvPr id="29" name="Rectangle 32">
            <a:extLst>
              <a:ext uri="{FF2B5EF4-FFF2-40B4-BE49-F238E27FC236}">
                <a16:creationId xmlns="" xmlns:a16="http://schemas.microsoft.com/office/drawing/2014/main" id="{E8CCE107-A70B-4916-9A0B-751C70B9B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34">
            <a:extLst>
              <a:ext uri="{FF2B5EF4-FFF2-40B4-BE49-F238E27FC236}">
                <a16:creationId xmlns="" xmlns:a16="http://schemas.microsoft.com/office/drawing/2014/main" id="{9A925BC7-7CC5-4A0C-9B3D-8829EBF28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87F9AABD-5294-4598-AB8A-2BC77A2ADF57}"/>
              </a:ext>
            </a:extLst>
          </p:cNvPr>
          <p:cNvSpPr>
            <a:spLocks noGrp="1"/>
          </p:cNvSpPr>
          <p:nvPr>
            <p:ph idx="1"/>
          </p:nvPr>
        </p:nvSpPr>
        <p:spPr>
          <a:xfrm>
            <a:off x="6182951" y="1334887"/>
            <a:ext cx="5600384" cy="4190878"/>
          </a:xfrm>
          <a:ln w="57150">
            <a:noFill/>
          </a:ln>
        </p:spPr>
        <p:txBody>
          <a:bodyPr vert="horz" lIns="91440" tIns="45720" rIns="91440" bIns="45720" rtlCol="0" anchor="t">
            <a:noAutofit/>
          </a:bodyPr>
          <a:lstStyle/>
          <a:p>
            <a:pPr marL="305435" indent="-305435">
              <a:lnSpc>
                <a:spcPct val="90000"/>
              </a:lnSpc>
              <a:buNone/>
            </a:pPr>
            <a:r>
              <a:rPr lang="en-US" sz="1400" dirty="0" smtClean="0">
                <a:ea typeface="+mn-lt"/>
                <a:cs typeface="+mn-lt"/>
              </a:rPr>
              <a:t>      [</a:t>
            </a:r>
            <a:r>
              <a:rPr lang="en-US" sz="1400" dirty="0" err="1" smtClean="0">
                <a:ea typeface="+mn-lt"/>
                <a:cs typeface="+mn-lt"/>
              </a:rPr>
              <a:t>Patil</a:t>
            </a:r>
            <a:r>
              <a:rPr lang="en-US" sz="1400" dirty="0">
                <a:ea typeface="+mn-lt"/>
                <a:cs typeface="+mn-lt"/>
              </a:rPr>
              <a:t>, V. C., Al-</a:t>
            </a:r>
            <a:r>
              <a:rPr lang="en-US" sz="1400" dirty="0" err="1">
                <a:ea typeface="+mn-lt"/>
                <a:cs typeface="+mn-lt"/>
              </a:rPr>
              <a:t>Gaadi</a:t>
            </a:r>
            <a:r>
              <a:rPr lang="en-US" sz="1400" dirty="0">
                <a:ea typeface="+mn-lt"/>
                <a:cs typeface="+mn-lt"/>
              </a:rPr>
              <a:t>, K. A., </a:t>
            </a:r>
            <a:r>
              <a:rPr lang="en-US" sz="1400" dirty="0" err="1">
                <a:ea typeface="+mn-lt"/>
                <a:cs typeface="+mn-lt"/>
              </a:rPr>
              <a:t>Biradar</a:t>
            </a:r>
            <a:r>
              <a:rPr lang="en-US" sz="1400" dirty="0">
                <a:ea typeface="+mn-lt"/>
                <a:cs typeface="+mn-lt"/>
              </a:rPr>
              <a:t>, D. P., &amp; </a:t>
            </a:r>
            <a:r>
              <a:rPr lang="en-US" sz="1400" dirty="0" err="1">
                <a:ea typeface="+mn-lt"/>
                <a:cs typeface="+mn-lt"/>
              </a:rPr>
              <a:t>Rangaswamy</a:t>
            </a:r>
            <a:r>
              <a:rPr lang="en-US" sz="1400" dirty="0">
                <a:ea typeface="+mn-lt"/>
                <a:cs typeface="+mn-lt"/>
              </a:rPr>
              <a:t>, M. (2012). </a:t>
            </a:r>
            <a:r>
              <a:rPr lang="en-US" sz="1400" dirty="0" smtClean="0">
                <a:ea typeface="+mn-lt"/>
                <a:cs typeface="+mn-lt"/>
              </a:rPr>
              <a:t>Internet of </a:t>
            </a:r>
            <a:r>
              <a:rPr lang="en-US" sz="1400" dirty="0">
                <a:ea typeface="+mn-lt"/>
                <a:cs typeface="+mn-lt"/>
              </a:rPr>
              <a:t>things (</a:t>
            </a:r>
            <a:r>
              <a:rPr lang="en-US" sz="1400" dirty="0" err="1">
                <a:ea typeface="+mn-lt"/>
                <a:cs typeface="+mn-lt"/>
              </a:rPr>
              <a:t>Iot</a:t>
            </a:r>
            <a:r>
              <a:rPr lang="en-US" sz="1400" dirty="0">
                <a:ea typeface="+mn-lt"/>
                <a:cs typeface="+mn-lt"/>
              </a:rPr>
              <a:t>) and cloud computing for agriculture: An </a:t>
            </a:r>
            <a:r>
              <a:rPr lang="en-US" sz="1400" dirty="0" err="1">
                <a:ea typeface="+mn-lt"/>
                <a:cs typeface="+mn-lt"/>
              </a:rPr>
              <a:t>overview.Proceedings</a:t>
            </a:r>
            <a:r>
              <a:rPr lang="en-US" sz="1400" dirty="0">
                <a:ea typeface="+mn-lt"/>
                <a:cs typeface="+mn-lt"/>
              </a:rPr>
              <a:t> of Agro-Informatics and Precision Agriculture (AIPA 2012), India, </a:t>
            </a:r>
            <a:r>
              <a:rPr lang="en-US" sz="1400" dirty="0" smtClean="0">
                <a:ea typeface="+mn-lt"/>
                <a:cs typeface="+mn-lt"/>
              </a:rPr>
              <a:t>292-296]1</a:t>
            </a:r>
            <a:endParaRPr lang="en-US" sz="1400" dirty="0">
              <a:ea typeface="+mn-lt"/>
              <a:cs typeface="+mn-lt"/>
            </a:endParaRPr>
          </a:p>
          <a:p>
            <a:pPr marL="305435" indent="-305435">
              <a:lnSpc>
                <a:spcPct val="90000"/>
              </a:lnSpc>
              <a:buNone/>
            </a:pPr>
            <a:r>
              <a:rPr lang="en-US" sz="1400" dirty="0" smtClean="0">
                <a:ea typeface="+mn-lt"/>
                <a:cs typeface="+mn-lt"/>
              </a:rPr>
              <a:t>	[</a:t>
            </a:r>
            <a:r>
              <a:rPr lang="en-US" sz="1400" dirty="0">
                <a:ea typeface="+mn-lt"/>
                <a:cs typeface="+mn-lt"/>
              </a:rPr>
              <a:t> C. Peng, "Development strategy research based on the internet of things in smart agriculture", Journal of Xi'an University of Post and telecommunications, vol. 17, no. 2, pp. 94-98, 2012</a:t>
            </a:r>
            <a:r>
              <a:rPr lang="en-US" sz="1400" dirty="0" smtClean="0">
                <a:ea typeface="+mn-lt"/>
                <a:cs typeface="+mn-lt"/>
              </a:rPr>
              <a:t>.]2</a:t>
            </a:r>
            <a:endParaRPr lang="en-US" sz="1400" dirty="0"/>
          </a:p>
          <a:p>
            <a:pPr marL="305435" indent="-305435">
              <a:lnSpc>
                <a:spcPct val="90000"/>
              </a:lnSpc>
              <a:buNone/>
            </a:pPr>
            <a:r>
              <a:rPr lang="en-US" sz="1400" dirty="0">
                <a:ea typeface="+mn-lt"/>
                <a:cs typeface="+mn-lt"/>
              </a:rPr>
              <a:t>	</a:t>
            </a:r>
            <a:r>
              <a:rPr lang="en-US" sz="1400" dirty="0" smtClean="0">
                <a:ea typeface="+mn-lt"/>
                <a:cs typeface="+mn-lt"/>
              </a:rPr>
              <a:t>[Dr</a:t>
            </a:r>
            <a:r>
              <a:rPr lang="en-US" sz="1400" dirty="0">
                <a:ea typeface="+mn-lt"/>
                <a:cs typeface="+mn-lt"/>
              </a:rPr>
              <a:t>. V .Vidya </a:t>
            </a:r>
            <a:r>
              <a:rPr lang="en-US" sz="1400" dirty="0" err="1">
                <a:ea typeface="+mn-lt"/>
                <a:cs typeface="+mn-lt"/>
              </a:rPr>
              <a:t>Devi,G</a:t>
            </a:r>
            <a:r>
              <a:rPr lang="en-US" sz="1400" dirty="0">
                <a:ea typeface="+mn-lt"/>
                <a:cs typeface="+mn-lt"/>
              </a:rPr>
              <a:t>. Meena Kumari, “Real- Time Automation and Monitoring System for Modernized Agriculture” ,International Journal of Review and Research in Applied Sciences and Engineering (IJRRASE) Vol3 No.1. PP 7-12, </a:t>
            </a:r>
            <a:r>
              <a:rPr lang="en-US" sz="1400" dirty="0" smtClean="0">
                <a:ea typeface="+mn-lt"/>
                <a:cs typeface="+mn-lt"/>
              </a:rPr>
              <a:t>2013]3</a:t>
            </a:r>
            <a:endParaRPr lang="en-US" sz="1400" dirty="0"/>
          </a:p>
          <a:p>
            <a:pPr marL="305435" indent="-305435">
              <a:lnSpc>
                <a:spcPct val="90000"/>
              </a:lnSpc>
              <a:buNone/>
            </a:pPr>
            <a:r>
              <a:rPr lang="en-US" sz="1400" dirty="0" smtClean="0">
                <a:ea typeface="+mn-lt"/>
                <a:cs typeface="+mn-lt"/>
              </a:rPr>
              <a:t>	[</a:t>
            </a:r>
            <a:r>
              <a:rPr lang="en-US" sz="1400" dirty="0" err="1" smtClean="0">
                <a:ea typeface="+mn-lt"/>
                <a:cs typeface="+mn-lt"/>
              </a:rPr>
              <a:t>Chetan</a:t>
            </a:r>
            <a:r>
              <a:rPr lang="en-US" sz="1400" dirty="0" smtClean="0">
                <a:ea typeface="+mn-lt"/>
                <a:cs typeface="+mn-lt"/>
              </a:rPr>
              <a:t> </a:t>
            </a:r>
            <a:r>
              <a:rPr lang="en-US" sz="1400" dirty="0" err="1">
                <a:ea typeface="+mn-lt"/>
                <a:cs typeface="+mn-lt"/>
              </a:rPr>
              <a:t>Dwarkani</a:t>
            </a:r>
            <a:r>
              <a:rPr lang="en-US" sz="1400" dirty="0">
                <a:ea typeface="+mn-lt"/>
                <a:cs typeface="+mn-lt"/>
              </a:rPr>
              <a:t> M, Ganesh Ram R, Jagannathan S, </a:t>
            </a:r>
            <a:r>
              <a:rPr lang="en-US" sz="1400" dirty="0" err="1">
                <a:ea typeface="+mn-lt"/>
                <a:cs typeface="+mn-lt"/>
              </a:rPr>
              <a:t>R.Priyatharshini</a:t>
            </a:r>
            <a:r>
              <a:rPr lang="en-US" sz="1400" dirty="0">
                <a:ea typeface="+mn-lt"/>
                <a:cs typeface="+mn-lt"/>
              </a:rPr>
              <a:t>, “Smart Farming System Using Sensors for Agricultural Task Automation”, IEEE International Conference on Technological Innovations in ICT for </a:t>
            </a:r>
            <a:r>
              <a:rPr lang="en-US" sz="1400" dirty="0" err="1">
                <a:ea typeface="+mn-lt"/>
                <a:cs typeface="+mn-lt"/>
              </a:rPr>
              <a:t>Agricultureand</a:t>
            </a:r>
            <a:r>
              <a:rPr lang="en-US" sz="1400" dirty="0">
                <a:ea typeface="+mn-lt"/>
                <a:cs typeface="+mn-lt"/>
              </a:rPr>
              <a:t> Rural Development (TIAR 2015</a:t>
            </a:r>
            <a:r>
              <a:rPr lang="en-US" sz="1400" dirty="0" smtClean="0">
                <a:ea typeface="+mn-lt"/>
                <a:cs typeface="+mn-lt"/>
              </a:rPr>
              <a:t>).]4</a:t>
            </a:r>
            <a:endParaRPr lang="en-US" sz="1400" dirty="0">
              <a:ea typeface="+mn-lt"/>
              <a:cs typeface="+mn-lt"/>
            </a:endParaRPr>
          </a:p>
          <a:p>
            <a:pPr marL="305435" indent="-305435">
              <a:lnSpc>
                <a:spcPct val="90000"/>
              </a:lnSpc>
              <a:buNone/>
            </a:pPr>
            <a:r>
              <a:rPr lang="en-US" sz="1400" smtClean="0">
                <a:ea typeface="+mn-lt"/>
                <a:cs typeface="+mn-lt"/>
              </a:rPr>
              <a:t>	[https</a:t>
            </a:r>
            <a:r>
              <a:rPr lang="en-US" sz="1400" dirty="0">
                <a:ea typeface="+mn-lt"/>
                <a:cs typeface="+mn-lt"/>
              </a:rPr>
              <a:t>://</a:t>
            </a:r>
            <a:r>
              <a:rPr lang="en-US" sz="1400">
                <a:ea typeface="+mn-lt"/>
                <a:cs typeface="+mn-lt"/>
              </a:rPr>
              <a:t>www.geeksforgeeks.org/crop-monitoring-smart-farming-using-iot</a:t>
            </a:r>
            <a:r>
              <a:rPr lang="en-US" sz="1400" smtClean="0">
                <a:ea typeface="+mn-lt"/>
                <a:cs typeface="+mn-lt"/>
              </a:rPr>
              <a:t>/]5</a:t>
            </a:r>
            <a:endParaRPr lang="en-US" sz="1400" dirty="0"/>
          </a:p>
        </p:txBody>
      </p:sp>
      <p:sp>
        <p:nvSpPr>
          <p:cNvPr id="32" name="Rectangle 36">
            <a:extLst>
              <a:ext uri="{FF2B5EF4-FFF2-40B4-BE49-F238E27FC236}">
                <a16:creationId xmlns="" xmlns:a16="http://schemas.microsoft.com/office/drawing/2014/main" id="{6E67D916-28C7-4965-BA3C-287FB85797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013799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 xmlns:a16="http://schemas.microsoft.com/office/drawing/2014/main" id="{DCF4EB5C-ED25-4675-8255-2F5B12CFFC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8">
            <a:extLst>
              <a:ext uri="{FF2B5EF4-FFF2-40B4-BE49-F238E27FC236}">
                <a16:creationId xmlns="" xmlns:a16="http://schemas.microsoft.com/office/drawing/2014/main" id="{9514EC6E-A557-42A2-BCDC-3ABFFC5E56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10">
            <a:extLst>
              <a:ext uri="{FF2B5EF4-FFF2-40B4-BE49-F238E27FC236}">
                <a16:creationId xmlns="" xmlns:a16="http://schemas.microsoft.com/office/drawing/2014/main" id="{905482C9-EB42-4BFE-95BF-7FD661F07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12">
            <a:extLst>
              <a:ext uri="{FF2B5EF4-FFF2-40B4-BE49-F238E27FC236}">
                <a16:creationId xmlns="" xmlns:a16="http://schemas.microsoft.com/office/drawing/2014/main" id="{7539E646-A625-4A26-86ED-BD90EDD329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 xmlns:a16="http://schemas.microsoft.com/office/drawing/2014/main" id="{8E019540-1104-4B12-9F83-45F5867418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F933452-D4D2-40BB-B98C-CA26749E31BF}"/>
              </a:ext>
            </a:extLst>
          </p:cNvPr>
          <p:cNvSpPr>
            <a:spLocks noGrp="1"/>
          </p:cNvSpPr>
          <p:nvPr>
            <p:ph type="title"/>
          </p:nvPr>
        </p:nvSpPr>
        <p:spPr>
          <a:xfrm>
            <a:off x="4857404" y="1577340"/>
            <a:ext cx="6228950" cy="3703320"/>
          </a:xfrm>
        </p:spPr>
        <p:txBody>
          <a:bodyPr vert="horz" lIns="91440" tIns="45720" rIns="91440" bIns="45720" rtlCol="0" anchor="ctr">
            <a:normAutofit/>
          </a:bodyPr>
          <a:lstStyle/>
          <a:p>
            <a:r>
              <a:rPr lang="en-US" sz="6600" u="sng" dirty="0">
                <a:solidFill>
                  <a:srgbClr val="FFFFFF">
                    <a:alpha val="90000"/>
                  </a:srgbClr>
                </a:solidFill>
              </a:rPr>
              <a:t>THANK YOU</a:t>
            </a:r>
            <a:r>
              <a:rPr lang="en-US" sz="6600" dirty="0">
                <a:solidFill>
                  <a:srgbClr val="FFFFFF">
                    <a:alpha val="90000"/>
                  </a:srgbClr>
                </a:solidFill>
              </a:rPr>
              <a:t> </a:t>
            </a:r>
          </a:p>
        </p:txBody>
      </p:sp>
      <p:sp>
        <p:nvSpPr>
          <p:cNvPr id="12" name="Rectangle 16">
            <a:extLst>
              <a:ext uri="{FF2B5EF4-FFF2-40B4-BE49-F238E27FC236}">
                <a16:creationId xmlns="" xmlns:a16="http://schemas.microsoft.com/office/drawing/2014/main" id="{11D976D6-8C98-48CC-8C34-0468F31678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313938" y="338328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8">
            <a:extLst>
              <a:ext uri="{FF2B5EF4-FFF2-40B4-BE49-F238E27FC236}">
                <a16:creationId xmlns="" xmlns:a16="http://schemas.microsoft.com/office/drawing/2014/main" id="{3580CFD6-E44A-486A-9E73-D8D948F78A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2788596" y="3383280"/>
            <a:ext cx="3703320" cy="9144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675873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43B05A4-157F-403C-939A-ED1B6A0A02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FF2EB78-0E60-4EDB-9716-EC221B531AF0}"/>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latin typeface="Franklin Gothic Medium"/>
              </a:rPr>
              <a:t>OUTLINE</a:t>
            </a:r>
            <a:endParaRPr lang="en-US" sz="4000">
              <a:solidFill>
                <a:schemeClr val="tx1">
                  <a:lumMod val="85000"/>
                  <a:lumOff val="15000"/>
                </a:schemeClr>
              </a:solidFill>
            </a:endParaRPr>
          </a:p>
        </p:txBody>
      </p:sp>
      <p:sp>
        <p:nvSpPr>
          <p:cNvPr id="10" name="Rectangle 9">
            <a:extLst>
              <a:ext uri="{FF2B5EF4-FFF2-40B4-BE49-F238E27FC236}">
                <a16:creationId xmlns="" xmlns:a16="http://schemas.microsoft.com/office/drawing/2014/main" id="{E8CCE107-A70B-4916-9A0B-751C70B9B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9A925BC7-7CC5-4A0C-9B3D-8829EBF28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6D3DC15E-EF00-4E31-92AC-B34984F4ED6D}"/>
              </a:ext>
            </a:extLst>
          </p:cNvPr>
          <p:cNvSpPr>
            <a:spLocks noGrp="1"/>
          </p:cNvSpPr>
          <p:nvPr>
            <p:ph idx="1"/>
          </p:nvPr>
        </p:nvSpPr>
        <p:spPr>
          <a:xfrm>
            <a:off x="6441743" y="1507415"/>
            <a:ext cx="5169064" cy="3903331"/>
          </a:xfrm>
          <a:ln w="57150">
            <a:noFill/>
          </a:ln>
        </p:spPr>
        <p:txBody>
          <a:bodyPr anchor="t">
            <a:normAutofit/>
          </a:bodyPr>
          <a:lstStyle/>
          <a:p>
            <a:pPr marL="305435" indent="-305435">
              <a:buFont typeface="Wingdings" panose="05020102010507070707" pitchFamily="18" charset="2"/>
              <a:buChar char="Ø"/>
            </a:pPr>
            <a:r>
              <a:rPr lang="en-US" sz="2000"/>
              <a:t>Introduction</a:t>
            </a:r>
          </a:p>
          <a:p>
            <a:pPr marL="305435" indent="-305435">
              <a:buFont typeface="Wingdings" panose="05020102010507070707" pitchFamily="18" charset="2"/>
              <a:buChar char="Ø"/>
            </a:pPr>
            <a:r>
              <a:rPr lang="en-US" sz="2000"/>
              <a:t>Literature Survey</a:t>
            </a:r>
          </a:p>
          <a:p>
            <a:pPr marL="305435" indent="-305435">
              <a:buFont typeface="Wingdings" panose="05020102010507070707" pitchFamily="18" charset="2"/>
              <a:buChar char="Ø"/>
            </a:pPr>
            <a:r>
              <a:rPr lang="en-US" sz="2000"/>
              <a:t>Problem statement</a:t>
            </a:r>
          </a:p>
          <a:p>
            <a:pPr marL="305435" indent="-305435">
              <a:buFont typeface="Wingdings" panose="05020102010507070707" pitchFamily="18" charset="2"/>
              <a:buChar char="Ø"/>
            </a:pPr>
            <a:r>
              <a:rPr lang="en-US" sz="2000"/>
              <a:t>Proposed Methodology</a:t>
            </a:r>
          </a:p>
          <a:p>
            <a:pPr marL="305435" indent="-305435">
              <a:buFont typeface="Wingdings" panose="05020102010507070707" pitchFamily="18" charset="2"/>
              <a:buChar char="Ø"/>
            </a:pPr>
            <a:r>
              <a:rPr lang="en-US" sz="2000"/>
              <a:t>Hardware and Software requirement</a:t>
            </a:r>
          </a:p>
          <a:p>
            <a:pPr marL="305435" indent="-305435">
              <a:buFont typeface="Wingdings" panose="05020102010507070707" pitchFamily="18" charset="2"/>
              <a:buChar char="Ø"/>
            </a:pPr>
            <a:r>
              <a:rPr lang="en-US" sz="2000"/>
              <a:t>Advantages/benefits</a:t>
            </a:r>
          </a:p>
          <a:p>
            <a:pPr marL="305435" indent="-305435">
              <a:buFont typeface="Wingdings" panose="05020102010507070707" pitchFamily="18" charset="2"/>
              <a:buChar char="Ø"/>
            </a:pPr>
            <a:r>
              <a:rPr lang="en-US" sz="2000"/>
              <a:t>Conclusion</a:t>
            </a:r>
          </a:p>
          <a:p>
            <a:pPr marL="305435" indent="-305435">
              <a:buFont typeface="Wingdings" panose="05020102010507070707" pitchFamily="18" charset="2"/>
              <a:buChar char="Ø"/>
            </a:pPr>
            <a:r>
              <a:rPr lang="en-US" sz="2000"/>
              <a:t>References</a:t>
            </a:r>
          </a:p>
          <a:p>
            <a:pPr marL="305435" indent="-305435">
              <a:buFont typeface="Wingdings" panose="05020102010507070707" pitchFamily="18" charset="2"/>
              <a:buChar char="Ø"/>
            </a:pPr>
            <a:endParaRPr lang="en-US" sz="2000"/>
          </a:p>
        </p:txBody>
      </p:sp>
      <p:sp>
        <p:nvSpPr>
          <p:cNvPr id="14" name="Rectangle 13">
            <a:extLst>
              <a:ext uri="{FF2B5EF4-FFF2-40B4-BE49-F238E27FC236}">
                <a16:creationId xmlns="" xmlns:a16="http://schemas.microsoft.com/office/drawing/2014/main" id="{6E67D916-28C7-4965-BA3C-287FB85797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12953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43B05A4-157F-403C-939A-ED1B6A0A02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ABEA138-22B9-49D4-8362-193320AAE340}"/>
              </a:ext>
            </a:extLst>
          </p:cNvPr>
          <p:cNvSpPr>
            <a:spLocks noGrp="1"/>
          </p:cNvSpPr>
          <p:nvPr>
            <p:ph type="title"/>
          </p:nvPr>
        </p:nvSpPr>
        <p:spPr>
          <a:xfrm>
            <a:off x="581192" y="1507414"/>
            <a:ext cx="5120255" cy="3903332"/>
          </a:xfrm>
        </p:spPr>
        <p:txBody>
          <a:bodyPr anchor="t">
            <a:normAutofit/>
          </a:bodyPr>
          <a:lstStyle/>
          <a:p>
            <a:r>
              <a:rPr lang="en-US" sz="4000" b="1" u="sng">
                <a:solidFill>
                  <a:schemeClr val="tx1">
                    <a:lumMod val="85000"/>
                    <a:lumOff val="15000"/>
                  </a:schemeClr>
                </a:solidFill>
                <a:latin typeface="Franklin Gothic Medium"/>
              </a:rPr>
              <a:t>INTRODUCTION</a:t>
            </a:r>
            <a:endParaRPr lang="en-US" sz="4000">
              <a:solidFill>
                <a:schemeClr val="tx1">
                  <a:lumMod val="85000"/>
                  <a:lumOff val="15000"/>
                </a:schemeClr>
              </a:solidFill>
            </a:endParaRPr>
          </a:p>
        </p:txBody>
      </p:sp>
      <p:sp>
        <p:nvSpPr>
          <p:cNvPr id="10" name="Rectangle 9">
            <a:extLst>
              <a:ext uri="{FF2B5EF4-FFF2-40B4-BE49-F238E27FC236}">
                <a16:creationId xmlns="" xmlns:a16="http://schemas.microsoft.com/office/drawing/2014/main" id="{E8CCE107-A70B-4916-9A0B-751C70B9B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9A925BC7-7CC5-4A0C-9B3D-8829EBF28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4A91BD5D-FCB2-45F8-9395-892D0EFACA9A}"/>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700" b="1">
                <a:ea typeface="+mn-lt"/>
                <a:cs typeface="+mn-lt"/>
              </a:rPr>
              <a:t>IoT</a:t>
            </a:r>
            <a:r>
              <a:rPr lang="en-US" sz="1700">
                <a:ea typeface="+mn-lt"/>
                <a:cs typeface="+mn-lt"/>
              </a:rPr>
              <a:t> (Internet of things) in an agricultural context refers to the use of sensors, cameras, and other devices to turn every element and action involved in farming into data</a:t>
            </a:r>
          </a:p>
          <a:p>
            <a:pPr marL="305435" indent="-305435">
              <a:lnSpc>
                <a:spcPct val="90000"/>
              </a:lnSpc>
              <a:buFont typeface="Wingdings,Sans-Serif" panose="05020102010507070707" pitchFamily="18" charset="2"/>
              <a:buChar char="Ø"/>
            </a:pPr>
            <a:r>
              <a:rPr lang="en-US" sz="1700">
                <a:ea typeface="+mn-lt"/>
                <a:cs typeface="+mn-lt"/>
              </a:rPr>
              <a:t>Eg: GPS technology on tractors and other equipment helps farmers with field mapping, soil sampling and crop scouting.</a:t>
            </a:r>
          </a:p>
          <a:p>
            <a:pPr marL="305435" indent="-305435">
              <a:lnSpc>
                <a:spcPct val="90000"/>
              </a:lnSpc>
              <a:buFont typeface="Wingdings,Sans-Serif" panose="05020102010507070707" pitchFamily="18" charset="2"/>
              <a:buChar char="Ø"/>
            </a:pPr>
            <a:r>
              <a:rPr lang="en-US" sz="1700">
                <a:ea typeface="+mn-lt"/>
                <a:cs typeface="+mn-lt"/>
              </a:rPr>
              <a:t>A large portion of farming and agricultural activities are based on the predictions, which at times fail.</a:t>
            </a:r>
          </a:p>
          <a:p>
            <a:pPr marL="305435" indent="-305435">
              <a:lnSpc>
                <a:spcPct val="90000"/>
              </a:lnSpc>
              <a:buFont typeface="Wingdings" panose="05020102010507070707" pitchFamily="18" charset="2"/>
              <a:buChar char="Ø"/>
            </a:pPr>
            <a:r>
              <a:rPr lang="en-US" sz="1700">
                <a:ea typeface="+mn-lt"/>
                <a:cs typeface="+mn-lt"/>
              </a:rPr>
              <a:t>The Features are:</a:t>
            </a:r>
            <a:br>
              <a:rPr lang="en-US" sz="1700">
                <a:ea typeface="+mn-lt"/>
                <a:cs typeface="+mn-lt"/>
              </a:rPr>
            </a:br>
            <a:r>
              <a:rPr lang="en-US" sz="1700">
                <a:ea typeface="+mn-lt"/>
                <a:cs typeface="+mn-lt"/>
              </a:rPr>
              <a:t>1) SMS Notifications</a:t>
            </a:r>
            <a:br>
              <a:rPr lang="en-US" sz="1700">
                <a:ea typeface="+mn-lt"/>
                <a:cs typeface="+mn-lt"/>
              </a:rPr>
            </a:br>
            <a:r>
              <a:rPr lang="en-US" sz="1700">
                <a:ea typeface="+mn-lt"/>
                <a:cs typeface="+mn-lt"/>
              </a:rPr>
              <a:t>2) Valuable information collection.</a:t>
            </a:r>
            <a:br>
              <a:rPr lang="en-US" sz="1700">
                <a:ea typeface="+mn-lt"/>
                <a:cs typeface="+mn-lt"/>
              </a:rPr>
            </a:br>
            <a:r>
              <a:rPr lang="en-US" sz="1700">
                <a:ea typeface="+mn-lt"/>
                <a:cs typeface="+mn-lt"/>
              </a:rPr>
              <a:t>3) Detailed Data analysis</a:t>
            </a:r>
            <a:br>
              <a:rPr lang="en-US" sz="1700">
                <a:ea typeface="+mn-lt"/>
                <a:cs typeface="+mn-lt"/>
              </a:rPr>
            </a:br>
            <a:r>
              <a:rPr lang="en-US" sz="1700">
                <a:ea typeface="+mn-lt"/>
                <a:cs typeface="+mn-lt"/>
              </a:rPr>
              <a:t>4) Easy to implement</a:t>
            </a:r>
            <a:endParaRPr lang="en-US" sz="1700"/>
          </a:p>
        </p:txBody>
      </p:sp>
      <p:sp>
        <p:nvSpPr>
          <p:cNvPr id="14" name="Rectangle 13">
            <a:extLst>
              <a:ext uri="{FF2B5EF4-FFF2-40B4-BE49-F238E27FC236}">
                <a16:creationId xmlns="" xmlns:a16="http://schemas.microsoft.com/office/drawing/2014/main" id="{6E67D916-28C7-4965-BA3C-287FB85797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68557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C7CC6-FCA9-47C7-9058-AAC4C4D0EF49}"/>
              </a:ext>
            </a:extLst>
          </p:cNvPr>
          <p:cNvSpPr>
            <a:spLocks noGrp="1"/>
          </p:cNvSpPr>
          <p:nvPr>
            <p:ph type="title"/>
          </p:nvPr>
        </p:nvSpPr>
        <p:spPr>
          <a:xfrm>
            <a:off x="595569" y="702156"/>
            <a:ext cx="11015239" cy="696573"/>
          </a:xfrm>
        </p:spPr>
        <p:txBody>
          <a:bodyPr>
            <a:normAutofit/>
          </a:bodyPr>
          <a:lstStyle/>
          <a:p>
            <a:pPr algn="ctr"/>
            <a:r>
              <a:rPr lang="en-US" sz="3200" b="1" u="sng" dirty="0"/>
              <a:t>Literature survey</a:t>
            </a:r>
          </a:p>
        </p:txBody>
      </p:sp>
      <p:graphicFrame>
        <p:nvGraphicFramePr>
          <p:cNvPr id="4" name="Table 4">
            <a:extLst>
              <a:ext uri="{FF2B5EF4-FFF2-40B4-BE49-F238E27FC236}">
                <a16:creationId xmlns="" xmlns:a16="http://schemas.microsoft.com/office/drawing/2014/main" id="{E98D7A03-9786-4661-940C-B5672DAB4F92}"/>
              </a:ext>
            </a:extLst>
          </p:cNvPr>
          <p:cNvGraphicFramePr>
            <a:graphicFrameLocks noGrp="1"/>
          </p:cNvGraphicFramePr>
          <p:nvPr>
            <p:ph idx="1"/>
            <p:extLst>
              <p:ext uri="{D42A27DB-BD31-4B8C-83A1-F6EECF244321}">
                <p14:modId xmlns:p14="http://schemas.microsoft.com/office/powerpoint/2010/main" val="987626178"/>
              </p:ext>
            </p:extLst>
          </p:nvPr>
        </p:nvGraphicFramePr>
        <p:xfrm>
          <a:off x="600530" y="1492370"/>
          <a:ext cx="11029940" cy="5296333"/>
        </p:xfrm>
        <a:graphic>
          <a:graphicData uri="http://schemas.openxmlformats.org/drawingml/2006/table">
            <a:tbl>
              <a:tblPr firstRow="1" bandRow="1">
                <a:tableStyleId>{5C22544A-7EE6-4342-B048-85BDC9FD1C3A}</a:tableStyleId>
              </a:tblPr>
              <a:tblGrid>
                <a:gridCol w="1118967">
                  <a:extLst>
                    <a:ext uri="{9D8B030D-6E8A-4147-A177-3AD203B41FA5}">
                      <a16:colId xmlns="" xmlns:a16="http://schemas.microsoft.com/office/drawing/2014/main" val="4173890626"/>
                    </a:ext>
                  </a:extLst>
                </a:gridCol>
                <a:gridCol w="2912012">
                  <a:extLst>
                    <a:ext uri="{9D8B030D-6E8A-4147-A177-3AD203B41FA5}">
                      <a16:colId xmlns="" xmlns:a16="http://schemas.microsoft.com/office/drawing/2014/main" val="3046672451"/>
                    </a:ext>
                  </a:extLst>
                </a:gridCol>
                <a:gridCol w="2237932">
                  <a:extLst>
                    <a:ext uri="{9D8B030D-6E8A-4147-A177-3AD203B41FA5}">
                      <a16:colId xmlns="" xmlns:a16="http://schemas.microsoft.com/office/drawing/2014/main" val="3723237169"/>
                    </a:ext>
                  </a:extLst>
                </a:gridCol>
                <a:gridCol w="2359269">
                  <a:extLst>
                    <a:ext uri="{9D8B030D-6E8A-4147-A177-3AD203B41FA5}">
                      <a16:colId xmlns="" xmlns:a16="http://schemas.microsoft.com/office/drawing/2014/main" val="3399810051"/>
                    </a:ext>
                  </a:extLst>
                </a:gridCol>
                <a:gridCol w="2401760">
                  <a:extLst>
                    <a:ext uri="{9D8B030D-6E8A-4147-A177-3AD203B41FA5}">
                      <a16:colId xmlns="" xmlns:a16="http://schemas.microsoft.com/office/drawing/2014/main" val="1121211007"/>
                    </a:ext>
                  </a:extLst>
                </a:gridCol>
              </a:tblGrid>
              <a:tr h="409569">
                <a:tc>
                  <a:txBody>
                    <a:bodyPr/>
                    <a:lstStyle/>
                    <a:p>
                      <a:r>
                        <a:rPr lang="en-US" dirty="0"/>
                        <a:t>SR.NO</a:t>
                      </a:r>
                    </a:p>
                  </a:txBody>
                  <a:tcPr/>
                </a:tc>
                <a:tc>
                  <a:txBody>
                    <a:bodyPr/>
                    <a:lstStyle/>
                    <a:p>
                      <a:r>
                        <a:rPr lang="en-US" dirty="0"/>
                        <a:t>NAME</a:t>
                      </a:r>
                    </a:p>
                  </a:txBody>
                  <a:tcPr/>
                </a:tc>
                <a:tc>
                  <a:txBody>
                    <a:bodyPr/>
                    <a:lstStyle/>
                    <a:p>
                      <a:r>
                        <a:rPr lang="en-US" dirty="0"/>
                        <a:t>AUTHOR</a:t>
                      </a:r>
                    </a:p>
                  </a:txBody>
                  <a:tcPr/>
                </a:tc>
                <a:tc>
                  <a:txBody>
                    <a:bodyPr/>
                    <a:lstStyle/>
                    <a:p>
                      <a:r>
                        <a:rPr lang="en-US" dirty="0"/>
                        <a:t>ADVANTAGES</a:t>
                      </a:r>
                    </a:p>
                  </a:txBody>
                  <a:tcPr/>
                </a:tc>
                <a:tc>
                  <a:txBody>
                    <a:bodyPr/>
                    <a:lstStyle/>
                    <a:p>
                      <a:r>
                        <a:rPr lang="en-US" dirty="0"/>
                        <a:t>DRAWBACKS</a:t>
                      </a:r>
                    </a:p>
                  </a:txBody>
                  <a:tcPr/>
                </a:tc>
                <a:extLst>
                  <a:ext uri="{0D108BD9-81ED-4DB2-BD59-A6C34878D82A}">
                    <a16:rowId xmlns="" xmlns:a16="http://schemas.microsoft.com/office/drawing/2014/main" val="725306403"/>
                  </a:ext>
                </a:extLst>
              </a:tr>
              <a:tr h="1213338">
                <a:tc>
                  <a:txBody>
                    <a:bodyPr/>
                    <a:lstStyle/>
                    <a:p>
                      <a:r>
                        <a:rPr lang="en-US" dirty="0"/>
                        <a:t>1.</a:t>
                      </a:r>
                    </a:p>
                  </a:txBody>
                  <a:tcPr/>
                </a:tc>
                <a:tc>
                  <a:txBody>
                    <a:bodyPr/>
                    <a:lstStyle/>
                    <a:p>
                      <a:pPr lvl="0" algn="l">
                        <a:lnSpc>
                          <a:spcPct val="100000"/>
                        </a:lnSpc>
                        <a:spcBef>
                          <a:spcPts val="0"/>
                        </a:spcBef>
                        <a:spcAft>
                          <a:spcPts val="0"/>
                        </a:spcAft>
                        <a:buNone/>
                      </a:pPr>
                      <a:r>
                        <a:rPr lang="en-US" i="0" dirty="0"/>
                        <a:t>Affordable Smart Farming Using IoT and Machine Learning</a:t>
                      </a:r>
                      <a:endParaRPr lang="en-US" dirty="0"/>
                    </a:p>
                    <a:p>
                      <a:pPr lvl="0">
                        <a:buNone/>
                      </a:pPr>
                      <a:endParaRPr lang="en-US" dirty="0"/>
                    </a:p>
                  </a:txBody>
                  <a:tcPr/>
                </a:tc>
                <a:tc>
                  <a:txBody>
                    <a:bodyPr/>
                    <a:lstStyle/>
                    <a:p>
                      <a:pPr lvl="0">
                        <a:buNone/>
                      </a:pPr>
                      <a:r>
                        <a:rPr lang="en-US" dirty="0"/>
                        <a:t>Reuben Varghese</a:t>
                      </a:r>
                    </a:p>
                    <a:p>
                      <a:pPr lvl="0">
                        <a:buNone/>
                      </a:pPr>
                      <a:r>
                        <a:rPr lang="en-US" dirty="0" err="1">
                          <a:solidFill>
                            <a:schemeClr val="tx1"/>
                          </a:solidFill>
                        </a:rPr>
                        <a:t>Smarita</a:t>
                      </a:r>
                      <a:r>
                        <a:rPr lang="en-US" dirty="0"/>
                        <a:t> Sharma </a:t>
                      </a:r>
                    </a:p>
                  </a:txBody>
                  <a:tcPr/>
                </a:tc>
                <a:tc>
                  <a:txBody>
                    <a:bodyPr/>
                    <a:lstStyle/>
                    <a:p>
                      <a:pPr lvl="0">
                        <a:buNone/>
                      </a:pPr>
                      <a:r>
                        <a:rPr lang="en-US" sz="1800" b="0" i="0" u="none" strike="noStrike" noProof="0" dirty="0">
                          <a:latin typeface="Gill Sans MT"/>
                        </a:rPr>
                        <a:t> Automate the monitoring of crops thereby reducing human intervention</a:t>
                      </a:r>
                      <a:endParaRPr lang="en-US" dirty="0"/>
                    </a:p>
                  </a:txBody>
                  <a:tcPr/>
                </a:tc>
                <a:tc>
                  <a:txBody>
                    <a:bodyPr/>
                    <a:lstStyle/>
                    <a:p>
                      <a:r>
                        <a:rPr lang="en-US" dirty="0"/>
                        <a:t>Limitation to uneducated farmers.</a:t>
                      </a:r>
                    </a:p>
                  </a:txBody>
                  <a:tcPr/>
                </a:tc>
                <a:extLst>
                  <a:ext uri="{0D108BD9-81ED-4DB2-BD59-A6C34878D82A}">
                    <a16:rowId xmlns="" xmlns:a16="http://schemas.microsoft.com/office/drawing/2014/main" val="1723016265"/>
                  </a:ext>
                </a:extLst>
              </a:tr>
              <a:tr h="985230">
                <a:tc>
                  <a:txBody>
                    <a:bodyPr/>
                    <a:lstStyle/>
                    <a:p>
                      <a:r>
                        <a:rPr lang="en-US" dirty="0"/>
                        <a:t>2.</a:t>
                      </a:r>
                    </a:p>
                  </a:txBody>
                  <a:tcPr/>
                </a:tc>
                <a:tc>
                  <a:txBody>
                    <a:bodyPr/>
                    <a:lstStyle/>
                    <a:p>
                      <a:pPr lvl="0" algn="l">
                        <a:lnSpc>
                          <a:spcPct val="100000"/>
                        </a:lnSpc>
                        <a:spcBef>
                          <a:spcPts val="0"/>
                        </a:spcBef>
                        <a:spcAft>
                          <a:spcPts val="0"/>
                        </a:spcAft>
                        <a:buNone/>
                      </a:pPr>
                      <a:r>
                        <a:rPr lang="en-US" i="0" dirty="0"/>
                        <a:t>Providing Smart Agricultural solutions to farmers for better yielding using IoT</a:t>
                      </a:r>
                      <a:endParaRPr lang="en-US" dirty="0"/>
                    </a:p>
                    <a:p>
                      <a:pPr lvl="0">
                        <a:buNone/>
                      </a:pPr>
                      <a:endParaRPr lang="en-US" dirty="0"/>
                    </a:p>
                  </a:txBody>
                  <a:tcPr/>
                </a:tc>
                <a:tc>
                  <a:txBody>
                    <a:bodyPr/>
                    <a:lstStyle/>
                    <a:p>
                      <a:pPr lvl="0">
                        <a:buNone/>
                      </a:pPr>
                      <a:r>
                        <a:rPr lang="en-US" sz="1800" b="0" i="0" u="none" strike="noStrike" noProof="0" dirty="0">
                          <a:latin typeface="Gill Sans MT"/>
                        </a:rPr>
                        <a:t>M.K Gayatri,</a:t>
                      </a:r>
                    </a:p>
                    <a:p>
                      <a:pPr lvl="0">
                        <a:buNone/>
                      </a:pPr>
                      <a:r>
                        <a:rPr lang="en-US" sz="1800" b="0" i="0" u="none" strike="noStrike" noProof="0" dirty="0">
                          <a:latin typeface="Gill Sans MT"/>
                        </a:rPr>
                        <a:t>J </a:t>
                      </a:r>
                      <a:r>
                        <a:rPr lang="en-US" sz="1800" b="0" i="0" u="none" strike="noStrike" noProof="0" dirty="0" err="1">
                          <a:latin typeface="Gill Sans MT"/>
                        </a:rPr>
                        <a:t>Jayashakhti</a:t>
                      </a:r>
                      <a:endParaRPr lang="en-US" sz="1800" b="0" i="0" u="none" strike="noStrike" noProof="0">
                        <a:latin typeface="Gill Sans MT"/>
                      </a:endParaRPr>
                    </a:p>
                    <a:p>
                      <a:pPr lvl="0">
                        <a:buNone/>
                      </a:pPr>
                      <a:r>
                        <a:rPr lang="en-US" sz="1800" b="0" i="0" u="none" strike="noStrike" noProof="0" dirty="0" err="1">
                          <a:latin typeface="Gill Sans MT"/>
                        </a:rPr>
                        <a:t>G.S.Anandha</a:t>
                      </a:r>
                      <a:r>
                        <a:rPr lang="en-US" sz="1800" b="0" i="0" u="none" strike="noStrike" noProof="0" dirty="0">
                          <a:latin typeface="Gill Sans MT"/>
                        </a:rPr>
                        <a:t> Mala</a:t>
                      </a:r>
                      <a:endParaRPr lang="en-US" dirty="0"/>
                    </a:p>
                  </a:txBody>
                  <a:tcPr/>
                </a:tc>
                <a:tc>
                  <a:txBody>
                    <a:bodyPr/>
                    <a:lstStyle/>
                    <a:p>
                      <a:pPr lvl="0">
                        <a:buNone/>
                      </a:pPr>
                      <a:r>
                        <a:rPr lang="en-US" sz="1800" b="0" i="0" u="none" strike="noStrike" noProof="0" dirty="0">
                          <a:latin typeface="Gill Sans MT"/>
                        </a:rPr>
                        <a:t>Uses the combination of IoT and cloud computing</a:t>
                      </a:r>
                      <a:endParaRPr lang="en-US" dirty="0"/>
                    </a:p>
                  </a:txBody>
                  <a:tcPr/>
                </a:tc>
                <a:tc>
                  <a:txBody>
                    <a:bodyPr/>
                    <a:lstStyle/>
                    <a:p>
                      <a:r>
                        <a:rPr lang="en-US" dirty="0"/>
                        <a:t>Active internet connection at the rural areas to connect to the cloud</a:t>
                      </a:r>
                    </a:p>
                  </a:txBody>
                  <a:tcPr/>
                </a:tc>
                <a:extLst>
                  <a:ext uri="{0D108BD9-81ED-4DB2-BD59-A6C34878D82A}">
                    <a16:rowId xmlns="" xmlns:a16="http://schemas.microsoft.com/office/drawing/2014/main" val="2525355025"/>
                  </a:ext>
                </a:extLst>
              </a:tr>
              <a:tr h="930226">
                <a:tc>
                  <a:txBody>
                    <a:bodyPr/>
                    <a:lstStyle/>
                    <a:p>
                      <a:r>
                        <a:rPr lang="en-US" dirty="0"/>
                        <a:t>3.</a:t>
                      </a:r>
                    </a:p>
                  </a:txBody>
                  <a:tcPr/>
                </a:tc>
                <a:tc>
                  <a:txBody>
                    <a:bodyPr/>
                    <a:lstStyle/>
                    <a:p>
                      <a:pPr lvl="0" algn="l">
                        <a:lnSpc>
                          <a:spcPct val="100000"/>
                        </a:lnSpc>
                        <a:spcBef>
                          <a:spcPts val="0"/>
                        </a:spcBef>
                        <a:spcAft>
                          <a:spcPts val="0"/>
                        </a:spcAft>
                        <a:buNone/>
                      </a:pPr>
                      <a:r>
                        <a:rPr lang="en-US" b="0" i="0" dirty="0"/>
                        <a:t>Big Data in Smart Farming</a:t>
                      </a:r>
                      <a:endParaRPr lang="en-US" dirty="0"/>
                    </a:p>
                    <a:p>
                      <a:pPr lvl="0" algn="l">
                        <a:lnSpc>
                          <a:spcPct val="100000"/>
                        </a:lnSpc>
                        <a:spcBef>
                          <a:spcPts val="0"/>
                        </a:spcBef>
                        <a:spcAft>
                          <a:spcPts val="0"/>
                        </a:spcAft>
                        <a:buNone/>
                      </a:pPr>
                      <a:endParaRPr lang="en-US" sz="1800" b="0" i="0" u="none" strike="noStrike" noProof="0">
                        <a:latin typeface="Gill Sans MT"/>
                      </a:endParaRPr>
                    </a:p>
                    <a:p>
                      <a:pPr lvl="0">
                        <a:buNone/>
                      </a:pPr>
                      <a:endParaRPr lang="en-US" dirty="0"/>
                    </a:p>
                  </a:txBody>
                  <a:tcPr/>
                </a:tc>
                <a:tc>
                  <a:txBody>
                    <a:bodyPr/>
                    <a:lstStyle/>
                    <a:p>
                      <a:pPr lvl="0">
                        <a:buNone/>
                      </a:pPr>
                      <a:r>
                        <a:rPr lang="en-US" sz="1800" b="0" i="0" u="none" strike="noStrike" noProof="0" dirty="0"/>
                        <a:t>Marc-Jeroen </a:t>
                      </a:r>
                      <a:r>
                        <a:rPr lang="en-US" sz="1800" b="0" i="0" u="none" strike="noStrike" noProof="0" dirty="0" err="1"/>
                        <a:t>Bogaardt</a:t>
                      </a:r>
                      <a:endParaRPr lang="en-US" dirty="0" err="1"/>
                    </a:p>
                  </a:txBody>
                  <a:tcPr/>
                </a:tc>
                <a:tc>
                  <a:txBody>
                    <a:bodyPr/>
                    <a:lstStyle/>
                    <a:p>
                      <a:pPr lvl="0">
                        <a:buNone/>
                      </a:pPr>
                      <a:r>
                        <a:rPr lang="en-US" sz="1800" b="0" i="0" u="none" strike="noStrike" noProof="0" dirty="0">
                          <a:latin typeface="Gill Sans MT"/>
                        </a:rPr>
                        <a:t>Real-time assisting reconfiguration features</a:t>
                      </a:r>
                      <a:endParaRPr lang="en-US" dirty="0"/>
                    </a:p>
                  </a:txBody>
                  <a:tcPr/>
                </a:tc>
                <a:tc>
                  <a:txBody>
                    <a:bodyPr/>
                    <a:lstStyle/>
                    <a:p>
                      <a:r>
                        <a:rPr lang="en-US" dirty="0"/>
                        <a:t>Trained professions required to make any chances</a:t>
                      </a:r>
                    </a:p>
                  </a:txBody>
                  <a:tcPr/>
                </a:tc>
                <a:extLst>
                  <a:ext uri="{0D108BD9-81ED-4DB2-BD59-A6C34878D82A}">
                    <a16:rowId xmlns="" xmlns:a16="http://schemas.microsoft.com/office/drawing/2014/main" val="521617108"/>
                  </a:ext>
                </a:extLst>
              </a:tr>
              <a:tr h="586716">
                <a:tc>
                  <a:txBody>
                    <a:bodyPr/>
                    <a:lstStyle/>
                    <a:p>
                      <a:r>
                        <a:rPr lang="en-US" dirty="0"/>
                        <a:t>4.</a:t>
                      </a:r>
                    </a:p>
                  </a:txBody>
                  <a:tcPr/>
                </a:tc>
                <a:tc>
                  <a:txBody>
                    <a:bodyPr/>
                    <a:lstStyle/>
                    <a:p>
                      <a:pPr lvl="0">
                        <a:buNone/>
                      </a:pPr>
                      <a:r>
                        <a:rPr lang="en-US" sz="1800" b="0" i="0" u="none" strike="noStrike" noProof="0" dirty="0">
                          <a:latin typeface="Gill Sans MT"/>
                        </a:rPr>
                        <a:t>Smart Farming and solar technology </a:t>
                      </a:r>
                      <a:endParaRPr lang="en-US"/>
                    </a:p>
                  </a:txBody>
                  <a:tcPr/>
                </a:tc>
                <a:tc>
                  <a:txBody>
                    <a:bodyPr/>
                    <a:lstStyle/>
                    <a:p>
                      <a:pPr lvl="0">
                        <a:buNone/>
                      </a:pPr>
                      <a:r>
                        <a:rPr lang="en-US" sz="1800" b="0" i="0" u="none" strike="noStrike" noProof="0" dirty="0">
                          <a:latin typeface="Gill Sans MT"/>
                        </a:rPr>
                        <a:t>Anand Nayyar ,</a:t>
                      </a:r>
                    </a:p>
                    <a:p>
                      <a:pPr lvl="0">
                        <a:buNone/>
                      </a:pPr>
                      <a:r>
                        <a:rPr lang="en-US" sz="1800" b="0" i="0" u="none" strike="noStrike" noProof="0" dirty="0"/>
                        <a:t>Dr. Vikram </a:t>
                      </a:r>
                      <a:r>
                        <a:rPr lang="en-US" sz="1800" b="0" i="0" u="none" strike="noStrike" noProof="0" dirty="0" err="1"/>
                        <a:t>Puri</a:t>
                      </a:r>
                      <a:endParaRPr lang="en-US" dirty="0" err="1"/>
                    </a:p>
                  </a:txBody>
                  <a:tcPr/>
                </a:tc>
                <a:tc>
                  <a:txBody>
                    <a:bodyPr/>
                    <a:lstStyle/>
                    <a:p>
                      <a:r>
                        <a:rPr lang="en-US" dirty="0"/>
                        <a:t>Eco-friendly solution</a:t>
                      </a:r>
                    </a:p>
                  </a:txBody>
                  <a:tcPr/>
                </a:tc>
                <a:tc>
                  <a:txBody>
                    <a:bodyPr/>
                    <a:lstStyle/>
                    <a:p>
                      <a:r>
                        <a:rPr lang="en-US" dirty="0"/>
                        <a:t>Solar installations is expensive</a:t>
                      </a:r>
                    </a:p>
                  </a:txBody>
                  <a:tcPr/>
                </a:tc>
                <a:extLst>
                  <a:ext uri="{0D108BD9-81ED-4DB2-BD59-A6C34878D82A}">
                    <a16:rowId xmlns="" xmlns:a16="http://schemas.microsoft.com/office/drawing/2014/main" val="1468054510"/>
                  </a:ext>
                </a:extLst>
              </a:tr>
              <a:tr h="885602">
                <a:tc>
                  <a:txBody>
                    <a:bodyPr/>
                    <a:lstStyle/>
                    <a:p>
                      <a:r>
                        <a:rPr lang="en-US" dirty="0"/>
                        <a:t>5.</a:t>
                      </a:r>
                    </a:p>
                  </a:txBody>
                  <a:tcPr/>
                </a:tc>
                <a:tc>
                  <a:txBody>
                    <a:bodyPr/>
                    <a:lstStyle/>
                    <a:p>
                      <a:pPr lvl="0">
                        <a:buNone/>
                      </a:pPr>
                      <a:r>
                        <a:rPr lang="en-US" sz="1800" b="0" i="0" u="none" strike="noStrike" noProof="0" dirty="0">
                          <a:latin typeface="Gill Sans MT"/>
                        </a:rPr>
                        <a:t>Smart Farming and Food Safety</a:t>
                      </a:r>
                      <a:endParaRPr lang="en-US" dirty="0"/>
                    </a:p>
                  </a:txBody>
                  <a:tcPr/>
                </a:tc>
                <a:tc>
                  <a:txBody>
                    <a:bodyPr/>
                    <a:lstStyle/>
                    <a:p>
                      <a:pPr lvl="0">
                        <a:buNone/>
                      </a:pPr>
                      <a:r>
                        <a:rPr lang="en-US" sz="1600" b="0" i="0" u="none" strike="noStrike" noProof="0" dirty="0">
                          <a:latin typeface="Gill Sans MT"/>
                        </a:rPr>
                        <a:t>AIOTI- ALLIANCE FOR INTERNET OF THINGS INNOVATION</a:t>
                      </a:r>
                      <a:endParaRPr lang="en-US" sz="1600" dirty="0"/>
                    </a:p>
                  </a:txBody>
                  <a:tcPr/>
                </a:tc>
                <a:tc>
                  <a:txBody>
                    <a:bodyPr/>
                    <a:lstStyle/>
                    <a:p>
                      <a:r>
                        <a:rPr lang="en-US" dirty="0"/>
                        <a:t>Promoting healthy and safer livestock and agricultural products </a:t>
                      </a:r>
                    </a:p>
                  </a:txBody>
                  <a:tcPr/>
                </a:tc>
                <a:tc>
                  <a:txBody>
                    <a:bodyPr/>
                    <a:lstStyle/>
                    <a:p>
                      <a:r>
                        <a:rPr lang="en-US" dirty="0"/>
                        <a:t>Educating the farmers to reduce the use of chemical.</a:t>
                      </a:r>
                    </a:p>
                  </a:txBody>
                  <a:tcPr/>
                </a:tc>
                <a:extLst>
                  <a:ext uri="{0D108BD9-81ED-4DB2-BD59-A6C34878D82A}">
                    <a16:rowId xmlns="" xmlns:a16="http://schemas.microsoft.com/office/drawing/2014/main" val="2939233904"/>
                  </a:ext>
                </a:extLst>
              </a:tr>
            </a:tbl>
          </a:graphicData>
        </a:graphic>
      </p:graphicFrame>
    </p:spTree>
    <p:extLst>
      <p:ext uri="{BB962C8B-B14F-4D97-AF65-F5344CB8AC3E}">
        <p14:creationId xmlns:p14="http://schemas.microsoft.com/office/powerpoint/2010/main" val="382734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43B05A4-157F-403C-939A-ED1B6A0A02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F97D1F9-565D-4584-BB5E-146EF989F3AC}"/>
              </a:ext>
            </a:extLst>
          </p:cNvPr>
          <p:cNvSpPr>
            <a:spLocks noGrp="1"/>
          </p:cNvSpPr>
          <p:nvPr>
            <p:ph type="title"/>
          </p:nvPr>
        </p:nvSpPr>
        <p:spPr>
          <a:xfrm>
            <a:off x="581192" y="1507414"/>
            <a:ext cx="5120255" cy="3903332"/>
          </a:xfrm>
        </p:spPr>
        <p:txBody>
          <a:bodyPr anchor="t">
            <a:normAutofit/>
          </a:bodyPr>
          <a:lstStyle/>
          <a:p>
            <a:endParaRPr lang="en-US" sz="4000">
              <a:solidFill>
                <a:schemeClr val="tx1">
                  <a:lumMod val="85000"/>
                  <a:lumOff val="15000"/>
                </a:schemeClr>
              </a:solidFill>
            </a:endParaRPr>
          </a:p>
          <a:p>
            <a:r>
              <a:rPr lang="en-US" sz="4000">
                <a:solidFill>
                  <a:schemeClr val="tx1">
                    <a:lumMod val="85000"/>
                    <a:lumOff val="15000"/>
                  </a:schemeClr>
                </a:solidFill>
              </a:rPr>
              <a:t/>
            </a:r>
            <a:br>
              <a:rPr lang="en-US" sz="4000">
                <a:solidFill>
                  <a:schemeClr val="tx1">
                    <a:lumMod val="85000"/>
                    <a:lumOff val="15000"/>
                  </a:schemeClr>
                </a:solidFill>
              </a:rPr>
            </a:br>
            <a:endParaRPr lang="en-US" sz="4000">
              <a:solidFill>
                <a:schemeClr val="tx1">
                  <a:lumMod val="85000"/>
                  <a:lumOff val="15000"/>
                </a:schemeClr>
              </a:solidFill>
            </a:endParaRPr>
          </a:p>
          <a:p>
            <a:r>
              <a:rPr lang="en-US" sz="4000" b="1" u="sng">
                <a:solidFill>
                  <a:schemeClr val="tx1">
                    <a:lumMod val="85000"/>
                    <a:lumOff val="15000"/>
                  </a:schemeClr>
                </a:solidFill>
                <a:ea typeface="+mj-lt"/>
                <a:cs typeface="+mj-lt"/>
              </a:rPr>
              <a:t>Problem Statement</a:t>
            </a:r>
            <a:endParaRPr lang="en-US" sz="4000" b="1" u="sng">
              <a:solidFill>
                <a:schemeClr val="tx1">
                  <a:lumMod val="85000"/>
                  <a:lumOff val="15000"/>
                </a:schemeClr>
              </a:solidFill>
            </a:endParaRPr>
          </a:p>
        </p:txBody>
      </p:sp>
      <p:sp>
        <p:nvSpPr>
          <p:cNvPr id="10" name="Rectangle 9">
            <a:extLst>
              <a:ext uri="{FF2B5EF4-FFF2-40B4-BE49-F238E27FC236}">
                <a16:creationId xmlns="" xmlns:a16="http://schemas.microsoft.com/office/drawing/2014/main" id="{E8CCE107-A70B-4916-9A0B-751C70B9B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9A925BC7-7CC5-4A0C-9B3D-8829EBF28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3E0136CD-D965-4E14-B9E2-586F6AEF6BE8}"/>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600">
                <a:ea typeface="+mn-lt"/>
                <a:cs typeface="+mn-lt"/>
              </a:rPr>
              <a:t>Agriculture is the broadest economic sector and plays an important role in the overall economic development of a nation.</a:t>
            </a:r>
            <a:endParaRPr lang="en-US" sz="1600"/>
          </a:p>
          <a:p>
            <a:pPr marL="305435" indent="-305435">
              <a:lnSpc>
                <a:spcPct val="90000"/>
              </a:lnSpc>
              <a:buFont typeface="Wingdings" panose="05020102010507070707" pitchFamily="18" charset="2"/>
              <a:buChar char="Ø"/>
            </a:pPr>
            <a:r>
              <a:rPr lang="en-US" sz="1600">
                <a:ea typeface="+mn-lt"/>
                <a:cs typeface="+mn-lt"/>
              </a:rPr>
              <a:t>In traditional farming, farmers grow crops and spray fertilizers without knowing soil health &amp; its composition. This results in severe decrease in soil health.</a:t>
            </a:r>
            <a:endParaRPr lang="en-US" sz="1600"/>
          </a:p>
          <a:p>
            <a:pPr marL="305435" indent="-305435">
              <a:lnSpc>
                <a:spcPct val="90000"/>
              </a:lnSpc>
              <a:buFont typeface="Wingdings" panose="05020102010507070707" pitchFamily="18" charset="2"/>
              <a:buChar char="Ø"/>
            </a:pPr>
            <a:r>
              <a:rPr lang="en-US" sz="1600">
                <a:ea typeface="+mn-lt"/>
                <a:cs typeface="+mn-lt"/>
              </a:rPr>
              <a:t>Usually in farming, irrigation is done manually so specifically, it results in huge manpower and increasing cost.</a:t>
            </a:r>
            <a:endParaRPr lang="en-US" sz="1600"/>
          </a:p>
          <a:p>
            <a:pPr marL="305435" indent="-305435">
              <a:lnSpc>
                <a:spcPct val="90000"/>
              </a:lnSpc>
              <a:buFont typeface="Wingdings" panose="05020102010507070707" pitchFamily="18" charset="2"/>
              <a:buChar char="Ø"/>
            </a:pPr>
            <a:r>
              <a:rPr lang="en-US" sz="1600">
                <a:ea typeface="+mn-lt"/>
                <a:cs typeface="+mn-lt"/>
              </a:rPr>
              <a:t>There is no effective use of weather predication data in traditional farming.</a:t>
            </a:r>
            <a:endParaRPr lang="en-US" sz="1600"/>
          </a:p>
          <a:p>
            <a:pPr marL="305435" indent="-305435">
              <a:lnSpc>
                <a:spcPct val="90000"/>
              </a:lnSpc>
              <a:buFont typeface="Wingdings" panose="05020102010507070707" pitchFamily="18" charset="2"/>
              <a:buChar char="Ø"/>
            </a:pPr>
            <a:r>
              <a:rPr lang="en-US" sz="1600">
                <a:ea typeface="+mn-lt"/>
                <a:cs typeface="+mn-lt"/>
              </a:rPr>
              <a:t>Fire in farms is the one of most important problem in world and there is no sufficient system to tackle it.</a:t>
            </a:r>
            <a:endParaRPr lang="en-US" sz="1600"/>
          </a:p>
          <a:p>
            <a:pPr marL="305435" indent="-305435">
              <a:lnSpc>
                <a:spcPct val="90000"/>
              </a:lnSpc>
              <a:buFont typeface="Wingdings" panose="05020102010507070707" pitchFamily="18" charset="2"/>
              <a:buChar char="Ø"/>
            </a:pPr>
            <a:endParaRPr lang="en-US" sz="1600"/>
          </a:p>
        </p:txBody>
      </p:sp>
      <p:sp>
        <p:nvSpPr>
          <p:cNvPr id="14" name="Rectangle 13">
            <a:extLst>
              <a:ext uri="{FF2B5EF4-FFF2-40B4-BE49-F238E27FC236}">
                <a16:creationId xmlns="" xmlns:a16="http://schemas.microsoft.com/office/drawing/2014/main" id="{6E67D916-28C7-4965-BA3C-287FB85797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495865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A43B05A4-157F-403C-939A-ED1B6A0A02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9EF00C0-7354-4E4F-922A-535A2F3BDD9E}"/>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ea typeface="+mj-lt"/>
                <a:cs typeface="+mj-lt"/>
              </a:rPr>
              <a:t>Proposed Methodology</a:t>
            </a:r>
            <a:endParaRPr lang="en-US" sz="4000" u="sng">
              <a:solidFill>
                <a:schemeClr val="tx1">
                  <a:lumMod val="85000"/>
                  <a:lumOff val="15000"/>
                </a:schemeClr>
              </a:solidFill>
            </a:endParaRPr>
          </a:p>
        </p:txBody>
      </p:sp>
      <p:sp>
        <p:nvSpPr>
          <p:cNvPr id="10" name="Rectangle 9">
            <a:extLst>
              <a:ext uri="{FF2B5EF4-FFF2-40B4-BE49-F238E27FC236}">
                <a16:creationId xmlns="" xmlns:a16="http://schemas.microsoft.com/office/drawing/2014/main" id="{E8CCE107-A70B-4916-9A0B-751C70B9B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9A925BC7-7CC5-4A0C-9B3D-8829EBF28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DE58A513-904D-4FF8-AE89-2D0A10036B79}"/>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700">
                <a:ea typeface="+mn-lt"/>
                <a:cs typeface="+mn-lt"/>
              </a:rPr>
              <a:t>Our smart farming system will be advanced than other ordinary systems,in case of fire in farm.</a:t>
            </a:r>
            <a:endParaRPr lang="en-US" sz="1700"/>
          </a:p>
          <a:p>
            <a:pPr marL="305435" indent="-305435">
              <a:lnSpc>
                <a:spcPct val="90000"/>
              </a:lnSpc>
              <a:buFont typeface="Wingdings" panose="05020102010507070707" pitchFamily="18" charset="2"/>
              <a:buChar char="Ø"/>
            </a:pPr>
            <a:r>
              <a:rPr lang="en-US" sz="1700">
                <a:ea typeface="+mn-lt"/>
                <a:cs typeface="+mn-lt"/>
              </a:rPr>
              <a:t>The notification will be sent to the owner of the house for security and an email will be immediately sent to the owner.</a:t>
            </a:r>
            <a:endParaRPr lang="en-US" sz="1700"/>
          </a:p>
          <a:p>
            <a:pPr marL="305435" indent="-305435">
              <a:lnSpc>
                <a:spcPct val="90000"/>
              </a:lnSpc>
              <a:buFont typeface="Wingdings" panose="05020102010507070707" pitchFamily="18" charset="2"/>
              <a:buChar char="Ø"/>
            </a:pPr>
            <a:r>
              <a:rPr lang="en-US" sz="1700">
                <a:ea typeface="+mn-lt"/>
                <a:cs typeface="+mn-lt"/>
              </a:rPr>
              <a:t>Due to which help will reach quickly and situation can be handled immediately.</a:t>
            </a:r>
            <a:endParaRPr lang="en-US" sz="1700"/>
          </a:p>
          <a:p>
            <a:pPr marL="305435" indent="-305435">
              <a:lnSpc>
                <a:spcPct val="90000"/>
              </a:lnSpc>
              <a:buFont typeface="Wingdings" panose="05020102010507070707" pitchFamily="18" charset="2"/>
              <a:buChar char="Ø"/>
            </a:pPr>
            <a:r>
              <a:rPr lang="en-US" sz="1700">
                <a:ea typeface="+mn-lt"/>
                <a:cs typeface="+mn-lt"/>
              </a:rPr>
              <a:t>It shares the information related pH, temperature &amp; humidity etc by machine learning prediction algorithms and will help analyse the situation in future  .</a:t>
            </a:r>
            <a:endParaRPr lang="en-US" sz="1700"/>
          </a:p>
          <a:p>
            <a:pPr marL="305435" indent="-305435">
              <a:lnSpc>
                <a:spcPct val="90000"/>
              </a:lnSpc>
              <a:buFont typeface="Wingdings" panose="05020102010507070707" pitchFamily="18" charset="2"/>
              <a:buChar char="Ø"/>
            </a:pPr>
            <a:r>
              <a:rPr lang="en-US" sz="1700">
                <a:ea typeface="+mn-lt"/>
                <a:cs typeface="+mn-lt"/>
              </a:rPr>
              <a:t>Any intruder tries to enter the farm, buzzer  will get onand notifications will be sent to the farmer.</a:t>
            </a:r>
            <a:endParaRPr lang="en-US" sz="1700"/>
          </a:p>
          <a:p>
            <a:pPr marL="305435" indent="-305435">
              <a:lnSpc>
                <a:spcPct val="90000"/>
              </a:lnSpc>
            </a:pPr>
            <a:endParaRPr lang="en-US" sz="1700"/>
          </a:p>
        </p:txBody>
      </p:sp>
      <p:sp>
        <p:nvSpPr>
          <p:cNvPr id="14" name="Rectangle 13">
            <a:extLst>
              <a:ext uri="{FF2B5EF4-FFF2-40B4-BE49-F238E27FC236}">
                <a16:creationId xmlns="" xmlns:a16="http://schemas.microsoft.com/office/drawing/2014/main" id="{6E67D916-28C7-4965-BA3C-287FB85797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233968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4BB83D-5B02-480C-B1B8-E948AE2702CB}"/>
              </a:ext>
            </a:extLst>
          </p:cNvPr>
          <p:cNvSpPr>
            <a:spLocks noGrp="1"/>
          </p:cNvSpPr>
          <p:nvPr>
            <p:ph type="title"/>
          </p:nvPr>
        </p:nvSpPr>
        <p:spPr/>
        <p:txBody>
          <a:bodyPr>
            <a:normAutofit/>
          </a:bodyPr>
          <a:lstStyle/>
          <a:p>
            <a:pPr algn="ctr"/>
            <a:r>
              <a:rPr lang="en-US" sz="3600" u="sng" dirty="0">
                <a:ea typeface="+mj-lt"/>
                <a:cs typeface="+mj-lt"/>
              </a:rPr>
              <a:t>Hardware &amp; Software requirement</a:t>
            </a:r>
            <a:endParaRPr lang="en-US" sz="3600" u="sng"/>
          </a:p>
        </p:txBody>
      </p:sp>
      <p:sp>
        <p:nvSpPr>
          <p:cNvPr id="3" name="Content Placeholder 2">
            <a:extLst>
              <a:ext uri="{FF2B5EF4-FFF2-40B4-BE49-F238E27FC236}">
                <a16:creationId xmlns="" xmlns:a16="http://schemas.microsoft.com/office/drawing/2014/main" id="{87D88D06-61B4-4EAC-9ACD-37A46107C120}"/>
              </a:ext>
            </a:extLst>
          </p:cNvPr>
          <p:cNvSpPr>
            <a:spLocks noGrp="1"/>
          </p:cNvSpPr>
          <p:nvPr>
            <p:ph sz="half" idx="1"/>
          </p:nvPr>
        </p:nvSpPr>
        <p:spPr/>
        <p:txBody>
          <a:bodyPr/>
          <a:lstStyle/>
          <a:p>
            <a:pPr marL="0" indent="0">
              <a:buNone/>
            </a:pPr>
            <a:r>
              <a:rPr lang="en-US" dirty="0">
                <a:ea typeface="+mn-lt"/>
                <a:cs typeface="+mn-lt"/>
              </a:rPr>
              <a:t>HARDWARE:</a:t>
            </a:r>
            <a:endParaRPr lang="en-US" dirty="0"/>
          </a:p>
          <a:p>
            <a:pPr marL="305435" indent="-305435">
              <a:buFont typeface="Wingdings" panose="05020102010507070707" pitchFamily="18" charset="2"/>
              <a:buChar char="Ø"/>
            </a:pPr>
            <a:r>
              <a:rPr lang="en-US" dirty="0">
                <a:ea typeface="+mn-lt"/>
                <a:cs typeface="+mn-lt"/>
              </a:rPr>
              <a:t>Raspberry Pi</a:t>
            </a:r>
            <a:endParaRPr lang="en-US" dirty="0"/>
          </a:p>
          <a:p>
            <a:pPr marL="305435" indent="-305435">
              <a:buFont typeface="Wingdings" panose="05020102010507070707" pitchFamily="18" charset="2"/>
              <a:buChar char="Ø"/>
            </a:pPr>
            <a:r>
              <a:rPr lang="en-US" dirty="0">
                <a:ea typeface="+mn-lt"/>
                <a:cs typeface="+mn-lt"/>
              </a:rPr>
              <a:t>Jumping wires</a:t>
            </a:r>
            <a:endParaRPr lang="en-US" dirty="0"/>
          </a:p>
          <a:p>
            <a:pPr marL="305435" indent="-305435">
              <a:buFont typeface="Wingdings" panose="05020102010507070707" pitchFamily="18" charset="2"/>
              <a:buChar char="Ø"/>
            </a:pPr>
            <a:r>
              <a:rPr lang="en-US" dirty="0">
                <a:ea typeface="+mn-lt"/>
                <a:cs typeface="+mn-lt"/>
              </a:rPr>
              <a:t>Soil &amp; Moisture sensor</a:t>
            </a:r>
            <a:endParaRPr lang="en-US" dirty="0"/>
          </a:p>
          <a:p>
            <a:pPr marL="305435" indent="-305435">
              <a:buFont typeface="Wingdings" panose="05020102010507070707" pitchFamily="18" charset="2"/>
              <a:buChar char="Ø"/>
            </a:pPr>
            <a:r>
              <a:rPr lang="en-US" dirty="0">
                <a:ea typeface="+mn-lt"/>
                <a:cs typeface="+mn-lt"/>
              </a:rPr>
              <a:t>Temperature sensor(DHT 11)</a:t>
            </a:r>
            <a:endParaRPr lang="en-US" dirty="0"/>
          </a:p>
          <a:p>
            <a:pPr marL="305435" indent="-305435">
              <a:buFont typeface="Wingdings" panose="05020102010507070707" pitchFamily="18" charset="2"/>
              <a:buChar char="Ø"/>
            </a:pPr>
            <a:r>
              <a:rPr lang="en-US" dirty="0">
                <a:ea typeface="+mn-lt"/>
                <a:cs typeface="+mn-lt"/>
              </a:rPr>
              <a:t>Smoke sensor</a:t>
            </a:r>
            <a:endParaRPr lang="en-US" dirty="0"/>
          </a:p>
          <a:p>
            <a:pPr marL="305435" indent="-305435">
              <a:buFont typeface="Wingdings" panose="05020102010507070707" pitchFamily="18" charset="2"/>
              <a:buChar char="Ø"/>
            </a:pPr>
            <a:r>
              <a:rPr lang="en-US" dirty="0">
                <a:ea typeface="+mn-lt"/>
                <a:cs typeface="+mn-lt"/>
              </a:rPr>
              <a:t>Webcam</a:t>
            </a:r>
            <a:endParaRPr lang="en-US" dirty="0"/>
          </a:p>
          <a:p>
            <a:pPr marL="305435" indent="-305435">
              <a:buFont typeface="Wingdings" panose="05020102010507070707" pitchFamily="18" charset="2"/>
              <a:buChar char="Ø"/>
            </a:pPr>
            <a:r>
              <a:rPr lang="en-US" dirty="0">
                <a:ea typeface="+mn-lt"/>
                <a:cs typeface="+mn-lt"/>
              </a:rPr>
              <a:t>Water pump motor</a:t>
            </a:r>
            <a:endParaRPr lang="en-US" dirty="0"/>
          </a:p>
          <a:p>
            <a:pPr marL="305435" indent="-305435"/>
            <a:endParaRPr lang="en-US" dirty="0"/>
          </a:p>
        </p:txBody>
      </p:sp>
      <p:sp>
        <p:nvSpPr>
          <p:cNvPr id="4" name="Content Placeholder 3">
            <a:extLst>
              <a:ext uri="{FF2B5EF4-FFF2-40B4-BE49-F238E27FC236}">
                <a16:creationId xmlns="" xmlns:a16="http://schemas.microsoft.com/office/drawing/2014/main" id="{10507A3C-0171-4DA4-A789-771E3934DBB0}"/>
              </a:ext>
            </a:extLst>
          </p:cNvPr>
          <p:cNvSpPr>
            <a:spLocks noGrp="1"/>
          </p:cNvSpPr>
          <p:nvPr>
            <p:ph sz="half" idx="2"/>
          </p:nvPr>
        </p:nvSpPr>
        <p:spPr/>
        <p:txBody>
          <a:bodyPr/>
          <a:lstStyle/>
          <a:p>
            <a:pPr marL="0" indent="0">
              <a:buNone/>
            </a:pPr>
            <a:r>
              <a:rPr lang="en-US" dirty="0">
                <a:ea typeface="+mn-lt"/>
                <a:cs typeface="+mn-lt"/>
              </a:rPr>
              <a:t>SOFTWARE:</a:t>
            </a:r>
            <a:endParaRPr lang="en-US" dirty="0"/>
          </a:p>
          <a:p>
            <a:pPr marL="305435" indent="-305435">
              <a:buFont typeface="Wingdings" panose="05020102010507070707" pitchFamily="18" charset="2"/>
              <a:buChar char="Ø"/>
            </a:pPr>
            <a:r>
              <a:rPr lang="en-US" dirty="0">
                <a:ea typeface="+mn-lt"/>
                <a:cs typeface="+mn-lt"/>
              </a:rPr>
              <a:t>Raspbian OS</a:t>
            </a:r>
            <a:endParaRPr lang="en-US" dirty="0"/>
          </a:p>
          <a:p>
            <a:pPr marL="305435" indent="-305435">
              <a:buFont typeface="Wingdings" panose="05020102010507070707" pitchFamily="18" charset="2"/>
              <a:buChar char="Ø"/>
            </a:pPr>
            <a:r>
              <a:rPr lang="en-US" dirty="0">
                <a:ea typeface="+mn-lt"/>
                <a:cs typeface="+mn-lt"/>
              </a:rPr>
              <a:t>PyCharm</a:t>
            </a:r>
            <a:endParaRPr lang="en-US" dirty="0"/>
          </a:p>
          <a:p>
            <a:pPr marL="305435" indent="-305435">
              <a:buFont typeface="Wingdings" panose="05020102010507070707" pitchFamily="18" charset="2"/>
              <a:buChar char="Ø"/>
            </a:pPr>
            <a:r>
              <a:rPr lang="en-US" dirty="0" err="1">
                <a:ea typeface="+mn-lt"/>
                <a:cs typeface="+mn-lt"/>
              </a:rPr>
              <a:t>Pushetta</a:t>
            </a:r>
            <a:r>
              <a:rPr lang="en-US" dirty="0">
                <a:ea typeface="+mn-lt"/>
                <a:cs typeface="+mn-lt"/>
              </a:rPr>
              <a:t> app</a:t>
            </a:r>
            <a:endParaRPr lang="en-US" dirty="0"/>
          </a:p>
          <a:p>
            <a:pPr marL="305435" indent="-305435">
              <a:buFont typeface="Wingdings" panose="05020102010507070707" pitchFamily="18" charset="2"/>
              <a:buChar char="Ø"/>
            </a:pPr>
            <a:r>
              <a:rPr lang="en-US" err="1">
                <a:ea typeface="+mn-lt"/>
                <a:cs typeface="+mn-lt"/>
              </a:rPr>
              <a:t>Thinkspeak</a:t>
            </a:r>
            <a:endParaRPr lang="en-US" err="1"/>
          </a:p>
          <a:p>
            <a:pPr marL="0" indent="0">
              <a:buNone/>
            </a:pPr>
            <a:r>
              <a:rPr lang="en-US" dirty="0"/>
              <a:t/>
            </a:r>
            <a:br>
              <a:rPr lang="en-US" dirty="0"/>
            </a:br>
            <a:endParaRPr lang="en-US" dirty="0"/>
          </a:p>
        </p:txBody>
      </p:sp>
    </p:spTree>
    <p:extLst>
      <p:ext uri="{BB962C8B-B14F-4D97-AF65-F5344CB8AC3E}">
        <p14:creationId xmlns:p14="http://schemas.microsoft.com/office/powerpoint/2010/main" val="248541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DD651B61-325E-4E73-8445-38B0DE8AAA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B42E5253-D3AC-4AC2-B766-8B34F13C2F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10AE8D57-436A-4073-9A75-15BB5949F8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 xmlns:a16="http://schemas.microsoft.com/office/drawing/2014/main" id="{E9751CB9-7B25-4EB8-9A6F-82F822549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E1317383-CF3B-4B02-9512-BECBEF6362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 xmlns:a16="http://schemas.microsoft.com/office/drawing/2014/main" id="{B1D4C7A0-6DF2-4F2D-A45D-F111582974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 xmlns:a16="http://schemas.microsoft.com/office/drawing/2014/main" id="{DBF3943D-BCB6-4B31-809D-A005686483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 xmlns:a16="http://schemas.microsoft.com/office/drawing/2014/main" id="{39373A6F-2E1F-4613-8E1D-D68057D29F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913E849D-7419-4ADD-809D-37F4FD8EF9B3}"/>
              </a:ext>
            </a:extLst>
          </p:cNvPr>
          <p:cNvSpPr>
            <a:spLocks noGrp="1"/>
          </p:cNvSpPr>
          <p:nvPr>
            <p:ph type="title"/>
          </p:nvPr>
        </p:nvSpPr>
        <p:spPr>
          <a:xfrm>
            <a:off x="601255" y="702155"/>
            <a:ext cx="3409783" cy="1300365"/>
          </a:xfrm>
        </p:spPr>
        <p:txBody>
          <a:bodyPr vert="horz" lIns="91440" tIns="45720" rIns="91440" bIns="45720" rtlCol="0" anchor="b">
            <a:normAutofit/>
          </a:bodyPr>
          <a:lstStyle/>
          <a:p>
            <a:r>
              <a:rPr lang="en-US" u="sng">
                <a:solidFill>
                  <a:srgbClr val="FFFFFF"/>
                </a:solidFill>
              </a:rPr>
              <a:t>ADVANTAGES OF SMART FARMING </a:t>
            </a:r>
            <a:endParaRPr lang="en-US">
              <a:solidFill>
                <a:srgbClr val="FFFFFF"/>
              </a:solidFill>
            </a:endParaRPr>
          </a:p>
        </p:txBody>
      </p:sp>
      <p:sp>
        <p:nvSpPr>
          <p:cNvPr id="10" name="Content Placeholder 9">
            <a:extLst>
              <a:ext uri="{FF2B5EF4-FFF2-40B4-BE49-F238E27FC236}">
                <a16:creationId xmlns="" xmlns:a16="http://schemas.microsoft.com/office/drawing/2014/main" id="{E8C78236-8DD5-4FEA-BC1D-932A443E3EDE}"/>
              </a:ext>
            </a:extLst>
          </p:cNvPr>
          <p:cNvSpPr>
            <a:spLocks noGrp="1"/>
          </p:cNvSpPr>
          <p:nvPr>
            <p:ph sz="half" idx="2"/>
          </p:nvPr>
        </p:nvSpPr>
        <p:spPr>
          <a:xfrm>
            <a:off x="601255" y="2177142"/>
            <a:ext cx="3409782" cy="3823607"/>
          </a:xfrm>
        </p:spPr>
        <p:txBody>
          <a:bodyPr vert="horz" lIns="91440" tIns="45720" rIns="91440" bIns="45720" rtlCol="0" anchor="ctr">
            <a:normAutofit/>
          </a:bodyPr>
          <a:lstStyle/>
          <a:p>
            <a:pPr marL="305435" indent="-305435">
              <a:lnSpc>
                <a:spcPct val="90000"/>
              </a:lnSpc>
            </a:pPr>
            <a:r>
              <a:rPr lang="en-US">
                <a:solidFill>
                  <a:srgbClr val="FFFFFF"/>
                </a:solidFill>
              </a:rPr>
              <a:t>Increased Production</a:t>
            </a:r>
          </a:p>
          <a:p>
            <a:pPr marL="305435" indent="-305435">
              <a:lnSpc>
                <a:spcPct val="90000"/>
              </a:lnSpc>
            </a:pPr>
            <a:r>
              <a:rPr lang="en-US">
                <a:solidFill>
                  <a:srgbClr val="FFFFFF"/>
                </a:solidFill>
              </a:rPr>
              <a:t>Water Conservation</a:t>
            </a:r>
          </a:p>
          <a:p>
            <a:pPr marL="305435" indent="-305435">
              <a:lnSpc>
                <a:spcPct val="90000"/>
              </a:lnSpc>
            </a:pPr>
            <a:r>
              <a:rPr lang="en-US">
                <a:solidFill>
                  <a:srgbClr val="FFFFFF"/>
                </a:solidFill>
              </a:rPr>
              <a:t>Real-Time Data and Production Insight</a:t>
            </a:r>
          </a:p>
          <a:p>
            <a:pPr marL="305435" indent="-305435">
              <a:lnSpc>
                <a:spcPct val="90000"/>
              </a:lnSpc>
            </a:pPr>
            <a:r>
              <a:rPr lang="en-US">
                <a:solidFill>
                  <a:srgbClr val="FFFFFF"/>
                </a:solidFill>
              </a:rPr>
              <a:t>Lowered Operation Costs</a:t>
            </a:r>
          </a:p>
          <a:p>
            <a:pPr marL="305435" indent="-305435">
              <a:lnSpc>
                <a:spcPct val="90000"/>
              </a:lnSpc>
            </a:pPr>
            <a:r>
              <a:rPr lang="en-US">
                <a:solidFill>
                  <a:srgbClr val="FFFFFF"/>
                </a:solidFill>
              </a:rPr>
              <a:t>Accurate Farm and Field Evaluation</a:t>
            </a:r>
          </a:p>
          <a:p>
            <a:pPr marL="305435" indent="-305435">
              <a:lnSpc>
                <a:spcPct val="90000"/>
              </a:lnSpc>
            </a:pPr>
            <a:r>
              <a:rPr lang="en-US">
                <a:solidFill>
                  <a:srgbClr val="FFFFFF"/>
                </a:solidFill>
              </a:rPr>
              <a:t>Improved Livestock Farming</a:t>
            </a:r>
          </a:p>
          <a:p>
            <a:pPr marL="305435" indent="-305435">
              <a:lnSpc>
                <a:spcPct val="90000"/>
              </a:lnSpc>
            </a:pPr>
            <a:r>
              <a:rPr lang="en-US">
                <a:solidFill>
                  <a:srgbClr val="FFFFFF"/>
                </a:solidFill>
              </a:rPr>
              <a:t>Remote Monitoring</a:t>
            </a:r>
          </a:p>
          <a:p>
            <a:pPr marL="305435" indent="-305435">
              <a:lnSpc>
                <a:spcPct val="90000"/>
              </a:lnSpc>
            </a:pPr>
            <a:r>
              <a:rPr lang="en-US">
                <a:solidFill>
                  <a:srgbClr val="FFFFFF"/>
                </a:solidFill>
              </a:rPr>
              <a:t>Equipment Monitoring</a:t>
            </a:r>
          </a:p>
          <a:p>
            <a:pPr marL="305435" indent="-305435">
              <a:lnSpc>
                <a:spcPct val="90000"/>
              </a:lnSpc>
            </a:pPr>
            <a:endParaRPr lang="en-US">
              <a:solidFill>
                <a:srgbClr val="FFFFFF"/>
              </a:solidFill>
            </a:endParaRPr>
          </a:p>
          <a:p>
            <a:pPr marL="305435" indent="-305435">
              <a:lnSpc>
                <a:spcPct val="90000"/>
              </a:lnSpc>
            </a:pPr>
            <a:endParaRPr lang="en-US">
              <a:solidFill>
                <a:srgbClr val="FFFFFF"/>
              </a:solidFill>
            </a:endParaRPr>
          </a:p>
        </p:txBody>
      </p:sp>
      <p:pic>
        <p:nvPicPr>
          <p:cNvPr id="5" name="Picture 5" descr="A picture containing object&#10;&#10;Description generated with high confidence">
            <a:extLst>
              <a:ext uri="{FF2B5EF4-FFF2-40B4-BE49-F238E27FC236}">
                <a16:creationId xmlns="" xmlns:a16="http://schemas.microsoft.com/office/drawing/2014/main" id="{E26C8E83-0A9A-40D4-B543-08664D28578F}"/>
              </a:ext>
            </a:extLst>
          </p:cNvPr>
          <p:cNvPicPr>
            <a:picLocks noGrp="1" noChangeAspect="1"/>
          </p:cNvPicPr>
          <p:nvPr>
            <p:ph sz="half" idx="1"/>
          </p:nvPr>
        </p:nvPicPr>
        <p:blipFill>
          <a:blip r:embed="rId2"/>
          <a:stretch>
            <a:fillRect/>
          </a:stretch>
        </p:blipFill>
        <p:spPr>
          <a:xfrm>
            <a:off x="4728573" y="936141"/>
            <a:ext cx="6558818" cy="4968305"/>
          </a:xfrm>
          <a:prstGeom prst="rect">
            <a:avLst/>
          </a:prstGeom>
        </p:spPr>
      </p:pic>
    </p:spTree>
    <p:extLst>
      <p:ext uri="{BB962C8B-B14F-4D97-AF65-F5344CB8AC3E}">
        <p14:creationId xmlns:p14="http://schemas.microsoft.com/office/powerpoint/2010/main" val="29403278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 xmlns:a16="http://schemas.microsoft.com/office/drawing/2014/main" id="{A43B05A4-157F-403C-939A-ED1B6A0A02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468A7F0-9FB9-4278-9FA6-C6CD3E2B73E6}"/>
              </a:ext>
            </a:extLst>
          </p:cNvPr>
          <p:cNvSpPr>
            <a:spLocks noGrp="1"/>
          </p:cNvSpPr>
          <p:nvPr>
            <p:ph type="title"/>
          </p:nvPr>
        </p:nvSpPr>
        <p:spPr>
          <a:xfrm>
            <a:off x="581192" y="1507414"/>
            <a:ext cx="5120255" cy="3903332"/>
          </a:xfrm>
        </p:spPr>
        <p:txBody>
          <a:bodyPr anchor="t">
            <a:normAutofit/>
          </a:bodyPr>
          <a:lstStyle/>
          <a:p>
            <a:r>
              <a:rPr lang="en-US" sz="4000" u="sng">
                <a:solidFill>
                  <a:schemeClr val="tx1">
                    <a:lumMod val="85000"/>
                    <a:lumOff val="15000"/>
                  </a:schemeClr>
                </a:solidFill>
              </a:rPr>
              <a:t>CONCLUSION</a:t>
            </a:r>
            <a:endParaRPr lang="en-US" sz="4000">
              <a:solidFill>
                <a:schemeClr val="tx1">
                  <a:lumMod val="85000"/>
                  <a:lumOff val="15000"/>
                </a:schemeClr>
              </a:solidFill>
            </a:endParaRPr>
          </a:p>
        </p:txBody>
      </p:sp>
      <p:sp>
        <p:nvSpPr>
          <p:cNvPr id="6" name="Rectangle 9">
            <a:extLst>
              <a:ext uri="{FF2B5EF4-FFF2-40B4-BE49-F238E27FC236}">
                <a16:creationId xmlns="" xmlns:a16="http://schemas.microsoft.com/office/drawing/2014/main" id="{E8CCE107-A70B-4916-9A0B-751C70B9B5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3642"/>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 xmlns:a16="http://schemas.microsoft.com/office/drawing/2014/main" id="{9A925BC7-7CC5-4A0C-9B3D-8829EBF281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 xmlns:a16="http://schemas.microsoft.com/office/drawing/2014/main" id="{B3DEFD77-6544-4D64-AC53-B58B770A921B}"/>
              </a:ext>
            </a:extLst>
          </p:cNvPr>
          <p:cNvSpPr>
            <a:spLocks noGrp="1"/>
          </p:cNvSpPr>
          <p:nvPr>
            <p:ph idx="1"/>
          </p:nvPr>
        </p:nvSpPr>
        <p:spPr>
          <a:xfrm>
            <a:off x="6441743" y="1507415"/>
            <a:ext cx="5169064" cy="3903331"/>
          </a:xfrm>
          <a:ln w="57150">
            <a:noFill/>
          </a:ln>
        </p:spPr>
        <p:txBody>
          <a:bodyPr anchor="t">
            <a:normAutofit/>
          </a:bodyPr>
          <a:lstStyle/>
          <a:p>
            <a:pPr marL="305435" indent="-305435">
              <a:lnSpc>
                <a:spcPct val="90000"/>
              </a:lnSpc>
              <a:buFont typeface="Wingdings" panose="05020102010507070707" pitchFamily="18" charset="2"/>
              <a:buChar char="Ø"/>
            </a:pPr>
            <a:r>
              <a:rPr lang="en-US" sz="1600">
                <a:ea typeface="+mn-lt"/>
                <a:cs typeface="+mn-lt"/>
              </a:rPr>
              <a:t>We believe that our concept will be a benchmark in the agribusiness due to its reliability and remote monitoring.</a:t>
            </a:r>
            <a:endParaRPr lang="en-US" sz="1600"/>
          </a:p>
          <a:p>
            <a:pPr marL="305435" indent="-305435">
              <a:lnSpc>
                <a:spcPct val="90000"/>
              </a:lnSpc>
              <a:buFont typeface="Wingdings" panose="05020102010507070707" pitchFamily="18" charset="2"/>
              <a:buChar char="Ø"/>
            </a:pPr>
            <a:r>
              <a:rPr lang="en-US" sz="1600">
                <a:ea typeface="+mn-lt"/>
                <a:cs typeface="+mn-lt"/>
              </a:rPr>
              <a:t> This concept will surely accelerate their business to reach new heights and also be more profitable. For future use, we can interface LCD screen in order to display the current status of the soil moisture content levels, percentage of water utilized to water the plant, duration of time for which the water pump is ON, etc. </a:t>
            </a:r>
          </a:p>
          <a:p>
            <a:pPr marL="305435" indent="-305435">
              <a:lnSpc>
                <a:spcPct val="90000"/>
              </a:lnSpc>
              <a:buFont typeface="Wingdings" panose="05020102010507070707" pitchFamily="18" charset="2"/>
              <a:buChar char="Ø"/>
            </a:pPr>
            <a:r>
              <a:rPr lang="en-US" sz="1600">
                <a:ea typeface="+mn-lt"/>
                <a:cs typeface="+mn-lt"/>
              </a:rPr>
              <a:t>We can also show the graphical representation of the moisture content levels in the soil. To improve the efficiency and effectiveness system, the following recommendations can be put into consideration.</a:t>
            </a:r>
          </a:p>
          <a:p>
            <a:pPr marL="305435" indent="-305435">
              <a:lnSpc>
                <a:spcPct val="90000"/>
              </a:lnSpc>
              <a:buFont typeface="Wingdings" panose="05020102010507070707" pitchFamily="18" charset="2"/>
              <a:buChar char="Ø"/>
            </a:pPr>
            <a:r>
              <a:rPr lang="en-US" sz="1600">
                <a:ea typeface="+mn-lt"/>
                <a:cs typeface="+mn-lt"/>
              </a:rPr>
              <a:t>We are looking forward to alternatively develop more applications and include features which are easy to implement in day-to-day life.</a:t>
            </a:r>
            <a:endParaRPr lang="en-US" sz="1600"/>
          </a:p>
        </p:txBody>
      </p:sp>
      <p:sp>
        <p:nvSpPr>
          <p:cNvPr id="14" name="Rectangle 13">
            <a:extLst>
              <a:ext uri="{FF2B5EF4-FFF2-40B4-BE49-F238E27FC236}">
                <a16:creationId xmlns="" xmlns:a16="http://schemas.microsoft.com/office/drawing/2014/main" id="{6E67D916-28C7-4965-BA3C-287FB85797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5878019"/>
            <a:ext cx="11298933" cy="512708"/>
          </a:xfrm>
          <a:prstGeom prst="rect">
            <a:avLst/>
          </a:prstGeom>
          <a:solidFill>
            <a:srgbClr val="969FA7">
              <a:alpha val="5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0850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
      <a:dk1>
        <a:srgbClr val="000000"/>
      </a:dk1>
      <a:lt1>
        <a:srgbClr val="FFFFFF"/>
      </a:lt1>
      <a:dk2>
        <a:srgbClr val="413724"/>
      </a:dk2>
      <a:lt2>
        <a:srgbClr val="E2E4E8"/>
      </a:lt2>
      <a:accent1>
        <a:srgbClr val="C3684D"/>
      </a:accent1>
      <a:accent2>
        <a:srgbClr val="B1883B"/>
      </a:accent2>
      <a:accent3>
        <a:srgbClr val="A0A641"/>
      </a:accent3>
      <a:accent4>
        <a:srgbClr val="3B74B1"/>
      </a:accent4>
      <a:accent5>
        <a:srgbClr val="525AC5"/>
      </a:accent5>
      <a:accent6>
        <a:srgbClr val="7651BA"/>
      </a:accent6>
      <a:hlink>
        <a:srgbClr val="5C82C8"/>
      </a:hlink>
      <a:folHlink>
        <a:srgbClr val="828282"/>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4</TotalTime>
  <Words>477</Words>
  <Application>Microsoft Office PowerPoint</Application>
  <PresentationFormat>Grand écran</PresentationFormat>
  <Paragraphs>100</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Franklin Gothic Medium</vt:lpstr>
      <vt:lpstr>Gill Sans MT</vt:lpstr>
      <vt:lpstr>Wingdings</vt:lpstr>
      <vt:lpstr>Wingdings 2</vt:lpstr>
      <vt:lpstr>Wingdings,Sans-Serif</vt:lpstr>
      <vt:lpstr>DividendVTI</vt:lpstr>
      <vt:lpstr>Smart farming </vt:lpstr>
      <vt:lpstr>OUTLINE</vt:lpstr>
      <vt:lpstr>INTRODUCTION</vt:lpstr>
      <vt:lpstr>Literature survey</vt:lpstr>
      <vt:lpstr>   Problem Statement</vt:lpstr>
      <vt:lpstr>Proposed Methodology</vt:lpstr>
      <vt:lpstr>Hardware &amp; Software requirement</vt:lpstr>
      <vt:lpstr>ADVANTAGES OF SMART FARMING </vt:lpstr>
      <vt:lpstr>CONCLUSION</vt:lpstr>
      <vt:lpstr>REFERENCES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Fawzi KETREB</cp:lastModifiedBy>
  <cp:revision>696</cp:revision>
  <dcterms:created xsi:type="dcterms:W3CDTF">2013-07-15T20:26:40Z</dcterms:created>
  <dcterms:modified xsi:type="dcterms:W3CDTF">2024-01-19T15:36:22Z</dcterms:modified>
</cp:coreProperties>
</file>