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8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28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24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242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배경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6" t="22617" r="20804" b="17977"/>
          <a:stretch/>
        </p:blipFill>
        <p:spPr>
          <a:xfrm>
            <a:off x="1738312" y="891614"/>
            <a:ext cx="5672138" cy="576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2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9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05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79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5106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0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51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6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인테리어 컨셉 디자인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요청 사항 </a:t>
            </a:r>
            <a:r>
              <a:rPr lang="en-US" altLang="ko-KR" dirty="0" smtClean="0"/>
              <a:t>v0.8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2022.01.23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12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3609975" y="1676400"/>
            <a:ext cx="2238375" cy="4391025"/>
          </a:xfrm>
          <a:custGeom>
            <a:avLst/>
            <a:gdLst>
              <a:gd name="connsiteX0" fmla="*/ 438150 w 2238375"/>
              <a:gd name="connsiteY0" fmla="*/ 4391025 h 4391025"/>
              <a:gd name="connsiteX1" fmla="*/ 438150 w 2238375"/>
              <a:gd name="connsiteY1" fmla="*/ 2428875 h 4391025"/>
              <a:gd name="connsiteX2" fmla="*/ 0 w 2238375"/>
              <a:gd name="connsiteY2" fmla="*/ 2428875 h 4391025"/>
              <a:gd name="connsiteX3" fmla="*/ 0 w 2238375"/>
              <a:gd name="connsiteY3" fmla="*/ 0 h 4391025"/>
              <a:gd name="connsiteX4" fmla="*/ 1733550 w 2238375"/>
              <a:gd name="connsiteY4" fmla="*/ 0 h 4391025"/>
              <a:gd name="connsiteX5" fmla="*/ 1733550 w 2238375"/>
              <a:gd name="connsiteY5" fmla="*/ 1190625 h 4391025"/>
              <a:gd name="connsiteX6" fmla="*/ 2238375 w 2238375"/>
              <a:gd name="connsiteY6" fmla="*/ 1190625 h 4391025"/>
              <a:gd name="connsiteX7" fmla="*/ 2238375 w 2238375"/>
              <a:gd name="connsiteY7" fmla="*/ 4362450 h 4391025"/>
              <a:gd name="connsiteX8" fmla="*/ 438150 w 2238375"/>
              <a:gd name="connsiteY8" fmla="*/ 4391025 h 439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8375" h="4391025">
                <a:moveTo>
                  <a:pt x="438150" y="4391025"/>
                </a:moveTo>
                <a:lnTo>
                  <a:pt x="438150" y="2428875"/>
                </a:lnTo>
                <a:lnTo>
                  <a:pt x="0" y="2428875"/>
                </a:lnTo>
                <a:lnTo>
                  <a:pt x="0" y="0"/>
                </a:lnTo>
                <a:lnTo>
                  <a:pt x="1733550" y="0"/>
                </a:lnTo>
                <a:lnTo>
                  <a:pt x="1733550" y="1190625"/>
                </a:lnTo>
                <a:lnTo>
                  <a:pt x="2238375" y="1190625"/>
                </a:lnTo>
                <a:lnTo>
                  <a:pt x="2238375" y="4362450"/>
                </a:lnTo>
                <a:lnTo>
                  <a:pt x="438150" y="4391025"/>
                </a:lnTo>
                <a:close/>
              </a:path>
            </a:pathLst>
          </a:cu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43075" y="266700"/>
            <a:ext cx="3284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디자인 요청 범위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1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3609975" y="1676400"/>
            <a:ext cx="2238375" cy="4391025"/>
          </a:xfrm>
          <a:custGeom>
            <a:avLst/>
            <a:gdLst>
              <a:gd name="connsiteX0" fmla="*/ 438150 w 2238375"/>
              <a:gd name="connsiteY0" fmla="*/ 4391025 h 4391025"/>
              <a:gd name="connsiteX1" fmla="*/ 438150 w 2238375"/>
              <a:gd name="connsiteY1" fmla="*/ 2428875 h 4391025"/>
              <a:gd name="connsiteX2" fmla="*/ 0 w 2238375"/>
              <a:gd name="connsiteY2" fmla="*/ 2428875 h 4391025"/>
              <a:gd name="connsiteX3" fmla="*/ 0 w 2238375"/>
              <a:gd name="connsiteY3" fmla="*/ 0 h 4391025"/>
              <a:gd name="connsiteX4" fmla="*/ 1733550 w 2238375"/>
              <a:gd name="connsiteY4" fmla="*/ 0 h 4391025"/>
              <a:gd name="connsiteX5" fmla="*/ 1733550 w 2238375"/>
              <a:gd name="connsiteY5" fmla="*/ 1190625 h 4391025"/>
              <a:gd name="connsiteX6" fmla="*/ 2238375 w 2238375"/>
              <a:gd name="connsiteY6" fmla="*/ 1190625 h 4391025"/>
              <a:gd name="connsiteX7" fmla="*/ 2238375 w 2238375"/>
              <a:gd name="connsiteY7" fmla="*/ 4362450 h 4391025"/>
              <a:gd name="connsiteX8" fmla="*/ 438150 w 2238375"/>
              <a:gd name="connsiteY8" fmla="*/ 4391025 h 439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8375" h="4391025">
                <a:moveTo>
                  <a:pt x="438150" y="4391025"/>
                </a:moveTo>
                <a:lnTo>
                  <a:pt x="438150" y="2428875"/>
                </a:lnTo>
                <a:lnTo>
                  <a:pt x="0" y="2428875"/>
                </a:lnTo>
                <a:lnTo>
                  <a:pt x="0" y="0"/>
                </a:lnTo>
                <a:lnTo>
                  <a:pt x="1733550" y="0"/>
                </a:lnTo>
                <a:lnTo>
                  <a:pt x="1733550" y="1190625"/>
                </a:lnTo>
                <a:lnTo>
                  <a:pt x="2238375" y="1190625"/>
                </a:lnTo>
                <a:lnTo>
                  <a:pt x="2238375" y="4362450"/>
                </a:lnTo>
                <a:lnTo>
                  <a:pt x="438150" y="4391025"/>
                </a:lnTo>
                <a:close/>
              </a:path>
            </a:pathLst>
          </a:cu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43075" y="2667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범례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 rot="16200000">
            <a:off x="2929027" y="4942937"/>
            <a:ext cx="1793935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벽</a:t>
            </a: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A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304581" y="6147760"/>
            <a:ext cx="1388853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2"/>
                </a:solidFill>
                <a:latin typeface="+mn-ea"/>
              </a:rPr>
              <a:t>창호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rot="16200000">
            <a:off x="3154843" y="3685726"/>
            <a:ext cx="521717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벽</a:t>
            </a: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B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304581" y="2575796"/>
            <a:ext cx="1017917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벽</a:t>
            </a: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D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 rot="16200000">
            <a:off x="5299046" y="5057146"/>
            <a:ext cx="1565516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벽</a:t>
            </a: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F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 rot="16200000">
            <a:off x="3273053" y="2829150"/>
            <a:ext cx="285299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C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 rot="16200000">
            <a:off x="5874455" y="2929793"/>
            <a:ext cx="285299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E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6200000">
            <a:off x="5884071" y="3844551"/>
            <a:ext cx="55128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A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 rot="16200000">
            <a:off x="3524250" y="4186954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>
                <a:solidFill>
                  <a:schemeClr val="tx2"/>
                </a:solidFill>
                <a:latin typeface="+mn-ea"/>
              </a:rPr>
              <a:t>B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16200000">
            <a:off x="3133726" y="3110901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C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 rot="16200000">
            <a:off x="3181352" y="2426809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D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 rot="16200000">
            <a:off x="3524253" y="1647108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E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 rot="16200000">
            <a:off x="5358352" y="2844202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G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 rot="16200000">
            <a:off x="4933322" y="1199433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F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 rot="16200000">
            <a:off x="5958428" y="3251618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H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41079" y="3257264"/>
            <a:ext cx="1640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기본높이</a:t>
            </a:r>
            <a:r>
              <a:rPr lang="en-US" altLang="ko-KR" dirty="0" smtClean="0"/>
              <a:t>:2.52</a:t>
            </a:r>
          </a:p>
          <a:p>
            <a:r>
              <a:rPr lang="ko-KR" altLang="en-US" dirty="0" err="1" smtClean="0"/>
              <a:t>최고높이</a:t>
            </a:r>
            <a:r>
              <a:rPr lang="en-US" altLang="ko-KR" dirty="0" smtClean="0"/>
              <a:t>:2.78</a:t>
            </a:r>
          </a:p>
          <a:p>
            <a:r>
              <a:rPr lang="ko-KR" altLang="en-US" dirty="0" err="1" smtClean="0"/>
              <a:t>최고높이</a:t>
            </a:r>
            <a:r>
              <a:rPr lang="en-US" altLang="ko-KR" dirty="0" smtClean="0"/>
              <a:t>:3.04</a:t>
            </a:r>
          </a:p>
        </p:txBody>
      </p:sp>
    </p:spTree>
    <p:extLst>
      <p:ext uri="{BB962C8B-B14F-4D97-AF65-F5344CB8AC3E}">
        <p14:creationId xmlns:p14="http://schemas.microsoft.com/office/powerpoint/2010/main" val="409185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컨셉 정리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범위</a:t>
            </a:r>
            <a:r>
              <a:rPr lang="en-US" altLang="ko-KR" sz="1800" dirty="0" smtClean="0"/>
              <a:t>: 4</a:t>
            </a:r>
            <a:r>
              <a:rPr lang="ko-KR" altLang="en-US" sz="1800" dirty="0" smtClean="0"/>
              <a:t>층 거실 및 주방 공간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컨셉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심플한 카페 같은 공간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가정보다는 상업 공간 느낌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회의실</a:t>
            </a:r>
            <a:r>
              <a:rPr lang="en-US" altLang="ko-KR" sz="1600" dirty="0" smtClean="0"/>
              <a:t>(30%) + </a:t>
            </a:r>
            <a:r>
              <a:rPr lang="ko-KR" altLang="en-US" sz="1600" dirty="0" smtClean="0"/>
              <a:t>카페</a:t>
            </a:r>
            <a:r>
              <a:rPr lang="en-US" altLang="ko-KR" sz="1600" dirty="0" smtClean="0"/>
              <a:t>(40%) + </a:t>
            </a:r>
            <a:r>
              <a:rPr lang="ko-KR" altLang="en-US" sz="1600" dirty="0" smtClean="0"/>
              <a:t>거실</a:t>
            </a:r>
            <a:r>
              <a:rPr lang="en-US" altLang="ko-KR" sz="1600" dirty="0" smtClean="0"/>
              <a:t>(30%)</a:t>
            </a:r>
          </a:p>
          <a:p>
            <a:endParaRPr lang="en-US" altLang="ko-KR" sz="1800" dirty="0" smtClean="0"/>
          </a:p>
          <a:p>
            <a:r>
              <a:rPr lang="ko-KR" altLang="en-US" sz="1800" dirty="0"/>
              <a:t>용도</a:t>
            </a:r>
            <a:r>
              <a:rPr lang="en-US" altLang="ko-KR" sz="1800" dirty="0"/>
              <a:t>: </a:t>
            </a:r>
            <a:r>
              <a:rPr lang="ko-KR" altLang="en-US" sz="1800" dirty="0"/>
              <a:t>회의실 </a:t>
            </a:r>
            <a:r>
              <a:rPr lang="en-US" altLang="ko-KR" sz="1800" dirty="0"/>
              <a:t>/ </a:t>
            </a:r>
            <a:r>
              <a:rPr lang="ko-KR" altLang="en-US" sz="1800" dirty="0"/>
              <a:t>휴게실 </a:t>
            </a:r>
            <a:r>
              <a:rPr lang="en-US" altLang="ko-KR" sz="1800" dirty="0"/>
              <a:t>/ </a:t>
            </a:r>
            <a:r>
              <a:rPr lang="ko-KR" altLang="en-US" sz="1800" dirty="0" smtClean="0"/>
              <a:t>거실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평일 주간 </a:t>
            </a:r>
            <a:r>
              <a:rPr lang="en-US" altLang="ko-KR" sz="1600" dirty="0" smtClean="0"/>
              <a:t>: 3</a:t>
            </a:r>
            <a:r>
              <a:rPr lang="ko-KR" altLang="en-US" sz="1600" dirty="0" smtClean="0"/>
              <a:t>층 사무실 직원 회의 및 휴게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휴일 및 저녁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가족 식사 및 휴식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ko-KR" altLang="en-US" sz="1800" dirty="0"/>
              <a:t>주방에서는 </a:t>
            </a:r>
            <a:r>
              <a:rPr lang="ko-KR" altLang="en-US" sz="1800" dirty="0" err="1"/>
              <a:t>조리만</a:t>
            </a:r>
            <a:r>
              <a:rPr lang="ko-KR" altLang="en-US" sz="1800" dirty="0"/>
              <a:t> 식사는 거실에서</a:t>
            </a:r>
            <a:endParaRPr lang="en-US" altLang="ko-KR" sz="1800" dirty="0"/>
          </a:p>
          <a:p>
            <a:endParaRPr lang="en-US" altLang="ko-KR" sz="1800" dirty="0" smtClean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3586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요청 사항 정리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창호</a:t>
            </a:r>
            <a:r>
              <a:rPr lang="en-US" altLang="ko-KR" sz="1800" dirty="0" smtClean="0"/>
              <a:t>: 2</a:t>
            </a:r>
            <a:r>
              <a:rPr lang="ko-KR" altLang="en-US" sz="1800" dirty="0" smtClean="0"/>
              <a:t>중 </a:t>
            </a:r>
            <a:r>
              <a:rPr lang="ko-KR" altLang="en-US" sz="1800" dirty="0" err="1" smtClean="0"/>
              <a:t>샤시로</a:t>
            </a:r>
            <a:r>
              <a:rPr lang="ko-KR" altLang="en-US" sz="1800" dirty="0" smtClean="0"/>
              <a:t> 교체 예정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벽면</a:t>
            </a:r>
            <a:r>
              <a:rPr lang="en-US" altLang="ko-KR" sz="1800" dirty="0" smtClean="0"/>
              <a:t>A: TV(+</a:t>
            </a:r>
            <a:r>
              <a:rPr lang="ko-KR" altLang="en-US" sz="1800" dirty="0" smtClean="0"/>
              <a:t>컴퓨터</a:t>
            </a:r>
            <a:r>
              <a:rPr lang="en-US" altLang="ko-KR" sz="1800" dirty="0" smtClean="0"/>
              <a:t>) + </a:t>
            </a:r>
            <a:r>
              <a:rPr lang="ko-KR" altLang="en-US" sz="1800" dirty="0" err="1" smtClean="0"/>
              <a:t>월패드</a:t>
            </a:r>
            <a:endParaRPr lang="en-US" altLang="ko-KR" sz="1800" dirty="0" smtClean="0"/>
          </a:p>
          <a:p>
            <a:r>
              <a:rPr lang="ko-KR" altLang="en-US" sz="1800" dirty="0" smtClean="0"/>
              <a:t>벽면</a:t>
            </a:r>
            <a:r>
              <a:rPr lang="en-US" altLang="ko-KR" sz="1800" dirty="0"/>
              <a:t>D: </a:t>
            </a:r>
            <a:r>
              <a:rPr lang="ko-KR" altLang="en-US" sz="1800" dirty="0"/>
              <a:t>중문</a:t>
            </a:r>
            <a:r>
              <a:rPr lang="en-US" altLang="ko-KR" sz="1800" dirty="0"/>
              <a:t>, </a:t>
            </a:r>
            <a:r>
              <a:rPr lang="ko-KR" altLang="en-US" sz="1800" dirty="0"/>
              <a:t>현재 없음</a:t>
            </a:r>
            <a:endParaRPr lang="en-US" altLang="ko-KR" sz="1800" dirty="0"/>
          </a:p>
          <a:p>
            <a:pPr lvl="1"/>
            <a:r>
              <a:rPr lang="ko-KR" altLang="en-US" sz="1600" dirty="0"/>
              <a:t>유리 중심 소재로 거실과 주방 </a:t>
            </a:r>
            <a:r>
              <a:rPr lang="ko-KR" altLang="en-US" sz="1600" dirty="0" smtClean="0"/>
              <a:t>분리</a:t>
            </a:r>
            <a:endParaRPr lang="en-US" altLang="ko-KR" sz="1800" dirty="0" smtClean="0"/>
          </a:p>
          <a:p>
            <a:r>
              <a:rPr lang="ko-KR" altLang="en-US" sz="1800" dirty="0" smtClean="0"/>
              <a:t>벽면</a:t>
            </a:r>
            <a:r>
              <a:rPr lang="en-US" altLang="ko-KR" sz="1800" dirty="0" smtClean="0"/>
              <a:t>B,C,E,F</a:t>
            </a:r>
            <a:r>
              <a:rPr lang="en-US" altLang="ko-KR" sz="1800" smtClean="0"/>
              <a:t>: ?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창호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벽면</a:t>
            </a:r>
            <a:r>
              <a:rPr lang="en-US" altLang="ko-KR" sz="1800" dirty="0" smtClean="0"/>
              <a:t>A: </a:t>
            </a:r>
          </a:p>
          <a:p>
            <a:pPr lvl="1"/>
            <a:r>
              <a:rPr lang="ko-KR" altLang="en-US" sz="1400" dirty="0" smtClean="0"/>
              <a:t>스탠드 에어컨 설치 예정으로 참고하세요</a:t>
            </a:r>
            <a:endParaRPr lang="en-US" altLang="ko-KR" sz="1400" dirty="0" smtClean="0"/>
          </a:p>
          <a:p>
            <a:endParaRPr lang="en-US" altLang="ko-KR" sz="1800" dirty="0" smtClean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336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요청 사항 정리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거실 천정</a:t>
            </a:r>
            <a:r>
              <a:rPr lang="en-US" altLang="ko-KR" sz="2000" dirty="0" smtClean="0"/>
              <a:t>: </a:t>
            </a:r>
          </a:p>
          <a:p>
            <a:pPr lvl="1"/>
            <a:r>
              <a:rPr lang="ko-KR" altLang="en-US" sz="1400" dirty="0"/>
              <a:t>기존의 </a:t>
            </a:r>
            <a:r>
              <a:rPr lang="en-US" altLang="ko-KR" sz="1400" dirty="0" smtClean="0"/>
              <a:t>‘</a:t>
            </a:r>
            <a:r>
              <a:rPr lang="en-US" altLang="ko-KR" sz="1400" dirty="0"/>
              <a:t>^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자 메인 구조는 살려서 </a:t>
            </a:r>
            <a:r>
              <a:rPr lang="ko-KR" altLang="en-US" sz="1400" dirty="0"/>
              <a:t>비용 </a:t>
            </a:r>
            <a:r>
              <a:rPr lang="ko-KR" altLang="en-US" sz="1400" dirty="0" smtClean="0"/>
              <a:t>절감 </a:t>
            </a:r>
            <a:r>
              <a:rPr lang="en-US" altLang="ko-KR" sz="1400" dirty="0" smtClean="0"/>
              <a:t>(?)</a:t>
            </a:r>
          </a:p>
          <a:p>
            <a:pPr lvl="1"/>
            <a:r>
              <a:rPr lang="ko-KR" altLang="en-US" sz="1400" dirty="0" smtClean="0"/>
              <a:t>홀 사이에 긴 직사각형 반투명 </a:t>
            </a:r>
            <a:r>
              <a:rPr lang="en-US" altLang="ko-KR" sz="1400" dirty="0" smtClean="0"/>
              <a:t>LED </a:t>
            </a:r>
            <a:r>
              <a:rPr lang="ko-KR" altLang="en-US" sz="1400" dirty="0" smtClean="0"/>
              <a:t>장착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필요한 부분 포인트 조명</a:t>
            </a:r>
            <a:endParaRPr lang="en-US" altLang="ko-KR" sz="1400" dirty="0" smtClean="0"/>
          </a:p>
          <a:p>
            <a:r>
              <a:rPr lang="ko-KR" altLang="en-US" sz="2000" dirty="0" smtClean="0"/>
              <a:t>주방 천정</a:t>
            </a:r>
            <a:endParaRPr lang="en-US" altLang="ko-KR" sz="2000" dirty="0" smtClean="0"/>
          </a:p>
          <a:p>
            <a:pPr lvl="1"/>
            <a:r>
              <a:rPr lang="ko-KR" altLang="en-US" sz="1400" dirty="0" smtClean="0"/>
              <a:t>기존의 </a:t>
            </a:r>
            <a:r>
              <a:rPr lang="en-US" altLang="ko-KR" sz="1400" dirty="0" smtClean="0"/>
              <a:t>‘</a:t>
            </a:r>
            <a:r>
              <a:rPr lang="ko-KR" altLang="en-US" sz="1400" dirty="0" err="1" smtClean="0"/>
              <a:t>ㅁ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메인 구조는 살려서 비용 절감 </a:t>
            </a:r>
            <a:r>
              <a:rPr lang="en-US" altLang="ko-KR" sz="1400" dirty="0" smtClean="0"/>
              <a:t>(?)</a:t>
            </a:r>
          </a:p>
          <a:p>
            <a:pPr lvl="1"/>
            <a:r>
              <a:rPr lang="en-US" altLang="ko-KR" sz="1400" dirty="0" smtClean="0"/>
              <a:t>‘</a:t>
            </a:r>
            <a:r>
              <a:rPr lang="ko-KR" altLang="en-US" sz="1400" dirty="0" err="1" smtClean="0"/>
              <a:t>ㅁ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구조에 숨은 </a:t>
            </a:r>
            <a:r>
              <a:rPr lang="en-US" altLang="ko-KR" sz="1400" dirty="0" smtClean="0"/>
              <a:t>LED </a:t>
            </a:r>
            <a:r>
              <a:rPr lang="ko-KR" altLang="en-US" sz="1400" dirty="0" smtClean="0"/>
              <a:t>장작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필요한 부분 포인트 조명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싱크대 쪽 조리에 필요한 조명</a:t>
            </a:r>
            <a:endParaRPr lang="en-US" altLang="ko-KR" sz="1400" dirty="0" smtClean="0"/>
          </a:p>
          <a:p>
            <a:r>
              <a:rPr lang="ko-KR" altLang="en-US" sz="2000" dirty="0"/>
              <a:t>주방 배치</a:t>
            </a:r>
            <a:endParaRPr lang="en-US" altLang="ko-KR" sz="2000" dirty="0"/>
          </a:p>
          <a:p>
            <a:pPr lvl="1"/>
            <a:r>
              <a:rPr lang="ko-KR" altLang="en-US" sz="1400" dirty="0"/>
              <a:t>김치냉장고</a:t>
            </a:r>
            <a:r>
              <a:rPr lang="en-US" altLang="ko-KR" sz="1400" dirty="0"/>
              <a:t>, </a:t>
            </a:r>
            <a:r>
              <a:rPr lang="ko-KR" altLang="en-US" sz="1400" dirty="0"/>
              <a:t>양문형냉장고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인덕트</a:t>
            </a:r>
            <a:r>
              <a:rPr lang="en-US" altLang="ko-KR" sz="1400" dirty="0"/>
              <a:t>, </a:t>
            </a:r>
            <a:r>
              <a:rPr lang="ko-KR" altLang="en-US" sz="1400" dirty="0"/>
              <a:t>전자레인지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식기세척기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98567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1.daumcdn.net/cfile/blog/2715173B52DE09CD3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2610" y="440192"/>
            <a:ext cx="5228878" cy="247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1.daumcdn.net/cfile/blog/2709923952DE09CF3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06804" y="2493034"/>
            <a:ext cx="4101601" cy="234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1.daumcdn.net/cfile/blog/213FEE3952DE09D11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6211" y="4123426"/>
            <a:ext cx="3916093" cy="197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6211" y="3122762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중문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벽면</a:t>
            </a:r>
            <a:r>
              <a:rPr lang="en-US" altLang="ko-KR" dirty="0" smtClean="0"/>
              <a:t>A, </a:t>
            </a:r>
            <a:r>
              <a:rPr lang="ko-KR" altLang="en-US" dirty="0" smtClean="0"/>
              <a:t>거실 </a:t>
            </a:r>
            <a:r>
              <a:rPr lang="ko-KR" altLang="en-US" dirty="0" err="1" smtClean="0"/>
              <a:t>테두리조명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47100" y="4839419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주방 조명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2304" y="5729544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주방 중문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440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1.daumcdn.net/cfile/blog/2213913352DE099A0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417991"/>
            <a:ext cx="2794659" cy="209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.imweb.me/upload/S201901065c319c8ba89b8/79081c0bb4a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33" y="1417991"/>
            <a:ext cx="2553119" cy="170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dn.imweb.me/upload/S201901065c319c8ba89b8/3a9a19e21f97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055" y="1417991"/>
            <a:ext cx="2665263" cy="17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cdn.imweb.me/upload/S201901065c319c8ba89b8/bfa86465857e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39" y="3514725"/>
            <a:ext cx="2251195" cy="149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cdn.imweb.me/upload/S201901065c319c8ba89b8/71b3bff00bc0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499" y="3514725"/>
            <a:ext cx="2337459" cy="155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cdn.imweb.me/upload/S201901065c319c8ba89b8/4f3c03c5ecb2c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423" y="3515733"/>
            <a:ext cx="2337459" cy="155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cdn.imweb.me/upload/S201901065c319c8ba89b8/4d9920fbc418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809" y="4720804"/>
            <a:ext cx="3252158" cy="180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317783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TM10237564[[fn=자연 테마]]</Template>
  <TotalTime>111</TotalTime>
  <Words>237</Words>
  <Application>Microsoft Office PowerPoint</Application>
  <PresentationFormat>화면 슬라이드 쇼(4:3)</PresentationFormat>
  <Paragraphs>65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Tahoma</vt:lpstr>
      <vt:lpstr>Wingdings</vt:lpstr>
      <vt:lpstr>New_Natural01</vt:lpstr>
      <vt:lpstr>인테리어 컨셉 디자인 요청 사항 v0.8</vt:lpstr>
      <vt:lpstr>PowerPoint 프레젠테이션</vt:lpstr>
      <vt:lpstr>PowerPoint 프레젠테이션</vt:lpstr>
      <vt:lpstr>컨셉 정리</vt:lpstr>
      <vt:lpstr>요청 사항 정리1</vt:lpstr>
      <vt:lpstr>요청 사항 정리2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mrbr</dc:creator>
  <cp:lastModifiedBy>mrbr</cp:lastModifiedBy>
  <cp:revision>55</cp:revision>
  <dcterms:created xsi:type="dcterms:W3CDTF">2022-01-23T01:36:19Z</dcterms:created>
  <dcterms:modified xsi:type="dcterms:W3CDTF">2022-01-23T10:25:36Z</dcterms:modified>
</cp:coreProperties>
</file>