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A3E8-ECEF-47D5-A902-8651FA350C2C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2199-0AAE-4AC5-B31A-C6B01125B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288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A3E8-ECEF-47D5-A902-8651FA350C2C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2199-0AAE-4AC5-B31A-C6B01125B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240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47A3E8-ECEF-47D5-A902-8651FA350C2C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5222199-0AAE-4AC5-B31A-C6B01125B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242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배경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66" t="22617" r="20804" b="17977"/>
          <a:stretch/>
        </p:blipFill>
        <p:spPr>
          <a:xfrm>
            <a:off x="1738312" y="891614"/>
            <a:ext cx="5672138" cy="576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226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801368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A3E8-ECEF-47D5-A902-8651FA350C2C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2199-0AAE-4AC5-B31A-C6B01125BF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98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A3E8-ECEF-47D5-A902-8651FA350C2C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2199-0AAE-4AC5-B31A-C6B01125B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055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A3E8-ECEF-47D5-A902-8651FA350C2C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2199-0AAE-4AC5-B31A-C6B01125B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79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A3E8-ECEF-47D5-A902-8651FA350C2C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2199-0AAE-4AC5-B31A-C6B01125BF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51064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A3E8-ECEF-47D5-A902-8651FA350C2C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2199-0AAE-4AC5-B31A-C6B01125BF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0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A3E8-ECEF-47D5-A902-8651FA350C2C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2199-0AAE-4AC5-B31A-C6B01125BFC9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6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2947A3E8-ECEF-47D5-A902-8651FA350C2C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2199-0AAE-4AC5-B31A-C6B01125B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517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2947A3E8-ECEF-47D5-A902-8651FA350C2C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2199-0AAE-4AC5-B31A-C6B01125BFC9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0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7A3E8-ECEF-47D5-A902-8651FA350C2C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22199-0AAE-4AC5-B31A-C6B01125BF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6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</p:sldLayoutIdLst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층 인테리어 디자인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요청 사항 </a:t>
            </a:r>
            <a:r>
              <a:rPr lang="en-US" altLang="ko-KR" dirty="0" smtClean="0"/>
              <a:t>v0.8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2022.01.23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0129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3609975" y="1676400"/>
            <a:ext cx="2238375" cy="4391025"/>
          </a:xfrm>
          <a:custGeom>
            <a:avLst/>
            <a:gdLst>
              <a:gd name="connsiteX0" fmla="*/ 438150 w 2238375"/>
              <a:gd name="connsiteY0" fmla="*/ 4391025 h 4391025"/>
              <a:gd name="connsiteX1" fmla="*/ 438150 w 2238375"/>
              <a:gd name="connsiteY1" fmla="*/ 2428875 h 4391025"/>
              <a:gd name="connsiteX2" fmla="*/ 0 w 2238375"/>
              <a:gd name="connsiteY2" fmla="*/ 2428875 h 4391025"/>
              <a:gd name="connsiteX3" fmla="*/ 0 w 2238375"/>
              <a:gd name="connsiteY3" fmla="*/ 0 h 4391025"/>
              <a:gd name="connsiteX4" fmla="*/ 1733550 w 2238375"/>
              <a:gd name="connsiteY4" fmla="*/ 0 h 4391025"/>
              <a:gd name="connsiteX5" fmla="*/ 1733550 w 2238375"/>
              <a:gd name="connsiteY5" fmla="*/ 1190625 h 4391025"/>
              <a:gd name="connsiteX6" fmla="*/ 2238375 w 2238375"/>
              <a:gd name="connsiteY6" fmla="*/ 1190625 h 4391025"/>
              <a:gd name="connsiteX7" fmla="*/ 2238375 w 2238375"/>
              <a:gd name="connsiteY7" fmla="*/ 4362450 h 4391025"/>
              <a:gd name="connsiteX8" fmla="*/ 438150 w 2238375"/>
              <a:gd name="connsiteY8" fmla="*/ 4391025 h 439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38375" h="4391025">
                <a:moveTo>
                  <a:pt x="438150" y="4391025"/>
                </a:moveTo>
                <a:lnTo>
                  <a:pt x="438150" y="2428875"/>
                </a:lnTo>
                <a:lnTo>
                  <a:pt x="0" y="2428875"/>
                </a:lnTo>
                <a:lnTo>
                  <a:pt x="0" y="0"/>
                </a:lnTo>
                <a:lnTo>
                  <a:pt x="1733550" y="0"/>
                </a:lnTo>
                <a:lnTo>
                  <a:pt x="1733550" y="1190625"/>
                </a:lnTo>
                <a:lnTo>
                  <a:pt x="2238375" y="1190625"/>
                </a:lnTo>
                <a:lnTo>
                  <a:pt x="2238375" y="4362450"/>
                </a:lnTo>
                <a:lnTo>
                  <a:pt x="438150" y="4391025"/>
                </a:lnTo>
                <a:close/>
              </a:path>
            </a:pathLst>
          </a:custGeom>
          <a:solidFill>
            <a:srgbClr val="FFFF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43075" y="266700"/>
            <a:ext cx="3284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2"/>
                </a:solidFill>
              </a:rPr>
              <a:t>디자인 요청 범위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316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3609975" y="1676400"/>
            <a:ext cx="2238375" cy="4391025"/>
          </a:xfrm>
          <a:custGeom>
            <a:avLst/>
            <a:gdLst>
              <a:gd name="connsiteX0" fmla="*/ 438150 w 2238375"/>
              <a:gd name="connsiteY0" fmla="*/ 4391025 h 4391025"/>
              <a:gd name="connsiteX1" fmla="*/ 438150 w 2238375"/>
              <a:gd name="connsiteY1" fmla="*/ 2428875 h 4391025"/>
              <a:gd name="connsiteX2" fmla="*/ 0 w 2238375"/>
              <a:gd name="connsiteY2" fmla="*/ 2428875 h 4391025"/>
              <a:gd name="connsiteX3" fmla="*/ 0 w 2238375"/>
              <a:gd name="connsiteY3" fmla="*/ 0 h 4391025"/>
              <a:gd name="connsiteX4" fmla="*/ 1733550 w 2238375"/>
              <a:gd name="connsiteY4" fmla="*/ 0 h 4391025"/>
              <a:gd name="connsiteX5" fmla="*/ 1733550 w 2238375"/>
              <a:gd name="connsiteY5" fmla="*/ 1190625 h 4391025"/>
              <a:gd name="connsiteX6" fmla="*/ 2238375 w 2238375"/>
              <a:gd name="connsiteY6" fmla="*/ 1190625 h 4391025"/>
              <a:gd name="connsiteX7" fmla="*/ 2238375 w 2238375"/>
              <a:gd name="connsiteY7" fmla="*/ 4362450 h 4391025"/>
              <a:gd name="connsiteX8" fmla="*/ 438150 w 2238375"/>
              <a:gd name="connsiteY8" fmla="*/ 4391025 h 439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38375" h="4391025">
                <a:moveTo>
                  <a:pt x="438150" y="4391025"/>
                </a:moveTo>
                <a:lnTo>
                  <a:pt x="438150" y="2428875"/>
                </a:lnTo>
                <a:lnTo>
                  <a:pt x="0" y="2428875"/>
                </a:lnTo>
                <a:lnTo>
                  <a:pt x="0" y="0"/>
                </a:lnTo>
                <a:lnTo>
                  <a:pt x="1733550" y="0"/>
                </a:lnTo>
                <a:lnTo>
                  <a:pt x="1733550" y="1190625"/>
                </a:lnTo>
                <a:lnTo>
                  <a:pt x="2238375" y="1190625"/>
                </a:lnTo>
                <a:lnTo>
                  <a:pt x="2238375" y="4362450"/>
                </a:lnTo>
                <a:lnTo>
                  <a:pt x="438150" y="4391025"/>
                </a:lnTo>
                <a:close/>
              </a:path>
            </a:pathLst>
          </a:custGeom>
          <a:solidFill>
            <a:srgbClr val="FFFF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43075" y="266700"/>
            <a:ext cx="3284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2"/>
                </a:solidFill>
              </a:rPr>
              <a:t>디자인 요청 범위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852450"/>
      </p:ext>
    </p:extLst>
  </p:cSld>
  <p:clrMapOvr>
    <a:masterClrMapping/>
  </p:clrMapOvr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TM10237564[[fn=자연 테마]]</Template>
  <TotalTime>11</TotalTime>
  <Words>11</Words>
  <Application>Microsoft Office PowerPoint</Application>
  <PresentationFormat>화면 슬라이드 쇼(4:3)</PresentationFormat>
  <Paragraphs>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Tahoma</vt:lpstr>
      <vt:lpstr>Wingdings</vt:lpstr>
      <vt:lpstr>New_Natural01</vt:lpstr>
      <vt:lpstr>4층 인테리어 디자인 요청 사항 v0.8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mrbr</dc:creator>
  <cp:lastModifiedBy>mrbr</cp:lastModifiedBy>
  <cp:revision>5</cp:revision>
  <dcterms:created xsi:type="dcterms:W3CDTF">2022-01-23T01:36:19Z</dcterms:created>
  <dcterms:modified xsi:type="dcterms:W3CDTF">2022-01-23T01:50:07Z</dcterms:modified>
</cp:coreProperties>
</file>