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</a:t>
            </a:r>
            <a:r>
              <a:rPr lang="ko-KR" altLang="en-US" dirty="0" smtClean="0"/>
              <a:t>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11</TotalTime>
  <Words>14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Tahoma</vt:lpstr>
      <vt:lpstr>Wingdings</vt:lpstr>
      <vt:lpstr>New_Natural01</vt:lpstr>
      <vt:lpstr>인테리어 컨셉 디자인 요청 사항 v0.8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6</cp:revision>
  <dcterms:created xsi:type="dcterms:W3CDTF">2022-01-23T01:36:19Z</dcterms:created>
  <dcterms:modified xsi:type="dcterms:W3CDTF">2022-01-23T02:06:16Z</dcterms:modified>
</cp:coreProperties>
</file>