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5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hou.se/advices/20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smtClean="0"/>
              <a:t>v0.81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75445" y="3810047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079" y="3257264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기본높이</a:t>
            </a:r>
            <a:r>
              <a:rPr lang="en-US" altLang="ko-KR" dirty="0" smtClean="0"/>
              <a:t>:2.52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:2.78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:3.04</a:t>
            </a: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 rot="2716232">
            <a:off x="1277920" y="3048883"/>
            <a:ext cx="669376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싱크대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302590" y="2070339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68084" y="20875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68084" y="3001992"/>
            <a:ext cx="483080" cy="48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51164" y="3476445"/>
            <a:ext cx="810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329804" y="3424689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38762" y="2018583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02590" y="2527540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인덕트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78170" y="2061713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수전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8270" y="2061712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2029" y="206171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04742" y="230325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1164" y="3234906"/>
            <a:ext cx="77206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76475" y="3001992"/>
            <a:ext cx="269579" cy="23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7621" y="2769080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일반냉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37621" y="2081902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김치냉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180518" y="2125035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6012" y="2142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7207732" y="3479385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716690" y="2073279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80518" y="2582236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56098" y="2116409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76198" y="2116408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49957" y="2116408"/>
            <a:ext cx="1138694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2670" y="2357948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66516" y="2136597"/>
            <a:ext cx="222136" cy="134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884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하부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187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상부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현관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카페</a:t>
            </a:r>
            <a:r>
              <a:rPr lang="en-US" altLang="ko-KR" sz="1600" dirty="0" smtClean="0"/>
              <a:t>(60%)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 + </a:t>
            </a:r>
            <a:r>
              <a:rPr lang="ko-KR" altLang="en-US" sz="1600" dirty="0"/>
              <a:t>회의실</a:t>
            </a:r>
            <a:r>
              <a:rPr lang="en-US" altLang="ko-KR" sz="1600" dirty="0" smtClean="0"/>
              <a:t>(10%)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저녁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대부분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가족 식사 및 휴식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평일 주간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</a:t>
            </a:r>
            <a:r>
              <a:rPr lang="ko-KR" altLang="en-US" sz="1800" dirty="0" smtClean="0"/>
              <a:t>거실에서</a:t>
            </a:r>
            <a:endParaRPr lang="en-US" altLang="ko-KR" sz="1800" dirty="0" smtClean="0"/>
          </a:p>
          <a:p>
            <a:r>
              <a:rPr lang="ko-KR" altLang="en-US" sz="1800" dirty="0" smtClean="0"/>
              <a:t>주 포인트는 거실 천정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나머지는 최대한 </a:t>
            </a:r>
            <a:r>
              <a:rPr lang="ko-KR" altLang="en-US" sz="1800" dirty="0" err="1" smtClean="0"/>
              <a:t>심플</a:t>
            </a:r>
            <a:endParaRPr lang="en-US" altLang="ko-KR" sz="1800" dirty="0" smtClean="0"/>
          </a:p>
          <a:p>
            <a:r>
              <a:rPr lang="ko-KR" altLang="en-US" sz="1800" dirty="0"/>
              <a:t>돌출 조명 자제</a:t>
            </a:r>
            <a:r>
              <a:rPr lang="en-US" altLang="ko-KR" sz="1800" dirty="0"/>
              <a:t>, </a:t>
            </a:r>
            <a:r>
              <a:rPr lang="ko-KR" altLang="en-US" sz="1800" dirty="0"/>
              <a:t>매립 조립 </a:t>
            </a:r>
            <a:r>
              <a:rPr lang="ko-KR" altLang="en-US" sz="1800" dirty="0" smtClean="0"/>
              <a:t>추천</a:t>
            </a:r>
            <a:endParaRPr lang="en-US" altLang="ko-KR" sz="1800" dirty="0" smtClean="0"/>
          </a:p>
          <a:p>
            <a:r>
              <a:rPr lang="ko-KR" altLang="en-US" sz="1800" dirty="0" smtClean="0"/>
              <a:t>흰색 중심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보조색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포인트색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망펄</a:t>
            </a:r>
            <a:r>
              <a:rPr lang="ko-KR" altLang="en-US" sz="1800" dirty="0" smtClean="0"/>
              <a:t> 무늬 자제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 또는 천정 시스템 에어컨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중앙에 메인 조명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ohou.se/advices/2045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548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428</TotalTime>
  <Words>276</Words>
  <Application>Microsoft Office PowerPoint</Application>
  <PresentationFormat>화면 슬라이드 쇼(4:3)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v0.81</vt:lpstr>
      <vt:lpstr>PowerPoint 프레젠테이션</vt:lpstr>
      <vt:lpstr>PowerPoint 프레젠테이션</vt:lpstr>
      <vt:lpstr>싱크대</vt:lpstr>
      <vt:lpstr>컨셉 정리</vt:lpstr>
      <vt:lpstr>요청 사항 정리1</vt:lpstr>
      <vt:lpstr>요청 사항 정리2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107</cp:revision>
  <dcterms:created xsi:type="dcterms:W3CDTF">2022-01-23T01:36:19Z</dcterms:created>
  <dcterms:modified xsi:type="dcterms:W3CDTF">2022-01-24T00:36:58Z</dcterms:modified>
</cp:coreProperties>
</file>