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  <p:sldId id="265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6" t="22617" r="20804" b="17977"/>
          <a:stretch/>
        </p:blipFill>
        <p:spPr>
          <a:xfrm>
            <a:off x="1738312" y="891614"/>
            <a:ext cx="5672138" cy="5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1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hou.se/advices/20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인테리어 컨셉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 사항 </a:t>
            </a:r>
            <a:r>
              <a:rPr lang="en-US" altLang="ko-KR" dirty="0" smtClean="0"/>
              <a:t>v0.8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2022.01.23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48350" y="3683479"/>
            <a:ext cx="1087288" cy="63835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5848350" y="3683479"/>
            <a:ext cx="1087288" cy="638355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범례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 rot="16200000">
            <a:off x="2929027" y="4942937"/>
            <a:ext cx="1793935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04581" y="6147760"/>
            <a:ext cx="1388853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2"/>
                </a:solidFill>
                <a:latin typeface="+mn-ea"/>
              </a:rPr>
              <a:t>창호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6200000">
            <a:off x="3154843" y="3685726"/>
            <a:ext cx="5217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04581" y="2575796"/>
            <a:ext cx="10179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6200000">
            <a:off x="5299046" y="5057146"/>
            <a:ext cx="1565516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6200000">
            <a:off x="3273053" y="2829150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6200000">
            <a:off x="5874455" y="2929793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6200000">
            <a:off x="5875445" y="3810047"/>
            <a:ext cx="55128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3524250" y="4186954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6200000">
            <a:off x="3133726" y="3110901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6200000">
            <a:off x="3181352" y="2426809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6200000">
            <a:off x="3524253" y="164710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5358352" y="2844202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G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6200000">
            <a:off x="4933322" y="1199433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6200000">
            <a:off x="5958428" y="325161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H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41079" y="3257264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기본높이</a:t>
            </a:r>
            <a:r>
              <a:rPr lang="en-US" altLang="ko-KR" dirty="0" smtClean="0"/>
              <a:t>:2.52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:2.78</a:t>
            </a:r>
          </a:p>
          <a:p>
            <a:r>
              <a:rPr lang="ko-KR" altLang="en-US" dirty="0" err="1" smtClean="0"/>
              <a:t>최고높이</a:t>
            </a:r>
            <a:r>
              <a:rPr lang="en-US" altLang="ko-KR" dirty="0" smtClean="0"/>
              <a:t>:3.04</a:t>
            </a:r>
          </a:p>
        </p:txBody>
      </p:sp>
    </p:spTree>
    <p:extLst>
      <p:ext uri="{BB962C8B-B14F-4D97-AF65-F5344CB8AC3E}">
        <p14:creationId xmlns:p14="http://schemas.microsoft.com/office/powerpoint/2010/main" val="40918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 rot="2716232">
            <a:off x="1277920" y="3048883"/>
            <a:ext cx="669376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싱크대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302590" y="2070339"/>
            <a:ext cx="1656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68084" y="208759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68084" y="3001992"/>
            <a:ext cx="483080" cy="48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51164" y="3476445"/>
            <a:ext cx="810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3329804" y="3424689"/>
            <a:ext cx="50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838762" y="2018583"/>
            <a:ext cx="0" cy="140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302590" y="2527540"/>
            <a:ext cx="273885" cy="474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인덕트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78170" y="2061713"/>
            <a:ext cx="5003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수전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8270" y="2061712"/>
            <a:ext cx="875588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72029" y="2061712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04742" y="2303252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51164" y="3234906"/>
            <a:ext cx="772065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576475" y="3001992"/>
            <a:ext cx="269579" cy="23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437621" y="2769080"/>
            <a:ext cx="373103" cy="595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일반냉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37621" y="2081902"/>
            <a:ext cx="373103" cy="5952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rgbClr val="FF0000"/>
                </a:solidFill>
              </a:rPr>
              <a:t>김치냉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180518" y="2125035"/>
            <a:ext cx="1656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146012" y="214228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7207732" y="3479385"/>
            <a:ext cx="508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716690" y="2073279"/>
            <a:ext cx="0" cy="140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5180518" y="2582236"/>
            <a:ext cx="273885" cy="4744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56098" y="2116409"/>
            <a:ext cx="5003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76198" y="2116408"/>
            <a:ext cx="875588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49957" y="2116408"/>
            <a:ext cx="1138694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82670" y="2357948"/>
            <a:ext cx="271733" cy="23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466516" y="2136597"/>
            <a:ext cx="222136" cy="1342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18840" y="17182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싱크대 하부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71870" y="171826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싱크대 상부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87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컨셉 정리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범위</a:t>
            </a:r>
            <a:r>
              <a:rPr lang="en-US" altLang="ko-KR" sz="1800" dirty="0" smtClean="0"/>
              <a:t>: 4</a:t>
            </a:r>
            <a:r>
              <a:rPr lang="ko-KR" altLang="en-US" sz="1800" dirty="0" smtClean="0"/>
              <a:t>층 </a:t>
            </a:r>
            <a:r>
              <a:rPr lang="ko-KR" altLang="en-US" sz="1800" dirty="0" smtClean="0"/>
              <a:t>현관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거실 </a:t>
            </a:r>
            <a:r>
              <a:rPr lang="ko-KR" altLang="en-US" sz="1800" dirty="0" smtClean="0"/>
              <a:t>및 주방 공간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컨셉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심플한 카페 같은 </a:t>
            </a:r>
            <a:r>
              <a:rPr lang="ko-KR" altLang="en-US" sz="1800" dirty="0" smtClean="0"/>
              <a:t>공간</a:t>
            </a:r>
            <a:r>
              <a:rPr lang="en-US" altLang="ko-KR" sz="1800" dirty="0" smtClean="0"/>
              <a:t>(?)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가정보다는 상업 공간 느낌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카페</a:t>
            </a:r>
            <a:r>
              <a:rPr lang="en-US" altLang="ko-KR" sz="1600" dirty="0" smtClean="0"/>
              <a:t>(60</a:t>
            </a:r>
            <a:r>
              <a:rPr lang="en-US" altLang="ko-KR" sz="1600" dirty="0" smtClean="0"/>
              <a:t>%) + </a:t>
            </a:r>
            <a:r>
              <a:rPr lang="ko-KR" altLang="en-US" sz="1600" dirty="0" smtClean="0"/>
              <a:t>거실</a:t>
            </a:r>
            <a:r>
              <a:rPr lang="en-US" altLang="ko-KR" sz="1600" dirty="0" smtClean="0"/>
              <a:t>(30%) + </a:t>
            </a:r>
            <a:r>
              <a:rPr lang="ko-KR" altLang="en-US" sz="1600" dirty="0"/>
              <a:t>회의실</a:t>
            </a:r>
            <a:r>
              <a:rPr lang="en-US" altLang="ko-KR" sz="1600" dirty="0" smtClean="0"/>
              <a:t>(10%)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ko-KR" altLang="en-US" sz="1800" dirty="0"/>
              <a:t>용도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휴게실 </a:t>
            </a:r>
            <a:r>
              <a:rPr lang="en-US" altLang="ko-KR" sz="1800" dirty="0"/>
              <a:t>/ </a:t>
            </a:r>
            <a:r>
              <a:rPr lang="ko-KR" altLang="en-US" sz="1800" dirty="0" smtClean="0"/>
              <a:t>거실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저녁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휴일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대부분</a:t>
            </a:r>
            <a:r>
              <a:rPr lang="en-US" altLang="ko-KR" sz="1600" dirty="0" smtClean="0"/>
              <a:t>): </a:t>
            </a:r>
            <a:r>
              <a:rPr lang="ko-KR" altLang="en-US" sz="1600" dirty="0"/>
              <a:t>가족 식사 및 휴식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평일 주간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3</a:t>
            </a:r>
            <a:r>
              <a:rPr lang="ko-KR" altLang="en-US" sz="1600" dirty="0" smtClean="0"/>
              <a:t>층 사무실 직원 </a:t>
            </a:r>
            <a:r>
              <a:rPr lang="ko-KR" altLang="en-US" sz="1600" dirty="0" smtClean="0"/>
              <a:t>회의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주방에서는 </a:t>
            </a:r>
            <a:r>
              <a:rPr lang="ko-KR" altLang="en-US" sz="1800" dirty="0" err="1"/>
              <a:t>조리만</a:t>
            </a:r>
            <a:r>
              <a:rPr lang="ko-KR" altLang="en-US" sz="1800" dirty="0"/>
              <a:t> 식사는 </a:t>
            </a:r>
            <a:r>
              <a:rPr lang="ko-KR" altLang="en-US" sz="1800" dirty="0" smtClean="0"/>
              <a:t>거실에서</a:t>
            </a:r>
            <a:endParaRPr lang="en-US" altLang="ko-KR" sz="1800" dirty="0" smtClean="0"/>
          </a:p>
          <a:p>
            <a:r>
              <a:rPr lang="ko-KR" altLang="en-US" sz="1800" dirty="0" smtClean="0"/>
              <a:t>주 포인트는 거실 천정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나머지는 최대한 </a:t>
            </a:r>
            <a:r>
              <a:rPr lang="ko-KR" altLang="en-US" sz="1800" dirty="0" err="1" smtClean="0"/>
              <a:t>심플</a:t>
            </a:r>
            <a:endParaRPr lang="en-US" altLang="ko-KR" sz="1800" dirty="0" smtClean="0"/>
          </a:p>
          <a:p>
            <a:r>
              <a:rPr lang="ko-KR" altLang="en-US" sz="1800" dirty="0"/>
              <a:t>돌출 조명 자제</a:t>
            </a:r>
            <a:r>
              <a:rPr lang="en-US" altLang="ko-KR" sz="1800" dirty="0"/>
              <a:t>, </a:t>
            </a:r>
            <a:r>
              <a:rPr lang="ko-KR" altLang="en-US" sz="1800" dirty="0"/>
              <a:t>매립 조립 </a:t>
            </a:r>
            <a:r>
              <a:rPr lang="ko-KR" altLang="en-US" sz="1800" dirty="0" smtClean="0"/>
              <a:t>추천</a:t>
            </a:r>
            <a:endParaRPr lang="en-US" altLang="ko-KR" sz="1800" dirty="0" smtClean="0"/>
          </a:p>
          <a:p>
            <a:r>
              <a:rPr lang="ko-KR" altLang="en-US" sz="1800" dirty="0" smtClean="0"/>
              <a:t>흰색 중심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보조색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포인트색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망펄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무늬 자제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58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: 2</a:t>
            </a:r>
            <a:r>
              <a:rPr lang="ko-KR" altLang="en-US" sz="1800" dirty="0" smtClean="0"/>
              <a:t>중 </a:t>
            </a:r>
            <a:r>
              <a:rPr lang="ko-KR" altLang="en-US" sz="1800" dirty="0" err="1" smtClean="0"/>
              <a:t>샤시로</a:t>
            </a:r>
            <a:r>
              <a:rPr lang="ko-KR" altLang="en-US" sz="1800" dirty="0" smtClean="0"/>
              <a:t> 교체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TV(+</a:t>
            </a:r>
            <a:r>
              <a:rPr lang="ko-KR" altLang="en-US" sz="1800" dirty="0" smtClean="0"/>
              <a:t>컴퓨터</a:t>
            </a:r>
            <a:r>
              <a:rPr lang="en-US" altLang="ko-KR" sz="1800" dirty="0" smtClean="0"/>
              <a:t>) + </a:t>
            </a:r>
            <a:r>
              <a:rPr lang="ko-KR" altLang="en-US" sz="1800" dirty="0" err="1" smtClean="0"/>
              <a:t>월패드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/>
              <a:t>D: </a:t>
            </a:r>
            <a:r>
              <a:rPr lang="ko-KR" altLang="en-US" sz="1800" dirty="0"/>
              <a:t>중문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없음</a:t>
            </a:r>
            <a:endParaRPr lang="en-US" altLang="ko-KR" sz="1800" dirty="0"/>
          </a:p>
          <a:p>
            <a:pPr lvl="1"/>
            <a:r>
              <a:rPr lang="ko-KR" altLang="en-US" sz="1600" dirty="0"/>
              <a:t>유리 중심 소재로 거실과 주방 </a:t>
            </a:r>
            <a:r>
              <a:rPr lang="ko-KR" altLang="en-US" sz="1600" dirty="0" smtClean="0"/>
              <a:t>분리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B,C,E,F: ?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</a:t>
            </a:r>
          </a:p>
          <a:p>
            <a:pPr lvl="1"/>
            <a:r>
              <a:rPr lang="ko-KR" altLang="en-US" sz="1400" dirty="0" smtClean="0"/>
              <a:t>스탠드 에어컨 </a:t>
            </a:r>
            <a:r>
              <a:rPr lang="ko-KR" altLang="en-US" sz="1400" dirty="0" smtClean="0"/>
              <a:t> 또는 천정 시스템 에어컨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36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거실 </a:t>
            </a:r>
            <a:r>
              <a:rPr lang="ko-KR" altLang="en-US" sz="2000" dirty="0" smtClean="0"/>
              <a:t>천정</a:t>
            </a:r>
            <a:r>
              <a:rPr lang="en-US" altLang="ko-KR" sz="2000" dirty="0" smtClean="0"/>
              <a:t>: </a:t>
            </a:r>
          </a:p>
          <a:p>
            <a:pPr lvl="1"/>
            <a:r>
              <a:rPr lang="ko-KR" altLang="en-US" sz="1400" dirty="0"/>
              <a:t>기존의 </a:t>
            </a:r>
            <a:r>
              <a:rPr lang="en-US" altLang="ko-KR" sz="1400" dirty="0" smtClean="0"/>
              <a:t>‘</a:t>
            </a:r>
            <a:r>
              <a:rPr lang="en-US" altLang="ko-KR" sz="1400" dirty="0"/>
              <a:t>^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자 메인 구조는 살려서 </a:t>
            </a:r>
            <a:r>
              <a:rPr lang="ko-KR" altLang="en-US" sz="1400" dirty="0"/>
              <a:t>비용 </a:t>
            </a:r>
            <a:r>
              <a:rPr lang="ko-KR" altLang="en-US" sz="1400" dirty="0" smtClean="0"/>
              <a:t>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ko-KR" altLang="en-US" sz="1400" dirty="0" smtClean="0"/>
              <a:t>홀 사이에 긴 직사각형 반투명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r>
              <a:rPr lang="ko-KR" altLang="en-US" sz="2000" dirty="0" smtClean="0"/>
              <a:t>주방 천정</a:t>
            </a:r>
            <a:endParaRPr lang="en-US" altLang="ko-KR" sz="2000" dirty="0" smtClean="0"/>
          </a:p>
          <a:p>
            <a:pPr lvl="1"/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메인 구조는 살려서 비용 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구조에 숨은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중앙에 메인 조명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</a:t>
            </a:r>
            <a:r>
              <a:rPr lang="ko-KR" altLang="en-US" sz="1400" dirty="0" smtClean="0"/>
              <a:t>부분 포인트 조명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싱크대 쪽 조리에 필요한 조명</a:t>
            </a:r>
            <a:endParaRPr lang="en-US" altLang="ko-KR" sz="1400" dirty="0" smtClean="0"/>
          </a:p>
          <a:p>
            <a:r>
              <a:rPr lang="ko-KR" altLang="en-US" sz="2000" dirty="0"/>
              <a:t>주방 배치</a:t>
            </a:r>
            <a:endParaRPr lang="en-US" altLang="ko-KR" sz="2000" dirty="0"/>
          </a:p>
          <a:p>
            <a:pPr lvl="1"/>
            <a:r>
              <a:rPr lang="ko-KR" altLang="en-US" sz="1400" dirty="0"/>
              <a:t>김치냉장고</a:t>
            </a:r>
            <a:r>
              <a:rPr lang="en-US" altLang="ko-KR" sz="1400" dirty="0"/>
              <a:t>, </a:t>
            </a:r>
            <a:r>
              <a:rPr lang="ko-KR" altLang="en-US" sz="1400" dirty="0"/>
              <a:t>양문형냉장고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인덕트</a:t>
            </a:r>
            <a:r>
              <a:rPr lang="en-US" altLang="ko-KR" sz="1400" dirty="0"/>
              <a:t>, </a:t>
            </a:r>
            <a:r>
              <a:rPr lang="ko-KR" altLang="en-US" sz="1400" dirty="0"/>
              <a:t>전자레인지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식기세척기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5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ohou.se/advices/2045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5488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428</TotalTime>
  <Words>276</Words>
  <Application>Microsoft Office PowerPoint</Application>
  <PresentationFormat>화면 슬라이드 쇼(4:3)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Tahoma</vt:lpstr>
      <vt:lpstr>Wingdings</vt:lpstr>
      <vt:lpstr>New_Natural01</vt:lpstr>
      <vt:lpstr>인테리어 컨셉 디자인 요청 사항 v0.8</vt:lpstr>
      <vt:lpstr>PowerPoint 프레젠테이션</vt:lpstr>
      <vt:lpstr>PowerPoint 프레젠테이션</vt:lpstr>
      <vt:lpstr>싱크대</vt:lpstr>
      <vt:lpstr>컨셉 정리</vt:lpstr>
      <vt:lpstr>요청 사항 정리1</vt:lpstr>
      <vt:lpstr>요청 사항 정리2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mrbr</dc:creator>
  <cp:lastModifiedBy>mrbr</cp:lastModifiedBy>
  <cp:revision>106</cp:revision>
  <dcterms:created xsi:type="dcterms:W3CDTF">2022-01-23T01:36:19Z</dcterms:created>
  <dcterms:modified xsi:type="dcterms:W3CDTF">2022-01-23T17:00:46Z</dcterms:modified>
</cp:coreProperties>
</file>