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90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2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1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0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9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1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5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0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71A4-AA35-4373-BFF9-C5608B2D1151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771A4-AA35-4373-BFF9-C5608B2D1151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BD26C-C9BD-4CD9-B978-B387DDC52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5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Tracer4210AN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2022.02.02</a:t>
            </a:r>
          </a:p>
          <a:p>
            <a:r>
              <a:rPr lang="ko-KR" altLang="en-US" dirty="0" smtClean="0"/>
              <a:t>한국공학기술연구원</a:t>
            </a:r>
            <a:endParaRPr lang="en-US" altLang="ko-KR" dirty="0" smtClean="0"/>
          </a:p>
          <a:p>
            <a:r>
              <a:rPr lang="ko-KR" altLang="en-US" dirty="0" err="1" smtClean="0"/>
              <a:t>손철수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9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8" y="2016820"/>
            <a:ext cx="5144218" cy="32008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On-line CRC calculation and free </a:t>
            </a:r>
            <a:r>
              <a:rPr lang="en-US" altLang="ko-KR" dirty="0" smtClean="0"/>
              <a:t>library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39576" y="1690688"/>
            <a:ext cx="5244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https://www.lammertbies.nl/comm/info/crc-calculation?crc=8005&amp;method=hex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787" y="2281264"/>
            <a:ext cx="3200847" cy="27816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28210" y="2994218"/>
            <a:ext cx="1021637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549" y="2262211"/>
            <a:ext cx="3277057" cy="280074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62059" y="2994218"/>
            <a:ext cx="1021637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9979" y="3401534"/>
            <a:ext cx="597886" cy="21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9979" y="4800566"/>
            <a:ext cx="597886" cy="21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1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MODBUS-RTU </a:t>
            </a:r>
            <a:r>
              <a:rPr lang="ko-KR" altLang="en-US" b="1" dirty="0"/>
              <a:t>지원 </a:t>
            </a:r>
            <a:r>
              <a:rPr lang="en-US" altLang="ko-KR" b="1" dirty="0" smtClean="0"/>
              <a:t>jwRsMonitor1.1.1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27" y="1780705"/>
            <a:ext cx="6538341" cy="43166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85195" y="3423986"/>
            <a:ext cx="305278" cy="178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00417" y="2093976"/>
            <a:ext cx="319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1.0 </a:t>
            </a:r>
            <a:r>
              <a:rPr lang="ko-KR" altLang="en-US" dirty="0" smtClean="0">
                <a:solidFill>
                  <a:srgbClr val="FF0000"/>
                </a:solidFill>
              </a:rPr>
              <a:t>버전은 </a:t>
            </a:r>
            <a:r>
              <a:rPr lang="en-US" altLang="ko-KR" dirty="0" smtClean="0">
                <a:solidFill>
                  <a:srgbClr val="FF0000"/>
                </a:solidFill>
              </a:rPr>
              <a:t>CRC </a:t>
            </a:r>
            <a:r>
              <a:rPr lang="ko-KR" altLang="en-US" dirty="0" smtClean="0">
                <a:solidFill>
                  <a:srgbClr val="FF0000"/>
                </a:solidFill>
              </a:rPr>
              <a:t>계산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오류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0417" y="2759702"/>
            <a:ext cx="2924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https://badayak.com/4554</a:t>
            </a:r>
          </a:p>
        </p:txBody>
      </p:sp>
    </p:spTree>
    <p:extLst>
      <p:ext uri="{BB962C8B-B14F-4D97-AF65-F5344CB8AC3E}">
        <p14:creationId xmlns:p14="http://schemas.microsoft.com/office/powerpoint/2010/main" val="428034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710" y="2044252"/>
            <a:ext cx="5144218" cy="32008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배터리 전압 읽기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0757"/>
            <a:ext cx="5906324" cy="1933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77223"/>
            <a:ext cx="6277851" cy="2857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74538" y="2853536"/>
            <a:ext cx="1208158" cy="2005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42616" y="2219837"/>
            <a:ext cx="475488" cy="2431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84720" y="3054097"/>
            <a:ext cx="475488" cy="20116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84720" y="2834640"/>
            <a:ext cx="475488" cy="20116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60184" y="2225268"/>
            <a:ext cx="671152" cy="2377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84720" y="4634602"/>
            <a:ext cx="475488" cy="2011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2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전송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053" y="2270992"/>
            <a:ext cx="3210373" cy="2848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48472" y="2336004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0x04d9</a:t>
            </a:r>
          </a:p>
          <a:p>
            <a:r>
              <a:rPr lang="en-US" altLang="ko-KR" dirty="0" smtClean="0"/>
              <a:t>1241 = 12.41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7151"/>
            <a:ext cx="4334480" cy="45535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05328" y="3866506"/>
            <a:ext cx="475488" cy="2011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48472" y="2336004"/>
            <a:ext cx="978408" cy="3249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135707" y="2659169"/>
            <a:ext cx="978408" cy="3249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7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프로그램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9112"/>
            <a:ext cx="9413318" cy="307576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00016" y="3360132"/>
            <a:ext cx="722376" cy="2700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9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35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Tracer4210AN</vt:lpstr>
      <vt:lpstr>On-line CRC calculation and free library</vt:lpstr>
      <vt:lpstr>MODBUS-RTU 지원 jwRsMonitor1.1.1</vt:lpstr>
      <vt:lpstr>배터리 전압 읽기</vt:lpstr>
      <vt:lpstr>실제 전송</vt:lpstr>
      <vt:lpstr>실제 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2022-02-02T04:40:29Z</dcterms:created>
  <dcterms:modified xsi:type="dcterms:W3CDTF">2022-02-02T12:24:09Z</dcterms:modified>
</cp:coreProperties>
</file>