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FDFF2-D52C-854E-ADB8-E51F2B2E94A3}" type="doc">
      <dgm:prSet loTypeId="urn:microsoft.com/office/officeart/2005/8/layout/chevron1" loCatId="" qsTypeId="urn:microsoft.com/office/officeart/2005/8/quickstyle/simple5" qsCatId="simple" csTypeId="urn:microsoft.com/office/officeart/2005/8/colors/accent0_3" csCatId="mainScheme" phldr="1"/>
      <dgm:spPr/>
    </dgm:pt>
    <dgm:pt modelId="{8E0EAB95-ABCA-8F42-A968-6901011E9C2D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89549133-5BD6-D649-8512-7E682907B037}" type="parTrans" cxnId="{5FE43192-59BC-DC4E-A1F7-7CE3F49FD385}">
      <dgm:prSet/>
      <dgm:spPr/>
      <dgm:t>
        <a:bodyPr/>
        <a:lstStyle/>
        <a:p>
          <a:endParaRPr lang="en-US"/>
        </a:p>
      </dgm:t>
    </dgm:pt>
    <dgm:pt modelId="{EDC4701C-3737-BF44-8275-93F4EDE3F2D6}" type="sibTrans" cxnId="{5FE43192-59BC-DC4E-A1F7-7CE3F49FD385}">
      <dgm:prSet/>
      <dgm:spPr/>
      <dgm:t>
        <a:bodyPr/>
        <a:lstStyle/>
        <a:p>
          <a:endParaRPr lang="en-US"/>
        </a:p>
      </dgm:t>
    </dgm:pt>
    <dgm:pt modelId="{7BD84866-7095-4E47-B3DA-35EBDAE5ED5F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99689AE2-646E-014D-9483-B348FC165CDF}" type="parTrans" cxnId="{AEF18E76-AE4A-4E4A-A94B-384B04AA3EAE}">
      <dgm:prSet/>
      <dgm:spPr/>
      <dgm:t>
        <a:bodyPr/>
        <a:lstStyle/>
        <a:p>
          <a:endParaRPr lang="en-US"/>
        </a:p>
      </dgm:t>
    </dgm:pt>
    <dgm:pt modelId="{417E217F-0B2D-6445-9098-954F0C1BA9B0}" type="sibTrans" cxnId="{AEF18E76-AE4A-4E4A-A94B-384B04AA3EAE}">
      <dgm:prSet/>
      <dgm:spPr/>
      <dgm:t>
        <a:bodyPr/>
        <a:lstStyle/>
        <a:p>
          <a:endParaRPr lang="en-US"/>
        </a:p>
      </dgm:t>
    </dgm:pt>
    <dgm:pt modelId="{92A78D28-A58E-7049-B699-02A423980BFC}">
      <dgm:prSet/>
      <dgm:spPr/>
      <dgm:t>
        <a:bodyPr/>
        <a:lstStyle/>
        <a:p>
          <a:r>
            <a:rPr lang="en-US" dirty="0" smtClean="0"/>
            <a:t>Details</a:t>
          </a:r>
          <a:endParaRPr lang="en-US" dirty="0"/>
        </a:p>
      </dgm:t>
    </dgm:pt>
    <dgm:pt modelId="{161CAD18-0ACA-2549-AE21-1E780EC6578F}" type="parTrans" cxnId="{20F8C332-1E38-BD4A-84F4-4C2CDCB27347}">
      <dgm:prSet/>
      <dgm:spPr/>
      <dgm:t>
        <a:bodyPr/>
        <a:lstStyle/>
        <a:p>
          <a:endParaRPr lang="en-US"/>
        </a:p>
      </dgm:t>
    </dgm:pt>
    <dgm:pt modelId="{D4B12150-1E47-4C4B-8AA8-87275FC73801}" type="sibTrans" cxnId="{20F8C332-1E38-BD4A-84F4-4C2CDCB27347}">
      <dgm:prSet/>
      <dgm:spPr/>
      <dgm:t>
        <a:bodyPr/>
        <a:lstStyle/>
        <a:p>
          <a:endParaRPr lang="en-US"/>
        </a:p>
      </dgm:t>
    </dgm:pt>
    <dgm:pt modelId="{AD9A8180-6468-BB46-8422-8518CF0264F5}" type="pres">
      <dgm:prSet presAssocID="{540FDFF2-D52C-854E-ADB8-E51F2B2E94A3}" presName="Name0" presStyleCnt="0">
        <dgm:presLayoutVars>
          <dgm:dir/>
          <dgm:animLvl val="lvl"/>
          <dgm:resizeHandles val="exact"/>
        </dgm:presLayoutVars>
      </dgm:prSet>
      <dgm:spPr/>
    </dgm:pt>
    <dgm:pt modelId="{7FAA142A-1D8E-DF42-A95C-99DAF71E2EEC}" type="pres">
      <dgm:prSet presAssocID="{8E0EAB95-ABCA-8F42-A968-6901011E9C2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A90BD-75D0-4E4B-A9B5-E33630019CDC}" type="pres">
      <dgm:prSet presAssocID="{EDC4701C-3737-BF44-8275-93F4EDE3F2D6}" presName="parTxOnlySpace" presStyleCnt="0"/>
      <dgm:spPr/>
    </dgm:pt>
    <dgm:pt modelId="{E1D51AD5-DD34-A84E-A79E-B3D7F5627C17}" type="pres">
      <dgm:prSet presAssocID="{7BD84866-7095-4E47-B3DA-35EBDAE5ED5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EB4E2-F31C-3146-954E-5B1B79141A58}" type="pres">
      <dgm:prSet presAssocID="{417E217F-0B2D-6445-9098-954F0C1BA9B0}" presName="parTxOnlySpace" presStyleCnt="0"/>
      <dgm:spPr/>
    </dgm:pt>
    <dgm:pt modelId="{D458E10F-5826-5246-9252-CA67D7371FD1}" type="pres">
      <dgm:prSet presAssocID="{92A78D28-A58E-7049-B699-02A423980BF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B5F02-97D1-DE46-812A-24E953DF6B60}" type="presOf" srcId="{92A78D28-A58E-7049-B699-02A423980BFC}" destId="{D458E10F-5826-5246-9252-CA67D7371FD1}" srcOrd="0" destOrd="0" presId="urn:microsoft.com/office/officeart/2005/8/layout/chevron1"/>
    <dgm:cxn modelId="{3D9DB3C3-89DB-994F-A865-691456BD25BE}" type="presOf" srcId="{7BD84866-7095-4E47-B3DA-35EBDAE5ED5F}" destId="{E1D51AD5-DD34-A84E-A79E-B3D7F5627C17}" srcOrd="0" destOrd="0" presId="urn:microsoft.com/office/officeart/2005/8/layout/chevron1"/>
    <dgm:cxn modelId="{AEF18E76-AE4A-4E4A-A94B-384B04AA3EAE}" srcId="{540FDFF2-D52C-854E-ADB8-E51F2B2E94A3}" destId="{7BD84866-7095-4E47-B3DA-35EBDAE5ED5F}" srcOrd="1" destOrd="0" parTransId="{99689AE2-646E-014D-9483-B348FC165CDF}" sibTransId="{417E217F-0B2D-6445-9098-954F0C1BA9B0}"/>
    <dgm:cxn modelId="{B04E6027-527A-1A4E-B6E6-6CFB9A9C2DD2}" type="presOf" srcId="{540FDFF2-D52C-854E-ADB8-E51F2B2E94A3}" destId="{AD9A8180-6468-BB46-8422-8518CF0264F5}" srcOrd="0" destOrd="0" presId="urn:microsoft.com/office/officeart/2005/8/layout/chevron1"/>
    <dgm:cxn modelId="{78B3459A-161B-ED40-9E59-9FDE0EDF5CB1}" type="presOf" srcId="{8E0EAB95-ABCA-8F42-A968-6901011E9C2D}" destId="{7FAA142A-1D8E-DF42-A95C-99DAF71E2EEC}" srcOrd="0" destOrd="0" presId="urn:microsoft.com/office/officeart/2005/8/layout/chevron1"/>
    <dgm:cxn modelId="{5FE43192-59BC-DC4E-A1F7-7CE3F49FD385}" srcId="{540FDFF2-D52C-854E-ADB8-E51F2B2E94A3}" destId="{8E0EAB95-ABCA-8F42-A968-6901011E9C2D}" srcOrd="0" destOrd="0" parTransId="{89549133-5BD6-D649-8512-7E682907B037}" sibTransId="{EDC4701C-3737-BF44-8275-93F4EDE3F2D6}"/>
    <dgm:cxn modelId="{20F8C332-1E38-BD4A-84F4-4C2CDCB27347}" srcId="{540FDFF2-D52C-854E-ADB8-E51F2B2E94A3}" destId="{92A78D28-A58E-7049-B699-02A423980BFC}" srcOrd="2" destOrd="0" parTransId="{161CAD18-0ACA-2549-AE21-1E780EC6578F}" sibTransId="{D4B12150-1E47-4C4B-8AA8-87275FC73801}"/>
    <dgm:cxn modelId="{81B2E48F-E741-DB4F-85C8-B5093E0FE98C}" type="presParOf" srcId="{AD9A8180-6468-BB46-8422-8518CF0264F5}" destId="{7FAA142A-1D8E-DF42-A95C-99DAF71E2EEC}" srcOrd="0" destOrd="0" presId="urn:microsoft.com/office/officeart/2005/8/layout/chevron1"/>
    <dgm:cxn modelId="{7A53A745-61D4-224F-A416-73D808AFDF6E}" type="presParOf" srcId="{AD9A8180-6468-BB46-8422-8518CF0264F5}" destId="{7E7A90BD-75D0-4E4B-A9B5-E33630019CDC}" srcOrd="1" destOrd="0" presId="urn:microsoft.com/office/officeart/2005/8/layout/chevron1"/>
    <dgm:cxn modelId="{4DEEC07A-7A6B-7848-B339-0C1A91FD71ED}" type="presParOf" srcId="{AD9A8180-6468-BB46-8422-8518CF0264F5}" destId="{E1D51AD5-DD34-A84E-A79E-B3D7F5627C17}" srcOrd="2" destOrd="0" presId="urn:microsoft.com/office/officeart/2005/8/layout/chevron1"/>
    <dgm:cxn modelId="{30230545-0894-1547-BE5A-CFECC5A12E7A}" type="presParOf" srcId="{AD9A8180-6468-BB46-8422-8518CF0264F5}" destId="{DAFEB4E2-F31C-3146-954E-5B1B79141A58}" srcOrd="3" destOrd="0" presId="urn:microsoft.com/office/officeart/2005/8/layout/chevron1"/>
    <dgm:cxn modelId="{EB1A5EBD-97AD-6544-A9AA-81C0C126FE30}" type="presParOf" srcId="{AD9A8180-6468-BB46-8422-8518CF0264F5}" destId="{D458E10F-5826-5246-9252-CA67D7371FD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142A-1D8E-DF42-A95C-99DAF71E2EEC}">
      <dsp:nvSpPr>
        <dsp:cNvPr id="0" name=""/>
        <dsp:cNvSpPr/>
      </dsp:nvSpPr>
      <dsp:spPr>
        <a:xfrm>
          <a:off x="2902" y="649245"/>
          <a:ext cx="3535784" cy="141431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Login</a:t>
          </a:r>
          <a:endParaRPr lang="en-US" sz="5300" kern="1200" dirty="0"/>
        </a:p>
      </dsp:txBody>
      <dsp:txXfrm>
        <a:off x="710059" y="649245"/>
        <a:ext cx="2121471" cy="1414313"/>
      </dsp:txXfrm>
    </dsp:sp>
    <dsp:sp modelId="{E1D51AD5-DD34-A84E-A79E-B3D7F5627C17}">
      <dsp:nvSpPr>
        <dsp:cNvPr id="0" name=""/>
        <dsp:cNvSpPr/>
      </dsp:nvSpPr>
      <dsp:spPr>
        <a:xfrm>
          <a:off x="3185107" y="649245"/>
          <a:ext cx="3535784" cy="141431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List</a:t>
          </a:r>
          <a:endParaRPr lang="en-US" sz="5300" kern="1200" dirty="0"/>
        </a:p>
      </dsp:txBody>
      <dsp:txXfrm>
        <a:off x="3892264" y="649245"/>
        <a:ext cx="2121471" cy="1414313"/>
      </dsp:txXfrm>
    </dsp:sp>
    <dsp:sp modelId="{D458E10F-5826-5246-9252-CA67D7371FD1}">
      <dsp:nvSpPr>
        <dsp:cNvPr id="0" name=""/>
        <dsp:cNvSpPr/>
      </dsp:nvSpPr>
      <dsp:spPr>
        <a:xfrm>
          <a:off x="6367313" y="649245"/>
          <a:ext cx="3535784" cy="141431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Details</a:t>
          </a:r>
          <a:endParaRPr lang="en-US" sz="5300" kern="1200" dirty="0"/>
        </a:p>
      </dsp:txBody>
      <dsp:txXfrm>
        <a:off x="7074470" y="649245"/>
        <a:ext cx="2121471" cy="14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PASSHOLE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107386"/>
          </a:xfrm>
        </p:spPr>
        <p:txBody>
          <a:bodyPr/>
          <a:lstStyle/>
          <a:p>
            <a:r>
              <a:rPr lang="en-US" dirty="0" smtClean="0"/>
              <a:t>TJ Moyers</a:t>
            </a:r>
          </a:p>
          <a:p>
            <a:r>
              <a:rPr lang="en-US" dirty="0" smtClean="0"/>
              <a:t>Kyle Etsler</a:t>
            </a:r>
          </a:p>
          <a:p>
            <a:r>
              <a:rPr lang="en-US" dirty="0" smtClean="0"/>
              <a:t>Andy gale</a:t>
            </a:r>
          </a:p>
          <a:p>
            <a:r>
              <a:rPr lang="en-US" dirty="0" smtClean="0"/>
              <a:t>Raphael </a:t>
            </a:r>
            <a:r>
              <a:rPr lang="en-US" dirty="0" err="1" smtClean="0"/>
              <a:t>o’flynn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2" y="271960"/>
            <a:ext cx="3304168" cy="17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38336"/>
            <a:ext cx="9905999" cy="3541714"/>
          </a:xfrm>
        </p:spPr>
        <p:txBody>
          <a:bodyPr/>
          <a:lstStyle/>
          <a:p>
            <a:r>
              <a:rPr lang="en-US" dirty="0" smtClean="0"/>
              <a:t>Easily manage passwords for all of your websites and services</a:t>
            </a:r>
          </a:p>
          <a:p>
            <a:r>
              <a:rPr lang="en-US" dirty="0" smtClean="0"/>
              <a:t>Reminds you to change your password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40095"/>
              </p:ext>
            </p:extLst>
          </p:nvPr>
        </p:nvGraphicFramePr>
        <p:xfrm>
          <a:off x="1141413" y="1926103"/>
          <a:ext cx="9906000" cy="271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72" y="345544"/>
            <a:ext cx="3713639" cy="6189399"/>
          </a:xfrm>
        </p:spPr>
      </p:pic>
      <p:sp>
        <p:nvSpPr>
          <p:cNvPr id="6" name="TextBox 5"/>
          <p:cNvSpPr txBox="1"/>
          <p:nvPr/>
        </p:nvSpPr>
        <p:spPr>
          <a:xfrm>
            <a:off x="1900238" y="2686050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login interface</a:t>
            </a:r>
          </a:p>
          <a:p>
            <a:r>
              <a:rPr lang="en-US" dirty="0" smtClean="0"/>
              <a:t>Allows users to sign in or </a:t>
            </a:r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342900"/>
            <a:ext cx="3714749" cy="6191249"/>
          </a:xfrm>
        </p:spPr>
      </p:pic>
      <p:sp>
        <p:nvSpPr>
          <p:cNvPr id="5" name="TextBox 4"/>
          <p:cNvSpPr txBox="1"/>
          <p:nvPr/>
        </p:nvSpPr>
        <p:spPr>
          <a:xfrm>
            <a:off x="2014538" y="2500313"/>
            <a:ext cx="431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(AKA Vault</a:t>
            </a:r>
            <a:r>
              <a:rPr lang="en-US" smtClean="0"/>
              <a:t>) </a:t>
            </a:r>
            <a:r>
              <a:rPr lang="en-US" smtClean="0"/>
              <a:t>displays all </a:t>
            </a:r>
            <a:r>
              <a:rPr lang="en-US" dirty="0" smtClean="0"/>
              <a:t>saved passwords</a:t>
            </a:r>
          </a:p>
          <a:p>
            <a:r>
              <a:rPr lang="en-US" dirty="0" smtClean="0"/>
              <a:t>Gives ability to add, edit or delete</a:t>
            </a:r>
          </a:p>
          <a:p>
            <a:r>
              <a:rPr lang="en-US" dirty="0" smtClean="0"/>
              <a:t>Tap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46" y="328613"/>
            <a:ext cx="3720465" cy="6200775"/>
          </a:xfrm>
        </p:spPr>
      </p:pic>
      <p:sp>
        <p:nvSpPr>
          <p:cNvPr id="5" name="TextBox 4"/>
          <p:cNvSpPr txBox="1"/>
          <p:nvPr/>
        </p:nvSpPr>
        <p:spPr>
          <a:xfrm>
            <a:off x="2085975" y="2300288"/>
            <a:ext cx="382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Gives detail of saved passwords</a:t>
            </a:r>
          </a:p>
          <a:p>
            <a:r>
              <a:rPr lang="en-US" dirty="0" smtClean="0"/>
              <a:t>This is where modifications are made</a:t>
            </a:r>
          </a:p>
          <a:p>
            <a:r>
              <a:rPr lang="en-US" dirty="0" smtClean="0"/>
              <a:t>Will store when passwords are set</a:t>
            </a:r>
          </a:p>
          <a:p>
            <a:r>
              <a:rPr lang="en-US" dirty="0"/>
              <a:t>	</a:t>
            </a:r>
            <a:r>
              <a:rPr lang="en-US" dirty="0" smtClean="0"/>
              <a:t>-Reminds you to update 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uk-UA" dirty="0" smtClean="0"/>
              <a:t>’</a:t>
            </a:r>
            <a:r>
              <a:rPr lang="en-US" dirty="0" smtClean="0"/>
              <a:t>s a feature not a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note of when the password was set, reminding you to make a new one.</a:t>
            </a:r>
            <a:endParaRPr lang="en-US" dirty="0"/>
          </a:p>
          <a:p>
            <a:r>
              <a:rPr lang="en-US" dirty="0" smtClean="0"/>
              <a:t>Multiple </a:t>
            </a:r>
            <a:r>
              <a:rPr lang="en-US" dirty="0" smtClean="0"/>
              <a:t>accounts, same service supported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to automatically update passwords, not just remind you to.</a:t>
            </a:r>
          </a:p>
          <a:p>
            <a:r>
              <a:rPr lang="en-US" dirty="0" smtClean="0"/>
              <a:t>Fingerprint scanner support. </a:t>
            </a:r>
          </a:p>
          <a:p>
            <a:r>
              <a:rPr lang="en-US" dirty="0" smtClean="0"/>
              <a:t>Mobile app integration. “Sign in with </a:t>
            </a:r>
            <a:r>
              <a:rPr lang="en-US" dirty="0" err="1" smtClean="0"/>
              <a:t>Passhole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71" y="2249488"/>
            <a:ext cx="5753885" cy="3541712"/>
          </a:xfrm>
        </p:spPr>
      </p:pic>
    </p:spTree>
    <p:extLst>
      <p:ext uri="{BB962C8B-B14F-4D97-AF65-F5344CB8AC3E}">
        <p14:creationId xmlns:p14="http://schemas.microsoft.com/office/powerpoint/2010/main" val="17677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7057</TotalTime>
  <Words>146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Trebuchet MS</vt:lpstr>
      <vt:lpstr>Tw Cen MT</vt:lpstr>
      <vt:lpstr>Arial</vt:lpstr>
      <vt:lpstr>Circuit</vt:lpstr>
      <vt:lpstr>Project PASSHOLE</vt:lpstr>
      <vt:lpstr>Project goals</vt:lpstr>
      <vt:lpstr>Application flow</vt:lpstr>
      <vt:lpstr>LOGin</vt:lpstr>
      <vt:lpstr>List</vt:lpstr>
      <vt:lpstr>details</vt:lpstr>
      <vt:lpstr>It’s a feature not a bug</vt:lpstr>
      <vt:lpstr>Plans for growth</vt:lpstr>
      <vt:lpstr>Example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PASSHOLE</dc:title>
  <dc:creator>Etsler, Kyle</dc:creator>
  <cp:lastModifiedBy>Etsler, Kyle</cp:lastModifiedBy>
  <cp:revision>18</cp:revision>
  <dcterms:created xsi:type="dcterms:W3CDTF">2016-04-27T23:21:40Z</dcterms:created>
  <dcterms:modified xsi:type="dcterms:W3CDTF">2016-05-02T23:55:09Z</dcterms:modified>
</cp:coreProperties>
</file>