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" name="Shape 6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Helvetica Neue"/>
      </a:defRPr>
    </a:lvl1pPr>
    <a:lvl2pPr indent="228600" latinLnBrk="0">
      <a:defRPr sz="1200">
        <a:latin typeface="+mj-lt"/>
        <a:ea typeface="+mj-ea"/>
        <a:cs typeface="+mj-cs"/>
        <a:sym typeface="Helvetica Neue"/>
      </a:defRPr>
    </a:lvl2pPr>
    <a:lvl3pPr indent="457200" latinLnBrk="0">
      <a:defRPr sz="1200">
        <a:latin typeface="+mj-lt"/>
        <a:ea typeface="+mj-ea"/>
        <a:cs typeface="+mj-cs"/>
        <a:sym typeface="Helvetica Neue"/>
      </a:defRPr>
    </a:lvl3pPr>
    <a:lvl4pPr indent="685800" latinLnBrk="0">
      <a:defRPr sz="1200">
        <a:latin typeface="+mj-lt"/>
        <a:ea typeface="+mj-ea"/>
        <a:cs typeface="+mj-cs"/>
        <a:sym typeface="Helvetica Neue"/>
      </a:defRPr>
    </a:lvl4pPr>
    <a:lvl5pPr indent="914400" latinLnBrk="0">
      <a:defRPr sz="1200">
        <a:latin typeface="+mj-lt"/>
        <a:ea typeface="+mj-ea"/>
        <a:cs typeface="+mj-cs"/>
        <a:sym typeface="Helvetica Neue"/>
      </a:defRPr>
    </a:lvl5pPr>
    <a:lvl6pPr indent="1143000" latinLnBrk="0">
      <a:defRPr sz="1200">
        <a:latin typeface="+mj-lt"/>
        <a:ea typeface="+mj-ea"/>
        <a:cs typeface="+mj-cs"/>
        <a:sym typeface="Helvetica Neue"/>
      </a:defRPr>
    </a:lvl6pPr>
    <a:lvl7pPr indent="1371600" latinLnBrk="0">
      <a:defRPr sz="1200">
        <a:latin typeface="+mj-lt"/>
        <a:ea typeface="+mj-ea"/>
        <a:cs typeface="+mj-cs"/>
        <a:sym typeface="Helvetica Neue"/>
      </a:defRPr>
    </a:lvl7pPr>
    <a:lvl8pPr indent="1600200" latinLnBrk="0">
      <a:defRPr sz="1200">
        <a:latin typeface="+mj-lt"/>
        <a:ea typeface="+mj-ea"/>
        <a:cs typeface="+mj-cs"/>
        <a:sym typeface="Helvetica Neue"/>
      </a:defRPr>
    </a:lvl8pPr>
    <a:lvl9pPr indent="1828800" latinLnBrk="0">
      <a:defRPr sz="1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914400" y="2125979"/>
            <a:ext cx="10363200" cy="14401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828800" y="3840479"/>
            <a:ext cx="8534400" cy="17145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g object 16" descr="bg object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7997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Title Text"/>
          <p:cNvSpPr txBox="1"/>
          <p:nvPr>
            <p:ph type="title"/>
          </p:nvPr>
        </p:nvSpPr>
        <p:spPr>
          <a:xfrm>
            <a:off x="4533391" y="1769110"/>
            <a:ext cx="1372236" cy="33083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xfrm>
            <a:off x="609600" y="1577339"/>
            <a:ext cx="10972800" cy="45262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533391" y="1769110"/>
            <a:ext cx="1372236" cy="33083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half" idx="1"/>
          </p:nvPr>
        </p:nvSpPr>
        <p:spPr>
          <a:xfrm>
            <a:off x="609600" y="1577339"/>
            <a:ext cx="5303521" cy="45262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xfrm>
            <a:off x="4533391" y="1769110"/>
            <a:ext cx="1372236" cy="33083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09600" y="274637"/>
            <a:ext cx="109728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315427" y="6377940"/>
            <a:ext cx="266974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sng">
          <a:solidFill>
            <a:srgbClr val="0462C1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sng">
          <a:solidFill>
            <a:srgbClr val="0462C1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sng">
          <a:solidFill>
            <a:srgbClr val="0462C1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sng">
          <a:solidFill>
            <a:srgbClr val="0462C1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sng">
          <a:solidFill>
            <a:srgbClr val="0462C1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sng">
          <a:solidFill>
            <a:srgbClr val="0462C1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sng">
          <a:solidFill>
            <a:srgbClr val="0462C1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sng">
          <a:solidFill>
            <a:srgbClr val="0462C1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sng">
          <a:solidFill>
            <a:srgbClr val="0462C1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pensource.com/article/21/9/web-scraping-python-beautiful-soup" TargetMode="External"/><Relationship Id="rId3" Type="http://schemas.openxmlformats.org/officeDocument/2006/relationships/hyperlink" Target="https://www.edureka.co/blog/web-scraping-with-python/" TargetMode="External"/><Relationship Id="rId4" Type="http://schemas.openxmlformats.org/officeDocument/2006/relationships/hyperlink" Target="https://github.com/Smartproxy/eCommerce-Scraping-API/tree/main/python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creen Shot 2023-12-22 at 12.49.16 PM.png" descr="Screen Shot 2023-12-22 at 12.49.1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7" y="-1"/>
            <a:ext cx="12185886" cy="685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1849100" cy="68579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5906"/>
            <a:ext cx="11847484" cy="68061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1333"/>
            <a:ext cx="11299281" cy="68153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189"/>
            <a:ext cx="11385550" cy="68336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1508883" cy="68579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bject 2"/>
          <p:cNvSpPr txBox="1"/>
          <p:nvPr>
            <p:ph type="title"/>
          </p:nvPr>
        </p:nvSpPr>
        <p:spPr>
          <a:xfrm>
            <a:off x="4533391" y="1769110"/>
            <a:ext cx="1372236" cy="330836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</a:pPr>
            <a:r>
              <a:rPr>
                <a:uFill>
                  <a:solidFill>
                    <a:srgbClr val="0462C1"/>
                  </a:solidFill>
                </a:uFill>
                <a:hlinkClick r:id="rId2" invalidUrl="" action="" tgtFrame="" tooltip="" history="1" highlightClick="0" endSnd="0"/>
              </a:rPr>
              <a:t>Open</a:t>
            </a:r>
            <a:r>
              <a:rPr spc="-100">
                <a:uFill>
                  <a:solidFill>
                    <a:srgbClr val="0462C1"/>
                  </a:solidFill>
                </a:uFill>
                <a:hlinkClick r:id="rId2" invalidUrl="" action="" tgtFrame="" tooltip="" history="1" highlightClick="0" endSnd="0"/>
              </a:rPr>
              <a:t> </a:t>
            </a:r>
            <a:r>
              <a:rPr spc="-100">
                <a:uFill>
                  <a:solidFill>
                    <a:srgbClr val="0462C1"/>
                  </a:solidFill>
                </a:uFill>
                <a:hlinkClick r:id="rId2" invalidUrl="" action="" tgtFrame="" tooltip="" history="1" highlightClick="0" endSnd="0"/>
              </a:rPr>
              <a:t>Source</a:t>
            </a:r>
          </a:p>
        </p:txBody>
      </p:sp>
      <p:sp>
        <p:nvSpPr>
          <p:cNvPr id="92" name="object 3"/>
          <p:cNvSpPr txBox="1"/>
          <p:nvPr/>
        </p:nvSpPr>
        <p:spPr>
          <a:xfrm>
            <a:off x="5093970" y="2801746"/>
            <a:ext cx="2219961" cy="248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z="2000" u="sng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</a:defRPr>
            </a:pPr>
            <a:r>
              <a:rPr>
                <a:hlinkClick r:id="rId3" invalidUrl="" action="" tgtFrame="" tooltip="" history="1" highlightClick="0" endSnd="0"/>
              </a:rPr>
              <a:t>Using</a:t>
            </a:r>
            <a:r>
              <a:rPr spc="-25">
                <a:hlinkClick r:id="rId3" invalidUrl="" action="" tgtFrame="" tooltip="" history="1" highlightClick="0" endSnd="0"/>
              </a:rPr>
              <a:t> </a:t>
            </a:r>
            <a:r>
              <a:rPr>
                <a:hlinkClick r:id="rId3" invalidUrl="" action="" tgtFrame="" tooltip="" history="1" highlightClick="0" endSnd="0"/>
              </a:rPr>
              <a:t>Beautiful</a:t>
            </a:r>
            <a:r>
              <a:rPr spc="-15">
                <a:hlinkClick r:id="rId3" invalidUrl="" action="" tgtFrame="" tooltip="" history="1" highlightClick="0" endSnd="0"/>
              </a:rPr>
              <a:t> </a:t>
            </a:r>
            <a:r>
              <a:rPr spc="-19">
                <a:hlinkClick r:id="rId3" invalidUrl="" action="" tgtFrame="" tooltip="" history="1" highlightClick="0" endSnd="0"/>
              </a:rPr>
              <a:t>Soup</a:t>
            </a:r>
          </a:p>
        </p:txBody>
      </p:sp>
      <p:sp>
        <p:nvSpPr>
          <p:cNvPr id="93" name="object 4"/>
          <p:cNvSpPr txBox="1"/>
          <p:nvPr/>
        </p:nvSpPr>
        <p:spPr>
          <a:xfrm>
            <a:off x="5093970" y="4185539"/>
            <a:ext cx="2418080" cy="24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9" sz="2000" u="sng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</a:defRPr>
            </a:pPr>
            <a:r>
              <a:rPr>
                <a:hlinkClick r:id="rId4" invalidUrl="" action="" tgtFrame="" tooltip="" history="1" highlightClick="0" endSnd="0"/>
              </a:rPr>
              <a:t>E-</a:t>
            </a:r>
            <a:r>
              <a:rPr spc="0">
                <a:hlinkClick r:id="rId4" invalidUrl="" action="" tgtFrame="" tooltip="" history="1" highlightClick="0" endSnd="0"/>
              </a:rPr>
              <a:t>commerce</a:t>
            </a:r>
            <a:r>
              <a:rPr spc="-95">
                <a:hlinkClick r:id="rId4" invalidUrl="" action="" tgtFrame="" tooltip="" history="1" highlightClick="0" endSnd="0"/>
              </a:rPr>
              <a:t> </a:t>
            </a:r>
            <a:r>
              <a:rPr>
                <a:hlinkClick r:id="rId4" invalidUrl="" action="" tgtFrame="" tooltip="" history="1" highlightClick="0" endSnd="0"/>
              </a:rPr>
              <a:t>Scrapping</a:t>
            </a:r>
          </a:p>
        </p:txBody>
      </p:sp>
      <p:sp>
        <p:nvSpPr>
          <p:cNvPr id="94" name="object 5"/>
          <p:cNvSpPr txBox="1"/>
          <p:nvPr/>
        </p:nvSpPr>
        <p:spPr>
          <a:xfrm>
            <a:off x="4533391" y="5569915"/>
            <a:ext cx="3606166" cy="24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z="2000" u="sng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</a:defRPr>
            </a:pPr>
            <a:r>
              <a:rPr>
                <a:hlinkClick r:id="rId4" invalidUrl="" action="" tgtFrame="" tooltip="" history="1" highlightClick="0" endSnd="0"/>
              </a:rPr>
              <a:t>Beginners</a:t>
            </a:r>
            <a:r>
              <a:rPr spc="-60">
                <a:hlinkClick r:id="rId4" invalidUrl="" action="" tgtFrame="" tooltip="" history="1" highlightClick="0" endSnd="0"/>
              </a:rPr>
              <a:t> </a:t>
            </a:r>
            <a:r>
              <a:rPr>
                <a:hlinkClick r:id="rId4" invalidUrl="" action="" tgtFrame="" tooltip="" history="1" highlightClick="0" endSnd="0"/>
              </a:rPr>
              <a:t>Guide</a:t>
            </a:r>
            <a:r>
              <a:rPr spc="-60">
                <a:hlinkClick r:id="rId4" invalidUrl="" action="" tgtFrame="" tooltip="" history="1" highlightClick="0" endSnd="0"/>
              </a:rPr>
              <a:t> </a:t>
            </a:r>
            <a:r>
              <a:rPr>
                <a:hlinkClick r:id="rId4" invalidUrl="" action="" tgtFrame="" tooltip="" history="1" highlightClick="0" endSnd="0"/>
              </a:rPr>
              <a:t>for</a:t>
            </a:r>
            <a:r>
              <a:rPr spc="-60">
                <a:hlinkClick r:id="rId4" invalidUrl="" action="" tgtFrame="" tooltip="" history="1" highlightClick="0" endSnd="0"/>
              </a:rPr>
              <a:t> </a:t>
            </a:r>
            <a:r>
              <a:rPr>
                <a:hlinkClick r:id="rId4" invalidUrl="" action="" tgtFrame="" tooltip="" history="1" highlightClick="0" endSnd="0"/>
              </a:rPr>
              <a:t>Web</a:t>
            </a:r>
            <a:r>
              <a:rPr spc="-55">
                <a:hlinkClick r:id="rId4" invalidUrl="" action="" tgtFrame="" tooltip="" history="1" highlightClick="0" endSnd="0"/>
              </a:rPr>
              <a:t> </a:t>
            </a:r>
            <a:r>
              <a:rPr spc="-9">
                <a:hlinkClick r:id="rId4" invalidUrl="" action="" tgtFrame="" tooltip="" history="1" highlightClick="0" endSnd="0"/>
              </a:rPr>
              <a:t>Scraping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0477"/>
            <a:ext cx="12192000" cy="67970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79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" y="0"/>
            <a:ext cx="11589961" cy="68579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650" y="0"/>
            <a:ext cx="11582400" cy="61023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79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" y="0"/>
            <a:ext cx="12161520" cy="68579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5238"/>
            <a:ext cx="11849100" cy="68275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07" y="0"/>
            <a:ext cx="11848108" cy="68579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1893550" cy="68579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