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C8780-CA2F-45FB-8B92-022B333094DB}" v="800" dt="2024-02-26T15:00:51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ul Patel" userId="d8b0dda937a7b166" providerId="Windows Live" clId="Web-{EC2C8780-CA2F-45FB-8B92-022B333094DB}"/>
    <pc:docChg chg="addSld delSld modSld">
      <pc:chgData name="Ketul Patel" userId="d8b0dda937a7b166" providerId="Windows Live" clId="Web-{EC2C8780-CA2F-45FB-8B92-022B333094DB}" dt="2024-02-26T15:00:51.743" v="529" actId="14100"/>
      <pc:docMkLst>
        <pc:docMk/>
      </pc:docMkLst>
      <pc:sldChg chg="delSp modSp del">
        <pc:chgData name="Ketul Patel" userId="d8b0dda937a7b166" providerId="Windows Live" clId="Web-{EC2C8780-CA2F-45FB-8B92-022B333094DB}" dt="2024-02-26T13:15:40.449" v="3"/>
        <pc:sldMkLst>
          <pc:docMk/>
          <pc:sldMk cId="109857222" sldId="256"/>
        </pc:sldMkLst>
        <pc:spChg chg="mod">
          <ac:chgData name="Ketul Patel" userId="d8b0dda937a7b166" providerId="Windows Live" clId="Web-{EC2C8780-CA2F-45FB-8B92-022B333094DB}" dt="2024-02-26T13:15:33.058" v="0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Ketul Patel" userId="d8b0dda937a7b166" providerId="Windows Live" clId="Web-{EC2C8780-CA2F-45FB-8B92-022B333094DB}" dt="2024-02-26T13:15:34.370" v="1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 mod setBg">
        <pc:chgData name="Ketul Patel" userId="d8b0dda937a7b166" providerId="Windows Live" clId="Web-{EC2C8780-CA2F-45FB-8B92-022B333094DB}" dt="2024-02-26T13:25:02.501" v="208" actId="14100"/>
        <pc:sldMkLst>
          <pc:docMk/>
          <pc:sldMk cId="2004298713" sldId="259"/>
        </pc:sldMkLst>
        <pc:spChg chg="mod">
          <ac:chgData name="Ketul Patel" userId="d8b0dda937a7b166" providerId="Windows Live" clId="Web-{EC2C8780-CA2F-45FB-8B92-022B333094DB}" dt="2024-02-26T13:19:34.082" v="61"/>
          <ac:spMkLst>
            <pc:docMk/>
            <pc:sldMk cId="2004298713" sldId="259"/>
            <ac:spMk id="3" creationId="{C843D5C1-CA19-FD19-6052-A2F603C0BCD8}"/>
          </ac:spMkLst>
        </pc:spChg>
        <pc:spChg chg="add mod">
          <ac:chgData name="Ketul Patel" userId="d8b0dda937a7b166" providerId="Windows Live" clId="Web-{EC2C8780-CA2F-45FB-8B92-022B333094DB}" dt="2024-02-26T13:24:32.906" v="204" actId="1076"/>
          <ac:spMkLst>
            <pc:docMk/>
            <pc:sldMk cId="2004298713" sldId="259"/>
            <ac:spMk id="6" creationId="{1B992EB4-2963-0492-5757-D2C453D88CEA}"/>
          </ac:spMkLst>
        </pc:spChg>
        <pc:spChg chg="mod">
          <ac:chgData name="Ketul Patel" userId="d8b0dda937a7b166" providerId="Windows Live" clId="Web-{EC2C8780-CA2F-45FB-8B92-022B333094DB}" dt="2024-02-26T13:20:26.787" v="70" actId="1076"/>
          <ac:spMkLst>
            <pc:docMk/>
            <pc:sldMk cId="2004298713" sldId="259"/>
            <ac:spMk id="9" creationId="{2917FE5B-3A67-F126-8843-AAA233795168}"/>
          </ac:spMkLst>
        </pc:spChg>
        <pc:spChg chg="del">
          <ac:chgData name="Ketul Patel" userId="d8b0dda937a7b166" providerId="Windows Live" clId="Web-{EC2C8780-CA2F-45FB-8B92-022B333094DB}" dt="2024-02-26T13:15:59.324" v="20"/>
          <ac:spMkLst>
            <pc:docMk/>
            <pc:sldMk cId="2004298713" sldId="259"/>
            <ac:spMk id="10" creationId="{C12DE531-B513-FB4E-65DD-34FAA1D8186E}"/>
          </ac:spMkLst>
        </pc:spChg>
        <pc:spChg chg="mod">
          <ac:chgData name="Ketul Patel" userId="d8b0dda937a7b166" providerId="Windows Live" clId="Web-{EC2C8780-CA2F-45FB-8B92-022B333094DB}" dt="2024-02-26T13:24:39.594" v="205" actId="1076"/>
          <ac:spMkLst>
            <pc:docMk/>
            <pc:sldMk cId="2004298713" sldId="259"/>
            <ac:spMk id="11" creationId="{F164C24D-F395-1B39-1812-9674524415AA}"/>
          </ac:spMkLst>
        </pc:spChg>
        <pc:spChg chg="mod">
          <ac:chgData name="Ketul Patel" userId="d8b0dda937a7b166" providerId="Windows Live" clId="Web-{EC2C8780-CA2F-45FB-8B92-022B333094DB}" dt="2024-02-26T13:25:02.501" v="208" actId="14100"/>
          <ac:spMkLst>
            <pc:docMk/>
            <pc:sldMk cId="2004298713" sldId="259"/>
            <ac:spMk id="13" creationId="{A7839D73-2646-D663-3EE5-14494ED8954A}"/>
          </ac:spMkLst>
        </pc:spChg>
        <pc:picChg chg="del">
          <ac:chgData name="Ketul Patel" userId="d8b0dda937a7b166" providerId="Windows Live" clId="Web-{EC2C8780-CA2F-45FB-8B92-022B333094DB}" dt="2024-02-26T13:16:30.044" v="36"/>
          <ac:picMkLst>
            <pc:docMk/>
            <pc:sldMk cId="2004298713" sldId="259"/>
            <ac:picMk id="4" creationId="{1C08DA88-B755-AAAB-20C0-81D95119A510}"/>
          </ac:picMkLst>
        </pc:picChg>
      </pc:sldChg>
      <pc:sldChg chg="add del replId">
        <pc:chgData name="Ketul Patel" userId="d8b0dda937a7b166" providerId="Windows Live" clId="Web-{EC2C8780-CA2F-45FB-8B92-022B333094DB}" dt="2024-02-26T13:18:11.079" v="52"/>
        <pc:sldMkLst>
          <pc:docMk/>
          <pc:sldMk cId="245445386" sldId="260"/>
        </pc:sldMkLst>
      </pc:sldChg>
      <pc:sldChg chg="addSp delSp modSp add mod setBg">
        <pc:chgData name="Ketul Patel" userId="d8b0dda937a7b166" providerId="Windows Live" clId="Web-{EC2C8780-CA2F-45FB-8B92-022B333094DB}" dt="2024-02-26T13:33:23.066" v="328"/>
        <pc:sldMkLst>
          <pc:docMk/>
          <pc:sldMk cId="3363762009" sldId="260"/>
        </pc:sldMkLst>
        <pc:spChg chg="add mod">
          <ac:chgData name="Ketul Patel" userId="d8b0dda937a7b166" providerId="Windows Live" clId="Web-{EC2C8780-CA2F-45FB-8B92-022B333094DB}" dt="2024-02-26T13:33:23.066" v="328"/>
          <ac:spMkLst>
            <pc:docMk/>
            <pc:sldMk cId="3363762009" sldId="260"/>
            <ac:spMk id="2" creationId="{2E352B2F-50CC-D6EB-E7E4-E6DB80B92C2F}"/>
          </ac:spMkLst>
        </pc:spChg>
        <pc:spChg chg="mod">
          <ac:chgData name="Ketul Patel" userId="d8b0dda937a7b166" providerId="Windows Live" clId="Web-{EC2C8780-CA2F-45FB-8B92-022B333094DB}" dt="2024-02-26T13:25:19.408" v="212" actId="14100"/>
          <ac:spMkLst>
            <pc:docMk/>
            <pc:sldMk cId="3363762009" sldId="260"/>
            <ac:spMk id="8" creationId="{A7738308-AA84-A0A4-877A-0FEAA49614CA}"/>
          </ac:spMkLst>
        </pc:spChg>
        <pc:picChg chg="del">
          <ac:chgData name="Ketul Patel" userId="d8b0dda937a7b166" providerId="Windows Live" clId="Web-{EC2C8780-CA2F-45FB-8B92-022B333094DB}" dt="2024-02-26T13:25:27.127" v="213"/>
          <ac:picMkLst>
            <pc:docMk/>
            <pc:sldMk cId="3363762009" sldId="260"/>
            <ac:picMk id="9" creationId="{126147FF-E724-6B93-F567-7E01C2ACE1FD}"/>
          </ac:picMkLst>
        </pc:picChg>
      </pc:sldChg>
      <pc:sldChg chg="addSp delSp modSp add replId">
        <pc:chgData name="Ketul Patel" userId="d8b0dda937a7b166" providerId="Windows Live" clId="Web-{EC2C8780-CA2F-45FB-8B92-022B333094DB}" dt="2024-02-26T13:50:58.418" v="468" actId="1076"/>
        <pc:sldMkLst>
          <pc:docMk/>
          <pc:sldMk cId="909994762" sldId="261"/>
        </pc:sldMkLst>
        <pc:spChg chg="del mod">
          <ac:chgData name="Ketul Patel" userId="d8b0dda937a7b166" providerId="Windows Live" clId="Web-{EC2C8780-CA2F-45FB-8B92-022B333094DB}" dt="2024-02-26T13:29:31.573" v="303"/>
          <ac:spMkLst>
            <pc:docMk/>
            <pc:sldMk cId="909994762" sldId="261"/>
            <ac:spMk id="2" creationId="{2E352B2F-50CC-D6EB-E7E4-E6DB80B92C2F}"/>
          </ac:spMkLst>
        </pc:spChg>
        <pc:spChg chg="add mod">
          <ac:chgData name="Ketul Patel" userId="d8b0dda937a7b166" providerId="Windows Live" clId="Web-{EC2C8780-CA2F-45FB-8B92-022B333094DB}" dt="2024-02-26T13:42:23.805" v="343" actId="14100"/>
          <ac:spMkLst>
            <pc:docMk/>
            <pc:sldMk cId="909994762" sldId="261"/>
            <ac:spMk id="3" creationId="{230F0C14-9C91-0DD6-25CF-A670D5DA1897}"/>
          </ac:spMkLst>
        </pc:spChg>
        <pc:spChg chg="add del mod">
          <ac:chgData name="Ketul Patel" userId="d8b0dda937a7b166" providerId="Windows Live" clId="Web-{EC2C8780-CA2F-45FB-8B92-022B333094DB}" dt="2024-02-26T13:29:25.948" v="300" actId="14100"/>
          <ac:spMkLst>
            <pc:docMk/>
            <pc:sldMk cId="909994762" sldId="261"/>
            <ac:spMk id="8" creationId="{A7738308-AA84-A0A4-877A-0FEAA49614CA}"/>
          </ac:spMkLst>
        </pc:spChg>
        <pc:spChg chg="add del mod">
          <ac:chgData name="Ketul Patel" userId="d8b0dda937a7b166" providerId="Windows Live" clId="Web-{EC2C8780-CA2F-45FB-8B92-022B333094DB}" dt="2024-02-26T13:47:33.661" v="425"/>
          <ac:spMkLst>
            <pc:docMk/>
            <pc:sldMk cId="909994762" sldId="261"/>
            <ac:spMk id="10" creationId="{7F365ED4-6F33-6AE7-3DF6-C8E2C0E19206}"/>
          </ac:spMkLst>
        </pc:spChg>
        <pc:spChg chg="add mod">
          <ac:chgData name="Ketul Patel" userId="d8b0dda937a7b166" providerId="Windows Live" clId="Web-{EC2C8780-CA2F-45FB-8B92-022B333094DB}" dt="2024-02-26T13:50:58.418" v="467" actId="1076"/>
          <ac:spMkLst>
            <pc:docMk/>
            <pc:sldMk cId="909994762" sldId="261"/>
            <ac:spMk id="11" creationId="{3A37007B-5FE2-1732-089E-635DA05FA22D}"/>
          </ac:spMkLst>
        </pc:spChg>
        <pc:spChg chg="add mod">
          <ac:chgData name="Ketul Patel" userId="d8b0dda937a7b166" providerId="Windows Live" clId="Web-{EC2C8780-CA2F-45FB-8B92-022B333094DB}" dt="2024-02-26T13:50:58.418" v="468" actId="1076"/>
          <ac:spMkLst>
            <pc:docMk/>
            <pc:sldMk cId="909994762" sldId="261"/>
            <ac:spMk id="13" creationId="{E112975C-15F3-0E8B-5415-38672AB7E676}"/>
          </ac:spMkLst>
        </pc:spChg>
        <pc:picChg chg="add mod modCrop">
          <ac:chgData name="Ketul Patel" userId="d8b0dda937a7b166" providerId="Windows Live" clId="Web-{EC2C8780-CA2F-45FB-8B92-022B333094DB}" dt="2024-02-26T13:45:15.312" v="361" actId="1076"/>
          <ac:picMkLst>
            <pc:docMk/>
            <pc:sldMk cId="909994762" sldId="261"/>
            <ac:picMk id="7" creationId="{C5638D23-EF4C-C56B-AB0D-47CB14759625}"/>
          </ac:picMkLst>
        </pc:picChg>
        <pc:picChg chg="add mod modCrop">
          <ac:chgData name="Ketul Patel" userId="d8b0dda937a7b166" providerId="Windows Live" clId="Web-{EC2C8780-CA2F-45FB-8B92-022B333094DB}" dt="2024-02-26T13:47:37.692" v="426" actId="1076"/>
          <ac:picMkLst>
            <pc:docMk/>
            <pc:sldMk cId="909994762" sldId="261"/>
            <ac:picMk id="9" creationId="{D5E44DFE-10E5-D2F4-964F-9FB7B290DAA7}"/>
          </ac:picMkLst>
        </pc:picChg>
      </pc:sldChg>
      <pc:sldChg chg="addSp delSp modSp add mod replId setBg">
        <pc:chgData name="Ketul Patel" userId="d8b0dda937a7b166" providerId="Windows Live" clId="Web-{EC2C8780-CA2F-45FB-8B92-022B333094DB}" dt="2024-02-26T14:43:59.724" v="515" actId="1076"/>
        <pc:sldMkLst>
          <pc:docMk/>
          <pc:sldMk cId="1335150866" sldId="262"/>
        </pc:sldMkLst>
        <pc:spChg chg="del">
          <ac:chgData name="Ketul Patel" userId="d8b0dda937a7b166" providerId="Windows Live" clId="Web-{EC2C8780-CA2F-45FB-8B92-022B333094DB}" dt="2024-02-26T14:17:49.360" v="486"/>
          <ac:spMkLst>
            <pc:docMk/>
            <pc:sldMk cId="1335150866" sldId="262"/>
            <ac:spMk id="3" creationId="{230F0C14-9C91-0DD6-25CF-A670D5DA1897}"/>
          </ac:spMkLst>
        </pc:spChg>
        <pc:spChg chg="mod">
          <ac:chgData name="Ketul Patel" userId="d8b0dda937a7b166" providerId="Windows Live" clId="Web-{EC2C8780-CA2F-45FB-8B92-022B333094DB}" dt="2024-02-26T14:43:44.848" v="514" actId="14100"/>
          <ac:spMkLst>
            <pc:docMk/>
            <pc:sldMk cId="1335150866" sldId="262"/>
            <ac:spMk id="8" creationId="{A7738308-AA84-A0A4-877A-0FEAA49614CA}"/>
          </ac:spMkLst>
        </pc:spChg>
        <pc:spChg chg="del mod">
          <ac:chgData name="Ketul Patel" userId="d8b0dda937a7b166" providerId="Windows Live" clId="Web-{EC2C8780-CA2F-45FB-8B92-022B333094DB}" dt="2024-02-26T13:51:13.356" v="472"/>
          <ac:spMkLst>
            <pc:docMk/>
            <pc:sldMk cId="1335150866" sldId="262"/>
            <ac:spMk id="11" creationId="{3A37007B-5FE2-1732-089E-635DA05FA22D}"/>
          </ac:spMkLst>
        </pc:spChg>
        <pc:spChg chg="del mod">
          <ac:chgData name="Ketul Patel" userId="d8b0dda937a7b166" providerId="Windows Live" clId="Web-{EC2C8780-CA2F-45FB-8B92-022B333094DB}" dt="2024-02-26T13:51:17.059" v="475"/>
          <ac:spMkLst>
            <pc:docMk/>
            <pc:sldMk cId="1335150866" sldId="262"/>
            <ac:spMk id="13" creationId="{E112975C-15F3-0E8B-5415-38672AB7E676}"/>
          </ac:spMkLst>
        </pc:spChg>
        <pc:picChg chg="add del mod">
          <ac:chgData name="Ketul Patel" userId="d8b0dda937a7b166" providerId="Windows Live" clId="Web-{EC2C8780-CA2F-45FB-8B92-022B333094DB}" dt="2024-02-26T14:37:14.683" v="489"/>
          <ac:picMkLst>
            <pc:docMk/>
            <pc:sldMk cId="1335150866" sldId="262"/>
            <ac:picMk id="2" creationId="{6027BCE0-B495-DCCA-4A46-DABE07ED48EF}"/>
          </ac:picMkLst>
        </pc:picChg>
        <pc:picChg chg="add mod">
          <ac:chgData name="Ketul Patel" userId="d8b0dda937a7b166" providerId="Windows Live" clId="Web-{EC2C8780-CA2F-45FB-8B92-022B333094DB}" dt="2024-02-26T14:43:59.724" v="515" actId="1076"/>
          <ac:picMkLst>
            <pc:docMk/>
            <pc:sldMk cId="1335150866" sldId="262"/>
            <ac:picMk id="3" creationId="{EA6DA5FF-1487-8103-55D7-803F4BFB88AD}"/>
          </ac:picMkLst>
        </pc:picChg>
        <pc:picChg chg="del">
          <ac:chgData name="Ketul Patel" userId="d8b0dda937a7b166" providerId="Windows Live" clId="Web-{EC2C8780-CA2F-45FB-8B92-022B333094DB}" dt="2024-02-26T13:51:11.669" v="470"/>
          <ac:picMkLst>
            <pc:docMk/>
            <pc:sldMk cId="1335150866" sldId="262"/>
            <ac:picMk id="7" creationId="{C5638D23-EF4C-C56B-AB0D-47CB14759625}"/>
          </ac:picMkLst>
        </pc:picChg>
        <pc:picChg chg="del">
          <ac:chgData name="Ketul Patel" userId="d8b0dda937a7b166" providerId="Windows Live" clId="Web-{EC2C8780-CA2F-45FB-8B92-022B333094DB}" dt="2024-02-26T13:51:14.325" v="473"/>
          <ac:picMkLst>
            <pc:docMk/>
            <pc:sldMk cId="1335150866" sldId="262"/>
            <ac:picMk id="9" creationId="{D5E44DFE-10E5-D2F4-964F-9FB7B290DAA7}"/>
          </ac:picMkLst>
        </pc:picChg>
      </pc:sldChg>
      <pc:sldChg chg="addSp delSp modSp add replId">
        <pc:chgData name="Ketul Patel" userId="d8b0dda937a7b166" providerId="Windows Live" clId="Web-{EC2C8780-CA2F-45FB-8B92-022B333094DB}" dt="2024-02-26T15:00:51.743" v="529" actId="14100"/>
        <pc:sldMkLst>
          <pc:docMk/>
          <pc:sldMk cId="410379938" sldId="263"/>
        </pc:sldMkLst>
        <pc:spChg chg="add mod">
          <ac:chgData name="Ketul Patel" userId="d8b0dda937a7b166" providerId="Windows Live" clId="Web-{EC2C8780-CA2F-45FB-8B92-022B333094DB}" dt="2024-02-26T15:00:51.743" v="529" actId="14100"/>
          <ac:spMkLst>
            <pc:docMk/>
            <pc:sldMk cId="410379938" sldId="263"/>
            <ac:spMk id="2" creationId="{F75D970E-80CC-7014-C2C2-7A8885C9B291}"/>
          </ac:spMkLst>
        </pc:spChg>
        <pc:spChg chg="mod">
          <ac:chgData name="Ketul Patel" userId="d8b0dda937a7b166" providerId="Windows Live" clId="Web-{EC2C8780-CA2F-45FB-8B92-022B333094DB}" dt="2024-02-26T14:57:59.435" v="523" actId="14100"/>
          <ac:spMkLst>
            <pc:docMk/>
            <pc:sldMk cId="410379938" sldId="263"/>
            <ac:spMk id="8" creationId="{A7738308-AA84-A0A4-877A-0FEAA49614CA}"/>
          </ac:spMkLst>
        </pc:spChg>
        <pc:picChg chg="del">
          <ac:chgData name="Ketul Patel" userId="d8b0dda937a7b166" providerId="Windows Live" clId="Web-{EC2C8780-CA2F-45FB-8B92-022B333094DB}" dt="2024-02-26T14:57:51.481" v="517"/>
          <ac:picMkLst>
            <pc:docMk/>
            <pc:sldMk cId="410379938" sldId="263"/>
            <ac:picMk id="3" creationId="{EA6DA5FF-1487-8103-55D7-803F4BFB8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75A6E-DD6E-DE08-5F1E-893DB84CAC55}"/>
              </a:ext>
            </a:extLst>
          </p:cNvPr>
          <p:cNvSpPr>
            <a:spLocks/>
          </p:cNvSpPr>
          <p:nvPr/>
        </p:nvSpPr>
        <p:spPr>
          <a:xfrm>
            <a:off x="0" y="6320533"/>
            <a:ext cx="12192000" cy="544945"/>
          </a:xfrm>
          <a:prstGeom prst="rect">
            <a:avLst/>
          </a:prstGeom>
          <a:solidFill>
            <a:srgbClr val="9B0B2C"/>
          </a:solidFill>
          <a:ln>
            <a:solidFill>
              <a:srgbClr val="9B0B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BFEA2-CD25-EE6C-7292-5425BC4DF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20642" r="11282" b="40215"/>
          <a:stretch/>
        </p:blipFill>
        <p:spPr bwMode="auto">
          <a:xfrm>
            <a:off x="172864" y="6387156"/>
            <a:ext cx="1065629" cy="3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3D5C1-CA19-FD19-6052-A2F603C0BCD8}"/>
              </a:ext>
            </a:extLst>
          </p:cNvPr>
          <p:cNvSpPr txBox="1"/>
          <p:nvPr/>
        </p:nvSpPr>
        <p:spPr>
          <a:xfrm>
            <a:off x="9970418" y="6379275"/>
            <a:ext cx="2048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www.uOttawa.ca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CEF6AC-5774-7FF0-2B61-4EBB03A7E65E}"/>
              </a:ext>
            </a:extLst>
          </p:cNvPr>
          <p:cNvCxnSpPr>
            <a:cxnSpLocks/>
          </p:cNvCxnSpPr>
          <p:nvPr/>
        </p:nvCxnSpPr>
        <p:spPr>
          <a:xfrm>
            <a:off x="0" y="560086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15000">
                  <a:srgbClr val="9B0B2C"/>
                </a:gs>
                <a:gs pos="76000">
                  <a:srgbClr val="EEF2EC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340FCF-4E41-01B8-6EED-036FFB491BE0}"/>
              </a:ext>
            </a:extLst>
          </p:cNvPr>
          <p:cNvGraphicFramePr>
            <a:graphicFrameLocks noGrp="1"/>
          </p:cNvGraphicFramePr>
          <p:nvPr/>
        </p:nvGraphicFramePr>
        <p:xfrm>
          <a:off x="8333772" y="174609"/>
          <a:ext cx="36853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682">
                  <a:extLst>
                    <a:ext uri="{9D8B030D-6E8A-4147-A177-3AD203B41FA5}">
                      <a16:colId xmlns:a16="http://schemas.microsoft.com/office/drawing/2014/main" val="1467790485"/>
                    </a:ext>
                  </a:extLst>
                </a:gridCol>
                <a:gridCol w="1842682">
                  <a:extLst>
                    <a:ext uri="{9D8B030D-6E8A-4147-A177-3AD203B41FA5}">
                      <a16:colId xmlns:a16="http://schemas.microsoft.com/office/drawing/2014/main" val="3182005590"/>
                    </a:ext>
                  </a:extLst>
                </a:gridCol>
              </a:tblGrid>
              <a:tr h="111502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rgbClr val="9B0B2C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Université d’Ottawa</a:t>
                      </a:r>
                      <a:endParaRPr lang="en-IN" sz="1600" b="0" dirty="0">
                        <a:solidFill>
                          <a:srgbClr val="9B0B2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9B0B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rgbClr val="9B0B2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 of Ottawa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9B0B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674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7FE5B-3A67-F126-8843-AAA233795168}"/>
              </a:ext>
            </a:extLst>
          </p:cNvPr>
          <p:cNvSpPr txBox="1"/>
          <p:nvPr/>
        </p:nvSpPr>
        <p:spPr>
          <a:xfrm>
            <a:off x="-5473" y="1825810"/>
            <a:ext cx="1218206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dirty="0">
                <a:solidFill>
                  <a:srgbClr val="9B0B2C"/>
                </a:solidFill>
                <a:latin typeface="Segoe UI Semibold"/>
                <a:ea typeface="Verdana"/>
                <a:cs typeface="Segoe UI"/>
              </a:rPr>
              <a:t>Lung Cancer Diagnosis</a:t>
            </a:r>
            <a:endParaRPr lang="en-IN" sz="4000">
              <a:solidFill>
                <a:srgbClr val="9B0B2C"/>
              </a:solidFill>
              <a:latin typeface="Segoe UI Semibold"/>
              <a:ea typeface="Verdana" panose="020B0604030504040204" pitchFamily="34" charset="0"/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4C24D-F395-1B39-1812-9674524415AA}"/>
              </a:ext>
            </a:extLst>
          </p:cNvPr>
          <p:cNvSpPr txBox="1"/>
          <p:nvPr/>
        </p:nvSpPr>
        <p:spPr>
          <a:xfrm>
            <a:off x="4333703" y="3930335"/>
            <a:ext cx="350544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/>
                <a:cs typeface="Segoe UI"/>
              </a:rPr>
              <a:t>Presented By:</a:t>
            </a:r>
            <a:endParaRPr lang="en-IN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/>
              <a:cs typeface="Segoe UI"/>
            </a:endParaRPr>
          </a:p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rPr>
              <a:t>Ketul Patel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Calibri" panose="020F0502020204030204"/>
              <a:cs typeface="Segoe UI"/>
            </a:endParaRPr>
          </a:p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rPr>
              <a:t>Vibhu Puri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39D73-2646-D663-3EE5-14494ED8954A}"/>
              </a:ext>
            </a:extLst>
          </p:cNvPr>
          <p:cNvSpPr txBox="1"/>
          <p:nvPr/>
        </p:nvSpPr>
        <p:spPr>
          <a:xfrm>
            <a:off x="1290469" y="4976966"/>
            <a:ext cx="9621498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16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/>
                <a:cs typeface="Segoe UI"/>
              </a:rPr>
              <a:t>This presentation is submitted to Professor 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rPr>
              <a:t>Ali Hassan Abbas</a:t>
            </a:r>
            <a:r>
              <a:rPr lang="en-IN" sz="16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/>
                <a:cs typeface="Segoe UI"/>
              </a:rPr>
              <a:t> in partial fulfilment of the requirements for </a:t>
            </a:r>
            <a:r>
              <a:rPr lang="en-IN" sz="1600" i="1" u="none" strike="noStrike" dirty="0">
                <a:solidFill>
                  <a:srgbClr val="9B0B2C"/>
                </a:solidFill>
                <a:effectLst/>
                <a:latin typeface="Segoe UI"/>
                <a:cs typeface="Segoe UI"/>
              </a:rPr>
              <a:t>course </a:t>
            </a:r>
            <a:r>
              <a:rPr lang="en-IN" sz="1600" i="1" dirty="0">
                <a:solidFill>
                  <a:srgbClr val="9B0B2C"/>
                </a:solidFill>
                <a:latin typeface="Segoe UI"/>
                <a:cs typeface="Segoe UI"/>
              </a:rPr>
              <a:t>ELG 6131</a:t>
            </a:r>
            <a:endParaRPr lang="en-IN" sz="1600" i="1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92EB4-2963-0492-5757-D2C453D88CEA}"/>
              </a:ext>
            </a:extLst>
          </p:cNvPr>
          <p:cNvSpPr txBox="1"/>
          <p:nvPr/>
        </p:nvSpPr>
        <p:spPr>
          <a:xfrm>
            <a:off x="997" y="2467712"/>
            <a:ext cx="12200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Leveraging CT-Scans for Precise Diagnosis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042987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CEF6AC-5774-7FF0-2B61-4EBB03A7E65E}"/>
              </a:ext>
            </a:extLst>
          </p:cNvPr>
          <p:cNvCxnSpPr>
            <a:cxnSpLocks/>
          </p:cNvCxnSpPr>
          <p:nvPr/>
        </p:nvCxnSpPr>
        <p:spPr>
          <a:xfrm>
            <a:off x="0" y="6306134"/>
            <a:ext cx="12192000" cy="0"/>
          </a:xfrm>
          <a:prstGeom prst="line">
            <a:avLst/>
          </a:prstGeom>
          <a:ln w="12700">
            <a:solidFill>
              <a:srgbClr val="9B0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61C90-EACC-CAE5-4B9D-90C17B360D4F}"/>
              </a:ext>
            </a:extLst>
          </p:cNvPr>
          <p:cNvGrpSpPr>
            <a:grpSpLocks noChangeAspect="1"/>
          </p:cNvGrpSpPr>
          <p:nvPr/>
        </p:nvGrpSpPr>
        <p:grpSpPr>
          <a:xfrm>
            <a:off x="173597" y="6415382"/>
            <a:ext cx="1145918" cy="321078"/>
            <a:chOff x="2780245" y="3912292"/>
            <a:chExt cx="6834080" cy="20974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A54408-9B16-66C8-9384-185847C6E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" t="68615" r="4222"/>
            <a:stretch/>
          </p:blipFill>
          <p:spPr>
            <a:xfrm>
              <a:off x="4513398" y="4469547"/>
              <a:ext cx="5100927" cy="1540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E1A8A0-C5F5-E9B5-2F4B-6941B5826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53" t="5311" r="25352" b="32784"/>
            <a:stretch/>
          </p:blipFill>
          <p:spPr>
            <a:xfrm>
              <a:off x="2780245" y="3912292"/>
              <a:ext cx="1753947" cy="2097429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2BC2AB-07FA-B09E-0C77-C881335AAD53}"/>
              </a:ext>
            </a:extLst>
          </p:cNvPr>
          <p:cNvCxnSpPr>
            <a:cxnSpLocks/>
          </p:cNvCxnSpPr>
          <p:nvPr/>
        </p:nvCxnSpPr>
        <p:spPr>
          <a:xfrm>
            <a:off x="0" y="555686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15000">
                  <a:schemeClr val="accent6">
                    <a:lumMod val="60000"/>
                    <a:lumOff val="40000"/>
                  </a:schemeClr>
                </a:gs>
                <a:gs pos="76000">
                  <a:schemeClr val="bg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738308-AA84-A0A4-877A-0FEAA49614CA}"/>
              </a:ext>
            </a:extLst>
          </p:cNvPr>
          <p:cNvSpPr txBox="1"/>
          <p:nvPr/>
        </p:nvSpPr>
        <p:spPr>
          <a:xfrm>
            <a:off x="670560" y="267540"/>
            <a:ext cx="1733046" cy="576293"/>
          </a:xfrm>
          <a:prstGeom prst="rect">
            <a:avLst/>
          </a:prstGeom>
          <a:solidFill>
            <a:srgbClr val="F9F7F0"/>
          </a:solidFill>
        </p:spPr>
        <p:txBody>
          <a:bodyPr wrap="square" lIns="72000" tIns="72000" rIns="72000" bIns="72000" rtlCol="0" anchor="t">
            <a:spAutoFit/>
          </a:bodyPr>
          <a:lstStyle/>
          <a:p>
            <a:r>
              <a:rPr lang="en-IN" sz="2800">
                <a:solidFill>
                  <a:srgbClr val="9B0B2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en-IN" sz="2800" dirty="0">
              <a:solidFill>
                <a:srgbClr val="9B0B2C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52B2F-50CC-D6EB-E7E4-E6DB80B92C2F}"/>
              </a:ext>
            </a:extLst>
          </p:cNvPr>
          <p:cNvSpPr txBox="1"/>
          <p:nvPr/>
        </p:nvSpPr>
        <p:spPr>
          <a:xfrm>
            <a:off x="1044948" y="1263464"/>
            <a:ext cx="384137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Segoe UI"/>
                <a:ea typeface="Calibri"/>
                <a:cs typeface="Segoe UI"/>
              </a:rPr>
              <a:t>Problem</a:t>
            </a:r>
            <a:endParaRPr lang="en-US" sz="2400">
              <a:solidFill>
                <a:srgbClr val="262626"/>
              </a:solidFill>
            </a:endParaRPr>
          </a:p>
          <a:p>
            <a:endParaRPr lang="en-US" sz="2400" dirty="0">
              <a:solidFill>
                <a:srgbClr val="262626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Segoe UI"/>
                <a:ea typeface="Calibri"/>
                <a:cs typeface="Segoe UI"/>
              </a:rPr>
              <a:t>Project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62626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Segoe UI"/>
                <a:ea typeface="Calibri"/>
                <a:cs typeface="Segoe UI"/>
              </a:rPr>
              <a:t>Challenges</a:t>
            </a:r>
            <a:endParaRPr lang="en-US" dirty="0">
              <a:solidFill>
                <a:srgbClr val="262626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62626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Segoe UI"/>
                <a:ea typeface="Calibri"/>
                <a:cs typeface="Segoe UI"/>
              </a:rPr>
              <a:t>Demonstration</a:t>
            </a:r>
            <a:endParaRPr lang="en-US" dirty="0">
              <a:solidFill>
                <a:srgbClr val="2626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62626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Segoe UI"/>
                <a:ea typeface="Calibri"/>
                <a:cs typeface="Segoe UI"/>
              </a:rPr>
              <a:t>Future Work</a:t>
            </a: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620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CEF6AC-5774-7FF0-2B61-4EBB03A7E65E}"/>
              </a:ext>
            </a:extLst>
          </p:cNvPr>
          <p:cNvCxnSpPr>
            <a:cxnSpLocks/>
          </p:cNvCxnSpPr>
          <p:nvPr/>
        </p:nvCxnSpPr>
        <p:spPr>
          <a:xfrm>
            <a:off x="0" y="6306134"/>
            <a:ext cx="12192000" cy="0"/>
          </a:xfrm>
          <a:prstGeom prst="line">
            <a:avLst/>
          </a:prstGeom>
          <a:ln w="12700">
            <a:solidFill>
              <a:srgbClr val="9B0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61C90-EACC-CAE5-4B9D-90C17B360D4F}"/>
              </a:ext>
            </a:extLst>
          </p:cNvPr>
          <p:cNvGrpSpPr>
            <a:grpSpLocks noChangeAspect="1"/>
          </p:cNvGrpSpPr>
          <p:nvPr/>
        </p:nvGrpSpPr>
        <p:grpSpPr>
          <a:xfrm>
            <a:off x="173597" y="6415382"/>
            <a:ext cx="1145918" cy="321078"/>
            <a:chOff x="2780245" y="3912292"/>
            <a:chExt cx="6834080" cy="20974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A54408-9B16-66C8-9384-185847C6E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" t="68615" r="4222"/>
            <a:stretch/>
          </p:blipFill>
          <p:spPr>
            <a:xfrm>
              <a:off x="4513398" y="4469547"/>
              <a:ext cx="5100927" cy="1540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E1A8A0-C5F5-E9B5-2F4B-6941B5826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53" t="5311" r="25352" b="32784"/>
            <a:stretch/>
          </p:blipFill>
          <p:spPr>
            <a:xfrm>
              <a:off x="2780245" y="3912292"/>
              <a:ext cx="1753947" cy="2097429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2BC2AB-07FA-B09E-0C77-C881335AAD53}"/>
              </a:ext>
            </a:extLst>
          </p:cNvPr>
          <p:cNvCxnSpPr>
            <a:cxnSpLocks/>
          </p:cNvCxnSpPr>
          <p:nvPr/>
        </p:nvCxnSpPr>
        <p:spPr>
          <a:xfrm>
            <a:off x="0" y="555686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15000">
                  <a:schemeClr val="accent6">
                    <a:lumMod val="60000"/>
                    <a:lumOff val="40000"/>
                  </a:schemeClr>
                </a:gs>
                <a:gs pos="76000">
                  <a:schemeClr val="bg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738308-AA84-A0A4-877A-0FEAA49614CA}"/>
              </a:ext>
            </a:extLst>
          </p:cNvPr>
          <p:cNvSpPr txBox="1"/>
          <p:nvPr/>
        </p:nvSpPr>
        <p:spPr>
          <a:xfrm>
            <a:off x="670560" y="267540"/>
            <a:ext cx="1598576" cy="576293"/>
          </a:xfrm>
          <a:prstGeom prst="rect">
            <a:avLst/>
          </a:prstGeom>
          <a:solidFill>
            <a:srgbClr val="F9F7F0"/>
          </a:solidFill>
        </p:spPr>
        <p:txBody>
          <a:bodyPr wrap="square" lIns="72000" tIns="72000" rIns="72000" bIns="72000" rtlCol="0" anchor="t">
            <a:spAutoFit/>
          </a:bodyPr>
          <a:lstStyle/>
          <a:p>
            <a:r>
              <a:rPr lang="en-IN" sz="2800" dirty="0">
                <a:solidFill>
                  <a:srgbClr val="9B0B2C"/>
                </a:solidFill>
                <a:latin typeface="Segoe UI Semibold"/>
                <a:cs typeface="Segoe UI Semibold"/>
              </a:rPr>
              <a:t>Problem</a:t>
            </a:r>
            <a:endParaRPr lang="en-IN" sz="2800" dirty="0">
              <a:solidFill>
                <a:srgbClr val="9B0B2C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F0C14-9C91-0DD6-25CF-A670D5DA1897}"/>
              </a:ext>
            </a:extLst>
          </p:cNvPr>
          <p:cNvSpPr txBox="1"/>
          <p:nvPr/>
        </p:nvSpPr>
        <p:spPr>
          <a:xfrm>
            <a:off x="677957" y="1714500"/>
            <a:ext cx="487231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Segoe UI Semibold"/>
                <a:ea typeface="+mn-lt"/>
                <a:cs typeface="Segoe UI"/>
              </a:rPr>
              <a:t>Non-Small Cell Lung Cancer (NSCLC)</a:t>
            </a:r>
            <a:endParaRPr lang="en-US" dirty="0">
              <a:solidFill>
                <a:srgbClr val="262626"/>
              </a:solidFill>
              <a:latin typeface="Segoe UI Semibold"/>
              <a:cs typeface="Segoe UI"/>
            </a:endParaRPr>
          </a:p>
          <a:p>
            <a:r>
              <a:rPr lang="en-US" dirty="0">
                <a:solidFill>
                  <a:srgbClr val="262626"/>
                </a:solidFill>
                <a:latin typeface="Segoe UI"/>
                <a:ea typeface="+mn-lt"/>
                <a:cs typeface="Segoe UI"/>
              </a:rPr>
              <a:t>  - Common lung cancer type</a:t>
            </a:r>
            <a:endParaRPr lang="en-US" dirty="0">
              <a:solidFill>
                <a:srgbClr val="262626"/>
              </a:solidFill>
              <a:latin typeface="Segoe UI"/>
              <a:cs typeface="Segoe UI"/>
            </a:endParaRPr>
          </a:p>
          <a:p>
            <a:r>
              <a:rPr lang="en-US" dirty="0">
                <a:solidFill>
                  <a:srgbClr val="262626"/>
                </a:solidFill>
                <a:latin typeface="Segoe UI"/>
                <a:ea typeface="+mn-lt"/>
                <a:cs typeface="Segoe UI"/>
              </a:rPr>
              <a:t>  - Characterized by rapid cell growth</a:t>
            </a:r>
            <a:endParaRPr lang="en-US" dirty="0">
              <a:solidFill>
                <a:srgbClr val="262626"/>
              </a:solidFill>
              <a:latin typeface="Segoe UI"/>
              <a:cs typeface="Segoe UI"/>
            </a:endParaRPr>
          </a:p>
          <a:p>
            <a:endParaRPr lang="en-US" dirty="0">
              <a:solidFill>
                <a:srgbClr val="262626"/>
              </a:solidFill>
              <a:latin typeface="Segoe UI"/>
              <a:ea typeface="+mn-lt"/>
              <a:cs typeface="Segoe UI"/>
            </a:endParaRPr>
          </a:p>
          <a:p>
            <a:r>
              <a:rPr lang="en-US" dirty="0">
                <a:solidFill>
                  <a:srgbClr val="262626"/>
                </a:solidFill>
                <a:latin typeface="Segoe UI Semibold"/>
                <a:ea typeface="+mn-lt"/>
                <a:cs typeface="Segoe UI"/>
              </a:rPr>
              <a:t>Importance of Early Diagnosis</a:t>
            </a:r>
            <a:endParaRPr lang="en-US" dirty="0">
              <a:solidFill>
                <a:srgbClr val="262626"/>
              </a:solidFill>
              <a:latin typeface="Segoe UI Semibold"/>
              <a:cs typeface="Segoe UI"/>
            </a:endParaRPr>
          </a:p>
          <a:p>
            <a:r>
              <a:rPr lang="en-US" dirty="0">
                <a:solidFill>
                  <a:srgbClr val="262626"/>
                </a:solidFill>
                <a:latin typeface="Segoe UI"/>
                <a:ea typeface="+mn-lt"/>
                <a:cs typeface="Segoe UI"/>
              </a:rPr>
              <a:t>  - Vital for timely intervention</a:t>
            </a:r>
            <a:endParaRPr lang="en-US" dirty="0">
              <a:solidFill>
                <a:srgbClr val="262626"/>
              </a:solidFill>
              <a:latin typeface="Segoe UI"/>
              <a:cs typeface="Segoe UI"/>
            </a:endParaRPr>
          </a:p>
          <a:p>
            <a:r>
              <a:rPr lang="en-US" dirty="0">
                <a:solidFill>
                  <a:srgbClr val="262626"/>
                </a:solidFill>
                <a:latin typeface="Segoe UI"/>
                <a:ea typeface="+mn-lt"/>
                <a:cs typeface="Segoe UI"/>
              </a:rPr>
              <a:t>  - Enhances treatment effectiveness</a:t>
            </a:r>
            <a:endParaRPr lang="en-US" dirty="0">
              <a:solidFill>
                <a:srgbClr val="262626"/>
              </a:solidFill>
              <a:latin typeface="Segoe UI"/>
              <a:cs typeface="Segoe UI"/>
            </a:endParaRPr>
          </a:p>
          <a:p>
            <a:endParaRPr lang="en-US">
              <a:solidFill>
                <a:srgbClr val="262626"/>
              </a:solidFill>
              <a:latin typeface="Segoe UI"/>
              <a:cs typeface="Segoe UI"/>
            </a:endParaRPr>
          </a:p>
          <a:p>
            <a:r>
              <a:rPr lang="en-US">
                <a:solidFill>
                  <a:srgbClr val="262626"/>
                </a:solidFill>
                <a:latin typeface="Segoe UI Semibold"/>
                <a:ea typeface="+mn-lt"/>
                <a:cs typeface="Segoe UI"/>
              </a:rPr>
              <a:t>Key Role of Detection</a:t>
            </a:r>
            <a:endParaRPr lang="en-US">
              <a:solidFill>
                <a:srgbClr val="262626"/>
              </a:solidFill>
              <a:latin typeface="Segoe UI Semibold"/>
              <a:cs typeface="Segoe UI"/>
            </a:endParaRPr>
          </a:p>
          <a:p>
            <a:r>
              <a:rPr lang="en-US" dirty="0">
                <a:solidFill>
                  <a:srgbClr val="262626"/>
                </a:solidFill>
                <a:latin typeface="Segoe UI"/>
                <a:ea typeface="+mn-lt"/>
                <a:cs typeface="Segoe UI"/>
              </a:rPr>
              <a:t>  - Distinguishes NSCLC from similar diseases</a:t>
            </a:r>
          </a:p>
          <a:p>
            <a:r>
              <a:rPr lang="en-US" dirty="0">
                <a:solidFill>
                  <a:srgbClr val="262626"/>
                </a:solidFill>
                <a:latin typeface="Segoe UI"/>
                <a:ea typeface="+mn-lt"/>
                <a:cs typeface="Segoe UI"/>
              </a:rPr>
              <a:t>  - Guides appropriate diagnostic pathways</a:t>
            </a:r>
            <a:endParaRPr lang="en-US" dirty="0">
              <a:solidFill>
                <a:srgbClr val="262626"/>
              </a:solidFill>
              <a:latin typeface="Segoe UI"/>
              <a:ea typeface="Calibri"/>
              <a:cs typeface="Segoe UI"/>
            </a:endParaRPr>
          </a:p>
        </p:txBody>
      </p:sp>
      <p:pic>
        <p:nvPicPr>
          <p:cNvPr id="7" name="Picture 6" descr="Lung cancer does not have to be a death sentence">
            <a:extLst>
              <a:ext uri="{FF2B5EF4-FFF2-40B4-BE49-F238E27FC236}">
                <a16:creationId xmlns:a16="http://schemas.microsoft.com/office/drawing/2014/main" id="{C5638D23-EF4C-C56B-AB0D-47CB14759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37" t="20000" r="16611" b="7273"/>
          <a:stretch/>
        </p:blipFill>
        <p:spPr>
          <a:xfrm>
            <a:off x="6335806" y="2143762"/>
            <a:ext cx="1840333" cy="1797916"/>
          </a:xfrm>
          <a:prstGeom prst="rect">
            <a:avLst/>
          </a:prstGeom>
        </p:spPr>
      </p:pic>
      <p:pic>
        <p:nvPicPr>
          <p:cNvPr id="9" name="Picture 8" descr="Pneumonia | Radiology Reference Article | Radiopaedia.org">
            <a:extLst>
              <a:ext uri="{FF2B5EF4-FFF2-40B4-BE49-F238E27FC236}">
                <a16:creationId xmlns:a16="http://schemas.microsoft.com/office/drawing/2014/main" id="{D5E44DFE-10E5-D2F4-964F-9FB7B290D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" t="4809" r="9467" b="792"/>
          <a:stretch/>
        </p:blipFill>
        <p:spPr>
          <a:xfrm>
            <a:off x="8989361" y="2142369"/>
            <a:ext cx="1842470" cy="1806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37007B-5FE2-1732-089E-635DA05FA22D}"/>
              </a:ext>
            </a:extLst>
          </p:cNvPr>
          <p:cNvSpPr txBox="1"/>
          <p:nvPr/>
        </p:nvSpPr>
        <p:spPr>
          <a:xfrm>
            <a:off x="6336925" y="4136371"/>
            <a:ext cx="1846730" cy="3189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 dirty="0">
                <a:latin typeface="Segoe UI Semilight"/>
                <a:ea typeface="Calibri"/>
                <a:cs typeface="Segoe UI Semilight"/>
              </a:rPr>
              <a:t>Stage 4 Lung Cancer </a:t>
            </a:r>
            <a:endParaRPr lang="en-US" i="1">
              <a:latin typeface="Segoe UI Semilight"/>
              <a:cs typeface="Segoe UI Semi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2975C-15F3-0E8B-5415-38672AB7E676}"/>
              </a:ext>
            </a:extLst>
          </p:cNvPr>
          <p:cNvSpPr txBox="1"/>
          <p:nvPr/>
        </p:nvSpPr>
        <p:spPr>
          <a:xfrm>
            <a:off x="9295279" y="4125165"/>
            <a:ext cx="12304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latin typeface="Segoe UI Semilight"/>
                <a:ea typeface="Calibri"/>
                <a:cs typeface="Segoe UI Semilight"/>
              </a:rPr>
              <a:t>Pneumonia</a:t>
            </a:r>
          </a:p>
        </p:txBody>
      </p:sp>
    </p:spTree>
    <p:extLst>
      <p:ext uri="{BB962C8B-B14F-4D97-AF65-F5344CB8AC3E}">
        <p14:creationId xmlns:p14="http://schemas.microsoft.com/office/powerpoint/2010/main" val="90999476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CEF6AC-5774-7FF0-2B61-4EBB03A7E65E}"/>
              </a:ext>
            </a:extLst>
          </p:cNvPr>
          <p:cNvCxnSpPr>
            <a:cxnSpLocks/>
          </p:cNvCxnSpPr>
          <p:nvPr/>
        </p:nvCxnSpPr>
        <p:spPr>
          <a:xfrm>
            <a:off x="0" y="6306134"/>
            <a:ext cx="12192000" cy="0"/>
          </a:xfrm>
          <a:prstGeom prst="line">
            <a:avLst/>
          </a:prstGeom>
          <a:ln w="12700">
            <a:solidFill>
              <a:srgbClr val="9B0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61C90-EACC-CAE5-4B9D-90C17B360D4F}"/>
              </a:ext>
            </a:extLst>
          </p:cNvPr>
          <p:cNvGrpSpPr>
            <a:grpSpLocks noChangeAspect="1"/>
          </p:cNvGrpSpPr>
          <p:nvPr/>
        </p:nvGrpSpPr>
        <p:grpSpPr>
          <a:xfrm>
            <a:off x="173597" y="6415382"/>
            <a:ext cx="1145918" cy="321078"/>
            <a:chOff x="2780245" y="3912292"/>
            <a:chExt cx="6834080" cy="20974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A54408-9B16-66C8-9384-185847C6E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" t="68615" r="4222"/>
            <a:stretch/>
          </p:blipFill>
          <p:spPr>
            <a:xfrm>
              <a:off x="4513398" y="4469547"/>
              <a:ext cx="5100927" cy="1540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E1A8A0-C5F5-E9B5-2F4B-6941B5826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53" t="5311" r="25352" b="32784"/>
            <a:stretch/>
          </p:blipFill>
          <p:spPr>
            <a:xfrm>
              <a:off x="2780245" y="3912292"/>
              <a:ext cx="1753947" cy="2097429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2BC2AB-07FA-B09E-0C77-C881335AAD53}"/>
              </a:ext>
            </a:extLst>
          </p:cNvPr>
          <p:cNvCxnSpPr>
            <a:cxnSpLocks/>
          </p:cNvCxnSpPr>
          <p:nvPr/>
        </p:nvCxnSpPr>
        <p:spPr>
          <a:xfrm>
            <a:off x="0" y="555686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15000">
                  <a:schemeClr val="accent6">
                    <a:lumMod val="60000"/>
                    <a:lumOff val="40000"/>
                  </a:schemeClr>
                </a:gs>
                <a:gs pos="76000">
                  <a:schemeClr val="bg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738308-AA84-A0A4-877A-0FEAA49614CA}"/>
              </a:ext>
            </a:extLst>
          </p:cNvPr>
          <p:cNvSpPr txBox="1"/>
          <p:nvPr/>
        </p:nvSpPr>
        <p:spPr>
          <a:xfrm>
            <a:off x="680998" y="267540"/>
            <a:ext cx="2962328" cy="576293"/>
          </a:xfrm>
          <a:prstGeom prst="rect">
            <a:avLst/>
          </a:prstGeom>
          <a:solidFill>
            <a:srgbClr val="F9F7F0"/>
          </a:solidFill>
        </p:spPr>
        <p:txBody>
          <a:bodyPr wrap="square" lIns="72000" tIns="72000" rIns="72000" bIns="72000" rtlCol="0" anchor="t">
            <a:spAutoFit/>
          </a:bodyPr>
          <a:lstStyle/>
          <a:p>
            <a:r>
              <a:rPr lang="en-IN" sz="2800" dirty="0">
                <a:solidFill>
                  <a:srgbClr val="9B0B2C"/>
                </a:solidFill>
                <a:latin typeface="Segoe UI Semibold"/>
                <a:cs typeface="Segoe UI Semibold"/>
              </a:rPr>
              <a:t>Project Approach</a:t>
            </a:r>
            <a:endParaRPr lang="en-IN" sz="2800" dirty="0">
              <a:solidFill>
                <a:srgbClr val="9B0B2C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A5FF-1487-8103-55D7-803F4BFB8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0725" y="1320800"/>
            <a:ext cx="8210550" cy="3962400"/>
          </a:xfrm>
          <a:prstGeom prst="rect">
            <a:avLst/>
          </a:prstGeom>
          <a:ln>
            <a:noFill/>
          </a:ln>
          <a:effectLst>
            <a:outerShdw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133515086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CEF6AC-5774-7FF0-2B61-4EBB03A7E65E}"/>
              </a:ext>
            </a:extLst>
          </p:cNvPr>
          <p:cNvCxnSpPr>
            <a:cxnSpLocks/>
          </p:cNvCxnSpPr>
          <p:nvPr/>
        </p:nvCxnSpPr>
        <p:spPr>
          <a:xfrm>
            <a:off x="0" y="6306134"/>
            <a:ext cx="12192000" cy="0"/>
          </a:xfrm>
          <a:prstGeom prst="line">
            <a:avLst/>
          </a:prstGeom>
          <a:ln w="12700">
            <a:solidFill>
              <a:srgbClr val="9B0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61C90-EACC-CAE5-4B9D-90C17B360D4F}"/>
              </a:ext>
            </a:extLst>
          </p:cNvPr>
          <p:cNvGrpSpPr>
            <a:grpSpLocks noChangeAspect="1"/>
          </p:cNvGrpSpPr>
          <p:nvPr/>
        </p:nvGrpSpPr>
        <p:grpSpPr>
          <a:xfrm>
            <a:off x="173597" y="6415382"/>
            <a:ext cx="1145918" cy="321078"/>
            <a:chOff x="2780245" y="3912292"/>
            <a:chExt cx="6834080" cy="20974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A54408-9B16-66C8-9384-185847C6E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" t="68615" r="4222"/>
            <a:stretch/>
          </p:blipFill>
          <p:spPr>
            <a:xfrm>
              <a:off x="4513398" y="4469547"/>
              <a:ext cx="5100927" cy="1540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E1A8A0-C5F5-E9B5-2F4B-6941B5826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53" t="5311" r="25352" b="32784"/>
            <a:stretch/>
          </p:blipFill>
          <p:spPr>
            <a:xfrm>
              <a:off x="2780245" y="3912292"/>
              <a:ext cx="1753947" cy="2097429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2BC2AB-07FA-B09E-0C77-C881335AAD53}"/>
              </a:ext>
            </a:extLst>
          </p:cNvPr>
          <p:cNvCxnSpPr>
            <a:cxnSpLocks/>
          </p:cNvCxnSpPr>
          <p:nvPr/>
        </p:nvCxnSpPr>
        <p:spPr>
          <a:xfrm>
            <a:off x="0" y="555686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15000">
                  <a:schemeClr val="accent6">
                    <a:lumMod val="60000"/>
                    <a:lumOff val="40000"/>
                  </a:schemeClr>
                </a:gs>
                <a:gs pos="76000">
                  <a:schemeClr val="bg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738308-AA84-A0A4-877A-0FEAA49614CA}"/>
              </a:ext>
            </a:extLst>
          </p:cNvPr>
          <p:cNvSpPr txBox="1"/>
          <p:nvPr/>
        </p:nvSpPr>
        <p:spPr>
          <a:xfrm>
            <a:off x="680998" y="267540"/>
            <a:ext cx="1949808" cy="576293"/>
          </a:xfrm>
          <a:prstGeom prst="rect">
            <a:avLst/>
          </a:prstGeom>
          <a:solidFill>
            <a:srgbClr val="F9F7F0"/>
          </a:solidFill>
        </p:spPr>
        <p:txBody>
          <a:bodyPr wrap="square" lIns="72000" tIns="72000" rIns="72000" bIns="72000" rtlCol="0" anchor="t">
            <a:spAutoFit/>
          </a:bodyPr>
          <a:lstStyle/>
          <a:p>
            <a:r>
              <a:rPr lang="en-IN" sz="2800" dirty="0">
                <a:solidFill>
                  <a:srgbClr val="9B0B2C"/>
                </a:solidFill>
                <a:latin typeface="Segoe UI Semibold"/>
                <a:cs typeface="Segoe UI Semibold"/>
              </a:rPr>
              <a:t>Challenges</a:t>
            </a:r>
            <a:endParaRPr lang="en-IN" sz="2800" dirty="0">
              <a:solidFill>
                <a:srgbClr val="9B0B2C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D970E-80CC-7014-C2C2-7A8885C9B291}"/>
              </a:ext>
            </a:extLst>
          </p:cNvPr>
          <p:cNvSpPr txBox="1"/>
          <p:nvPr/>
        </p:nvSpPr>
        <p:spPr>
          <a:xfrm>
            <a:off x="552726" y="2431007"/>
            <a:ext cx="10050048" cy="8402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**Challenges in Medical Dataset Collection:**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1. **Data Quality and Integrity:**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 - Ensuring accurate, complete, and reliable patient information.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 - Addressing issues like missing data and inconsistencies.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2. **Data Diversity and Privacy:**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 - Managing diverse formats and sources.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Ensuring compliance with privacy regulations and safeguarding sensitive information.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**Challenges in Cleaning Medical Data:**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1. **Outlier and Noise Handling:**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Identifying and dealing with outliers.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Reducing noise to maintain data accuracy.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2. **Data Standardization and Duplicate Resolution:**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Normalizing measurements and resolving duplicate records.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Ensuring consistency and a single accurate representation.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**Efforts in Preprocessing for Improved Model Accuracy:**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1. **Feature Engineering and Augmentation:**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Extracting meaningful features.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Augmenting data for model robustness.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2. **Normalization and Class Imbalance:**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Scaling and centering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Addressing class imbalances for fair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993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175</cp:revision>
  <dcterms:created xsi:type="dcterms:W3CDTF">2024-02-23T01:00:09Z</dcterms:created>
  <dcterms:modified xsi:type="dcterms:W3CDTF">2024-02-26T15:01:00Z</dcterms:modified>
</cp:coreProperties>
</file>