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4"/>
  </p:normalViewPr>
  <p:slideViewPr>
    <p:cSldViewPr snapToGrid="0" snapToObjects="1">
      <p:cViewPr varScale="1">
        <p:scale>
          <a:sx n="46" d="100"/>
          <a:sy n="46" d="100"/>
        </p:scale>
        <p:origin x="20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B9B7-0EB6-5043-8494-DA57012DD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Integration Tools Comparison</a:t>
            </a:r>
            <a:br>
              <a:rPr lang="en-US" dirty="0"/>
            </a:br>
            <a:r>
              <a:rPr lang="en-US" dirty="0" err="1"/>
              <a:t>TravisCI</a:t>
            </a:r>
            <a:r>
              <a:rPr lang="en-US" dirty="0"/>
              <a:t> VS </a:t>
            </a:r>
            <a:r>
              <a:rPr lang="en-US" dirty="0" err="1"/>
              <a:t>CircleCI</a:t>
            </a:r>
            <a:r>
              <a:rPr lang="en-US" dirty="0"/>
              <a:t> VS 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681D9-C6A4-2147-A455-6D668F2C0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-</a:t>
            </a:r>
            <a:r>
              <a:rPr lang="en-US" dirty="0" err="1"/>
              <a:t>Anilkumar</a:t>
            </a:r>
            <a:r>
              <a:rPr lang="en-US" dirty="0"/>
              <a:t> </a:t>
            </a:r>
            <a:r>
              <a:rPr lang="en-US" dirty="0" err="1"/>
              <a:t>Dantala</a:t>
            </a:r>
            <a:r>
              <a:rPr lang="en-US" dirty="0"/>
              <a:t> </a:t>
            </a:r>
            <a:r>
              <a:rPr lang="en-US" dirty="0" err="1"/>
              <a:t>dantala.a@husky.neu.edu</a:t>
            </a:r>
            <a:endParaRPr lang="en-US" dirty="0"/>
          </a:p>
          <a:p>
            <a:r>
              <a:rPr lang="en-US" dirty="0"/>
              <a:t>		- Ankit Patel </a:t>
            </a:r>
            <a:r>
              <a:rPr lang="en-US" dirty="0" err="1"/>
              <a:t>patel.ankit@husky.nedu.edu</a:t>
            </a:r>
            <a:endParaRPr lang="en-US" dirty="0"/>
          </a:p>
          <a:p>
            <a:r>
              <a:rPr lang="en-US" dirty="0"/>
              <a:t>		- </a:t>
            </a:r>
            <a:r>
              <a:rPr lang="en-US" dirty="0" err="1"/>
              <a:t>Ketul</a:t>
            </a:r>
            <a:r>
              <a:rPr lang="en-US" dirty="0"/>
              <a:t> Shukla </a:t>
            </a:r>
            <a:r>
              <a:rPr lang="en-US" dirty="0" err="1"/>
              <a:t>Shukla.kE@HUSKY.NEU.EDU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7F90-B683-2848-B977-193FF91C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7B35-846A-7A48-9F55-30DE09ED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 is a software development practice where members of a team integrate their work frequently, verified by an automated build including test to detect integration errors</a:t>
            </a:r>
          </a:p>
        </p:txBody>
      </p:sp>
    </p:spTree>
    <p:extLst>
      <p:ext uri="{BB962C8B-B14F-4D97-AF65-F5344CB8AC3E}">
        <p14:creationId xmlns:p14="http://schemas.microsoft.com/office/powerpoint/2010/main" val="170223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01B-B34B-BC43-AFF0-D802E608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 Ci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D8A5-B1E7-0549-8A0B-F53C2007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distributed, build system for open source community for Continuous Integration</a:t>
            </a:r>
          </a:p>
          <a:p>
            <a:r>
              <a:rPr lang="en-US" dirty="0"/>
              <a:t>It is integrated with GitHub</a:t>
            </a:r>
          </a:p>
          <a:p>
            <a:r>
              <a:rPr lang="en-US" dirty="0"/>
              <a:t>Things </a:t>
            </a:r>
            <a:r>
              <a:rPr lang="en-US" dirty="0" err="1"/>
              <a:t>travis</a:t>
            </a:r>
            <a:r>
              <a:rPr lang="en-US" dirty="0"/>
              <a:t> can do</a:t>
            </a:r>
          </a:p>
          <a:p>
            <a:pPr lvl="1"/>
            <a:r>
              <a:rPr lang="en-US" dirty="0"/>
              <a:t>Run tests, provide feedback, build artifacts, check code quality, deploy cloud services, monitor GitHub projects.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Encrypt secure environment variables or files, parallel builds, cli client and </a:t>
            </a:r>
            <a:r>
              <a:rPr lang="en-US" dirty="0" err="1"/>
              <a:t>api</a:t>
            </a:r>
            <a:r>
              <a:rPr lang="en-US" dirty="0"/>
              <a:t> for scripting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8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9A84-89D7-5D40-A06B-72FB6760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3354-7590-1C47-8BBC-CFB96956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contained java based program</a:t>
            </a:r>
          </a:p>
          <a:p>
            <a:r>
              <a:rPr lang="en-US" dirty="0"/>
              <a:t>Continuous integration server</a:t>
            </a:r>
          </a:p>
          <a:p>
            <a:r>
              <a:rPr lang="en-US" dirty="0"/>
              <a:t>Flexible &amp; extensible 100’s of plugins</a:t>
            </a:r>
          </a:p>
          <a:p>
            <a:r>
              <a:rPr lang="en-US" dirty="0"/>
              <a:t>Open 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1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E67F-C570-ED4A-9ABB-05B8B4EF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CircleCi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4645-506D-B644-BF6B-49243827D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based system</a:t>
            </a:r>
          </a:p>
          <a:p>
            <a:r>
              <a:rPr lang="en-US" dirty="0"/>
              <a:t>Advanced in testing</a:t>
            </a:r>
          </a:p>
          <a:p>
            <a:r>
              <a:rPr lang="en-US" dirty="0"/>
              <a:t>Docker support</a:t>
            </a:r>
          </a:p>
          <a:p>
            <a:r>
              <a:rPr lang="en-US" dirty="0"/>
              <a:t>Caches requirement installations</a:t>
            </a:r>
          </a:p>
        </p:txBody>
      </p:sp>
    </p:spTree>
    <p:extLst>
      <p:ext uri="{BB962C8B-B14F-4D97-AF65-F5344CB8AC3E}">
        <p14:creationId xmlns:p14="http://schemas.microsoft.com/office/powerpoint/2010/main" val="377619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8441-18E4-9442-AA1B-550112DA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TravisCI</a:t>
            </a: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09801-09D4-C643-B459-AAB3A2F42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2DB90-27D3-0A4F-9109-1AA1F77E3B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Fast Start</a:t>
            </a:r>
          </a:p>
          <a:p>
            <a:r>
              <a:rPr lang="en-US" dirty="0"/>
              <a:t>YAML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Free for open source</a:t>
            </a:r>
          </a:p>
          <a:p>
            <a:r>
              <a:rPr lang="en-US" dirty="0"/>
              <a:t>No dedicated server required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807F1-9FDE-E649-B67E-90F4DAED7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E69C9-5D9E-F049-8048-43A4A0A781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Costs </a:t>
            </a:r>
            <a:r>
              <a:rPr lang="en-US" dirty="0" err="1"/>
              <a:t>higer</a:t>
            </a:r>
            <a:r>
              <a:rPr lang="en-US" dirty="0"/>
              <a:t> compared to others</a:t>
            </a:r>
          </a:p>
          <a:p>
            <a:r>
              <a:rPr lang="en-US" dirty="0"/>
              <a:t>Customization through 3</a:t>
            </a:r>
            <a:r>
              <a:rPr lang="en-US" baseline="30000" dirty="0"/>
              <a:t>rd</a:t>
            </a:r>
            <a:r>
              <a:rPr lang="en-US" dirty="0"/>
              <a:t> parties</a:t>
            </a:r>
          </a:p>
        </p:txBody>
      </p:sp>
    </p:spTree>
    <p:extLst>
      <p:ext uri="{BB962C8B-B14F-4D97-AF65-F5344CB8AC3E}">
        <p14:creationId xmlns:p14="http://schemas.microsoft.com/office/powerpoint/2010/main" val="353128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B587-9D15-DE47-92E6-68D988DD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72FBB-5953-244E-92C4-105CDF8D7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C628F-D210-604B-B574-692D187C55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Free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Plugin System</a:t>
            </a:r>
          </a:p>
          <a:p>
            <a:r>
              <a:rPr lang="en-US" dirty="0"/>
              <a:t>Full control of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23258-42A2-4441-877A-A8E97A418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74A1A-626D-AF4A-A325-A6D5DA3C97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Dedicated Servers</a:t>
            </a:r>
          </a:p>
          <a:p>
            <a:r>
              <a:rPr lang="en-US" dirty="0"/>
              <a:t>Requires time for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37242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BB56-C0A7-7E43-AF90-CB1E7527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CircleCI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A1F7D-E8D8-E949-9332-7FFA6E2B2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32B-9144-1548-B2AD-BF69047B12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Supports Ubuntu and </a:t>
            </a:r>
            <a:r>
              <a:rPr lang="en-US" dirty="0" err="1"/>
              <a:t>MacOS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bitbucket</a:t>
            </a:r>
            <a:r>
              <a:rPr lang="en-US" dirty="0"/>
              <a:t> support</a:t>
            </a:r>
          </a:p>
          <a:p>
            <a:r>
              <a:rPr lang="en-US" dirty="0"/>
              <a:t>Aws, Docker, Azure, Dedicated </a:t>
            </a:r>
            <a:r>
              <a:rPr lang="en-US" dirty="0" err="1"/>
              <a:t>sercer</a:t>
            </a:r>
            <a:endParaRPr lang="en-US" dirty="0"/>
          </a:p>
          <a:p>
            <a:r>
              <a:rPr lang="en-US" dirty="0"/>
              <a:t>Easy and fast to start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F1867-51E8-A344-BA89-7AA27D5BC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022EC-9CDD-654D-8DA8-C695AD0A48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Support for few languages compared to other</a:t>
            </a:r>
          </a:p>
          <a:p>
            <a:r>
              <a:rPr lang="en-US" dirty="0"/>
              <a:t>Problems with customization</a:t>
            </a:r>
          </a:p>
          <a:p>
            <a:r>
              <a:rPr lang="en-US" dirty="0"/>
              <a:t>Can stop supporting any </a:t>
            </a:r>
            <a:r>
              <a:rPr lang="en-US" dirty="0" err="1"/>
              <a:t>softwares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2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A4B2-5144-0440-8DAF-8B1BECEC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2727"/>
          </a:xfrm>
        </p:spPr>
        <p:txBody>
          <a:bodyPr>
            <a:normAutofit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D3406-30C0-DB47-A451-6604A1623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593808"/>
            <a:ext cx="3196899" cy="685800"/>
          </a:xfrm>
        </p:spPr>
        <p:txBody>
          <a:bodyPr/>
          <a:lstStyle/>
          <a:p>
            <a:pPr algn="ctr"/>
            <a:r>
              <a:rPr lang="en-US" dirty="0" err="1"/>
              <a:t>TravisCI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1EC6E-70E9-CA4D-BF84-65DBDCF5660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9" y="2279608"/>
            <a:ext cx="3208735" cy="3927228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Integration</a:t>
            </a:r>
          </a:p>
          <a:p>
            <a:r>
              <a:rPr lang="en-US" dirty="0"/>
              <a:t>Free for open source</a:t>
            </a:r>
          </a:p>
          <a:p>
            <a:r>
              <a:rPr lang="en-US" dirty="0"/>
              <a:t>Easy integration, and setup</a:t>
            </a:r>
          </a:p>
          <a:p>
            <a:r>
              <a:rPr lang="en-US" dirty="0"/>
              <a:t>Automatic deployment </a:t>
            </a:r>
          </a:p>
          <a:p>
            <a:endParaRPr lang="en-US" dirty="0"/>
          </a:p>
          <a:p>
            <a:r>
              <a:rPr lang="en-US" dirty="0"/>
              <a:t>Support for many languages</a:t>
            </a:r>
          </a:p>
          <a:p>
            <a:r>
              <a:rPr lang="en-US" dirty="0"/>
              <a:t>Excellent documentation</a:t>
            </a:r>
          </a:p>
          <a:p>
            <a:r>
              <a:rPr lang="en-US" dirty="0"/>
              <a:t>Easy </a:t>
            </a:r>
            <a:r>
              <a:rPr lang="en-US" dirty="0" err="1"/>
              <a:t>config</a:t>
            </a:r>
            <a:r>
              <a:rPr lang="en-US" dirty="0"/>
              <a:t> with YAML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F3F97-C5C9-964C-AF30-24364552C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4767" y="1596980"/>
            <a:ext cx="3184385" cy="685800"/>
          </a:xfrm>
        </p:spPr>
        <p:txBody>
          <a:bodyPr/>
          <a:lstStyle/>
          <a:p>
            <a:pPr algn="ctr"/>
            <a:r>
              <a:rPr lang="en-US" dirty="0" err="1"/>
              <a:t>CircleCI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41A27-2C90-DA48-91CD-F1AB88E75A6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4" y="2282780"/>
            <a:ext cx="3195830" cy="3924056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integration</a:t>
            </a:r>
          </a:p>
          <a:p>
            <a:r>
              <a:rPr lang="en-US" dirty="0"/>
              <a:t>Competitively priced</a:t>
            </a:r>
          </a:p>
          <a:p>
            <a:r>
              <a:rPr lang="en-US" dirty="0"/>
              <a:t>Easy Integration</a:t>
            </a:r>
          </a:p>
          <a:p>
            <a:r>
              <a:rPr lang="en-US" dirty="0"/>
              <a:t>Quick setup</a:t>
            </a:r>
          </a:p>
          <a:p>
            <a:r>
              <a:rPr lang="en-US" dirty="0"/>
              <a:t>Support for </a:t>
            </a:r>
            <a:r>
              <a:rPr lang="en-US" dirty="0" err="1"/>
              <a:t>queus</a:t>
            </a:r>
            <a:endParaRPr lang="en-US" dirty="0"/>
          </a:p>
          <a:p>
            <a:r>
              <a:rPr lang="en-US" dirty="0"/>
              <a:t>Supports 8 languages and 16 databases</a:t>
            </a:r>
          </a:p>
          <a:p>
            <a:r>
              <a:rPr lang="en-US" dirty="0"/>
              <a:t>Easy configuration with YAML</a:t>
            </a:r>
          </a:p>
          <a:p>
            <a:r>
              <a:rPr lang="en-US" dirty="0"/>
              <a:t>SSH support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894055-85E9-6B4F-901B-5A579EC7C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3" y="1593808"/>
            <a:ext cx="3194968" cy="685800"/>
          </a:xfrm>
        </p:spPr>
        <p:txBody>
          <a:bodyPr/>
          <a:lstStyle/>
          <a:p>
            <a:pPr algn="ctr"/>
            <a:r>
              <a:rPr lang="en-US" dirty="0"/>
              <a:t>Jenkins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361272-5883-3C41-929B-3F234299C97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3" y="2279608"/>
            <a:ext cx="3194968" cy="3927228"/>
          </a:xfrm>
        </p:spPr>
        <p:txBody>
          <a:bodyPr/>
          <a:lstStyle/>
          <a:p>
            <a:r>
              <a:rPr lang="en-US" dirty="0"/>
              <a:t>Hosted Internally</a:t>
            </a:r>
          </a:p>
          <a:p>
            <a:r>
              <a:rPr lang="en-US" dirty="0"/>
              <a:t>Free open source</a:t>
            </a:r>
          </a:p>
          <a:p>
            <a:endParaRPr lang="en-US" dirty="0"/>
          </a:p>
          <a:p>
            <a:r>
              <a:rPr lang="en-US" dirty="0"/>
              <a:t>Great to build, deploy or launch anything </a:t>
            </a:r>
            <a:r>
              <a:rPr lang="en-US" dirty="0" err="1"/>
              <a:t>async</a:t>
            </a:r>
            <a:endParaRPr lang="en-US" dirty="0"/>
          </a:p>
          <a:p>
            <a:endParaRPr lang="en-US" dirty="0"/>
          </a:p>
          <a:p>
            <a:r>
              <a:rPr lang="en-US" dirty="0"/>
              <a:t>Scalable</a:t>
            </a:r>
          </a:p>
          <a:p>
            <a:r>
              <a:rPr lang="en-US" dirty="0"/>
              <a:t>Safe to store key environment variable</a:t>
            </a:r>
          </a:p>
          <a:p>
            <a:r>
              <a:rPr lang="en-US" dirty="0"/>
              <a:t>Cross platform </a:t>
            </a:r>
            <a:r>
              <a:rPr lang="en-US" dirty="0" err="1"/>
              <a:t>bult</a:t>
            </a:r>
            <a:r>
              <a:rPr lang="en-US" dirty="0"/>
              <a:t>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74</TotalTime>
  <Words>279</Words>
  <Application>Microsoft Macintosh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Continuous Integration Tools Comparison TravisCI VS CircleCI VS Jenkins</vt:lpstr>
      <vt:lpstr>Continuous Integration </vt:lpstr>
      <vt:lpstr>Travis Ci </vt:lpstr>
      <vt:lpstr>Jenkins </vt:lpstr>
      <vt:lpstr>CircleCi  </vt:lpstr>
      <vt:lpstr>TravisCI </vt:lpstr>
      <vt:lpstr>Jenkins</vt:lpstr>
      <vt:lpstr>CircleCI</vt:lpstr>
      <vt:lpstr>Continuous Integration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Tools Comparison TravisCI VS CircleCI VS Jenkins</dc:title>
  <dc:creator>Ankit Chimanlal Patel</dc:creator>
  <cp:lastModifiedBy>Ankit Chimanlal Patel</cp:lastModifiedBy>
  <cp:revision>6</cp:revision>
  <dcterms:created xsi:type="dcterms:W3CDTF">2018-02-28T22:14:43Z</dcterms:created>
  <dcterms:modified xsi:type="dcterms:W3CDTF">2018-02-28T23:29:06Z</dcterms:modified>
</cp:coreProperties>
</file>