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9" r:id="rId7"/>
    <p:sldId id="261" r:id="rId8"/>
    <p:sldId id="262" r:id="rId9"/>
    <p:sldId id="273" r:id="rId10"/>
    <p:sldId id="263" r:id="rId11"/>
    <p:sldId id="270" r:id="rId12"/>
    <p:sldId id="271" r:id="rId13"/>
    <p:sldId id="272" r:id="rId14"/>
    <p:sldId id="264" r:id="rId15"/>
    <p:sldId id="265" r:id="rId16"/>
    <p:sldId id="267" r:id="rId17"/>
    <p:sldId id="27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7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9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"/>
          <a:stretch/>
        </p:blipFill>
        <p:spPr>
          <a:xfrm>
            <a:off x="0" y="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b="5000"/>
          <a:stretch/>
        </p:blipFill>
        <p:spPr>
          <a:xfrm>
            <a:off x="79130" y="0"/>
            <a:ext cx="12112869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"/>
          <a:stretch/>
        </p:blipFill>
        <p:spPr>
          <a:xfrm>
            <a:off x="0" y="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1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9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b="5512"/>
          <a:stretch/>
        </p:blipFill>
        <p:spPr>
          <a:xfrm>
            <a:off x="61546" y="0"/>
            <a:ext cx="12130454" cy="64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71" y="0"/>
            <a:ext cx="1058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2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1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8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8"/>
          <a:stretch/>
        </p:blipFill>
        <p:spPr>
          <a:xfrm>
            <a:off x="0" y="0"/>
            <a:ext cx="12192000" cy="6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5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"/>
          <a:stretch/>
        </p:blipFill>
        <p:spPr>
          <a:xfrm>
            <a:off x="0" y="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1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7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"/>
          <a:stretch/>
        </p:blipFill>
        <p:spPr>
          <a:xfrm>
            <a:off x="0" y="0"/>
            <a:ext cx="12192000" cy="65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0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Dantala</dc:creator>
  <cp:lastModifiedBy>Anil Dantala</cp:lastModifiedBy>
  <cp:revision>10</cp:revision>
  <dcterms:created xsi:type="dcterms:W3CDTF">2016-12-11T21:46:20Z</dcterms:created>
  <dcterms:modified xsi:type="dcterms:W3CDTF">2016-12-12T03:54:44Z</dcterms:modified>
</cp:coreProperties>
</file>