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72" r:id="rId8"/>
    <p:sldId id="270" r:id="rId9"/>
    <p:sldId id="273" r:id="rId10"/>
    <p:sldId id="274" r:id="rId11"/>
    <p:sldId id="275" r:id="rId12"/>
    <p:sldId id="271" r:id="rId13"/>
    <p:sldId id="276" r:id="rId14"/>
    <p:sldId id="277" r:id="rId15"/>
    <p:sldId id="278" r:id="rId16"/>
    <p:sldId id="266" r:id="rId17"/>
    <p:sldId id="269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pPr/>
              <a:t>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SNAP AND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Searching RE-DEFINED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43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State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8200" y="2603500"/>
            <a:ext cx="7581900" cy="4152900"/>
          </a:xfrm>
        </p:spPr>
      </p:pic>
    </p:spTree>
    <p:extLst>
      <p:ext uri="{BB962C8B-B14F-4D97-AF65-F5344CB8AC3E}">
        <p14:creationId xmlns:p14="http://schemas.microsoft.com/office/powerpoint/2010/main" xmlns="" val="18273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State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9200" y="2603500"/>
            <a:ext cx="6057899" cy="4152900"/>
          </a:xfrm>
        </p:spPr>
      </p:pic>
    </p:spTree>
    <p:extLst>
      <p:ext uri="{BB962C8B-B14F-4D97-AF65-F5344CB8AC3E}">
        <p14:creationId xmlns:p14="http://schemas.microsoft.com/office/powerpoint/2010/main" xmlns="" val="41825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9979" y="2603500"/>
            <a:ext cx="3772855" cy="3416300"/>
          </a:xfrm>
        </p:spPr>
      </p:pic>
    </p:spTree>
    <p:extLst>
      <p:ext uri="{BB962C8B-B14F-4D97-AF65-F5344CB8AC3E}">
        <p14:creationId xmlns:p14="http://schemas.microsoft.com/office/powerpoint/2010/main" xmlns="" val="37856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Data Dictionary: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8500" y="3282806"/>
            <a:ext cx="7378700" cy="3143394"/>
          </a:xfrm>
        </p:spPr>
      </p:pic>
    </p:spTree>
    <p:extLst>
      <p:ext uri="{BB962C8B-B14F-4D97-AF65-F5344CB8AC3E}">
        <p14:creationId xmlns:p14="http://schemas.microsoft.com/office/powerpoint/2010/main" xmlns="" val="19901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 Dictionary: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2800" y="3316148"/>
            <a:ext cx="7759700" cy="3110052"/>
          </a:xfrm>
        </p:spPr>
      </p:pic>
    </p:spTree>
    <p:extLst>
      <p:ext uri="{BB962C8B-B14F-4D97-AF65-F5344CB8AC3E}">
        <p14:creationId xmlns:p14="http://schemas.microsoft.com/office/powerpoint/2010/main" xmlns="" val="205657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Data Dictionary: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9700" y="3378069"/>
            <a:ext cx="7594600" cy="2997331"/>
          </a:xfrm>
        </p:spPr>
      </p:pic>
    </p:spTree>
    <p:extLst>
      <p:ext uri="{BB962C8B-B14F-4D97-AF65-F5344CB8AC3E}">
        <p14:creationId xmlns:p14="http://schemas.microsoft.com/office/powerpoint/2010/main" xmlns="" val="186974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Used Technologies 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Technologies Used: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Android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J2EE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Image 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Image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DBMS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Search 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Product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Online Product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Interactive GUI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995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08" y="2603500"/>
            <a:ext cx="4825158" cy="3416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Hardware 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Android Compatible Device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WAN Connection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Camera 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Software 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Android OS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Image Comparison Algorithm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Database 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931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Android Application Development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Eclipse IDE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Image Processing &amp; Comparison Algorithm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Database Management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Image Crawling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J2EE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972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Outcome: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 smtClean="0"/>
              <a:t>Android Application which shall help user to simply search similar products by just taking Snap of it</a:t>
            </a:r>
            <a:r>
              <a:rPr lang="en-US" sz="2400" dirty="0" smtClean="0"/>
              <a:t>.</a:t>
            </a:r>
            <a:endParaRPr lang="en-US" sz="2400" smtClean="0"/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 Website featuring essential product details that shall make your search easy and quick.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451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Project </a:t>
            </a:r>
            <a:r>
              <a:rPr lang="en-US" sz="2400" dirty="0" smtClean="0"/>
              <a:t>is about Image based </a:t>
            </a:r>
            <a:r>
              <a:rPr lang="en-US" sz="2400" dirty="0"/>
              <a:t>search </a:t>
            </a:r>
            <a:r>
              <a:rPr lang="en-US" sz="2400" dirty="0" smtClean="0"/>
              <a:t>engine which shall find similar products from well-known E-commerce websites.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692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Dynamic GUI with Android Programming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Image Processing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J2EE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Image Comparison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10153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Currently, Google and TinEye provide the facilities to Search by Images.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R</a:t>
            </a:r>
            <a:r>
              <a:rPr lang="en-US" sz="2400" dirty="0" smtClean="0"/>
              <a:t>esults Google and TinEye provide are quite difficult to assess as they provide Generalized Search Results.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There are many Excessive Results which confuse user with unrelated information regarding the product.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897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C</a:t>
            </a:r>
            <a:r>
              <a:rPr lang="en-US" sz="2400" dirty="0" smtClean="0"/>
              <a:t>urrent scenario limits the user with generalized results.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Development being done shall connect e-commerce with this domain.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Application shall allow user to get access to more precise details and look alike products.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User then can buy the product(s) with help of result being displayed.</a:t>
            </a:r>
          </a:p>
        </p:txBody>
      </p:sp>
    </p:spTree>
    <p:extLst>
      <p:ext uri="{BB962C8B-B14F-4D97-AF65-F5344CB8AC3E}">
        <p14:creationId xmlns:p14="http://schemas.microsoft.com/office/powerpoint/2010/main" xmlns="" val="39416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Search Area to be Limited to Watches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Use of Existing Image Processing and Comparison Algorithms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Database Management System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Image Crawling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Development of Interactive GUI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89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4801" y="2603500"/>
            <a:ext cx="6324600" cy="4064000"/>
          </a:xfrm>
        </p:spPr>
      </p:pic>
    </p:spTree>
    <p:extLst>
      <p:ext uri="{BB962C8B-B14F-4D97-AF65-F5344CB8AC3E}">
        <p14:creationId xmlns:p14="http://schemas.microsoft.com/office/powerpoint/2010/main" xmlns="" val="1336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5360" y="2603500"/>
            <a:ext cx="5202093" cy="3416300"/>
          </a:xfrm>
        </p:spPr>
      </p:pic>
    </p:spTree>
    <p:extLst>
      <p:ext uri="{BB962C8B-B14F-4D97-AF65-F5344CB8AC3E}">
        <p14:creationId xmlns:p14="http://schemas.microsoft.com/office/powerpoint/2010/main" xmlns="" val="14542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State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501" y="2247900"/>
            <a:ext cx="6134100" cy="4445000"/>
          </a:xfrm>
        </p:spPr>
      </p:pic>
    </p:spTree>
    <p:extLst>
      <p:ext uri="{BB962C8B-B14F-4D97-AF65-F5344CB8AC3E}">
        <p14:creationId xmlns:p14="http://schemas.microsoft.com/office/powerpoint/2010/main" xmlns="" val="15020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655</TotalTime>
  <Words>294</Words>
  <Application>Microsoft Office PowerPoint</Application>
  <PresentationFormat>Custom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SNAP AND SEARCH</vt:lpstr>
      <vt:lpstr>Project Definition  </vt:lpstr>
      <vt:lpstr>Project Domain</vt:lpstr>
      <vt:lpstr>Current Scenario</vt:lpstr>
      <vt:lpstr>Evolution</vt:lpstr>
      <vt:lpstr>Scope</vt:lpstr>
      <vt:lpstr>Class Diagram:</vt:lpstr>
      <vt:lpstr>Sequence Diagram:</vt:lpstr>
      <vt:lpstr>E-Commerce State Diagram:</vt:lpstr>
      <vt:lpstr>Login State Diagram:</vt:lpstr>
      <vt:lpstr>Purchase State Diagram:</vt:lpstr>
      <vt:lpstr>Use Case Diagram:</vt:lpstr>
      <vt:lpstr>Product Data Dictionary: </vt:lpstr>
      <vt:lpstr>User Data Dictionary:</vt:lpstr>
      <vt:lpstr>Image Data Dictionary:</vt:lpstr>
      <vt:lpstr>Features &amp; Used Technologies :</vt:lpstr>
      <vt:lpstr>Requirements:</vt:lpstr>
      <vt:lpstr>What Will We Learn?</vt:lpstr>
      <vt:lpstr>Project Outcome: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AND SEARCH</dc:title>
  <dc:creator>Ketu</dc:creator>
  <cp:lastModifiedBy>nirav</cp:lastModifiedBy>
  <cp:revision>39</cp:revision>
  <dcterms:created xsi:type="dcterms:W3CDTF">2014-08-06T09:28:09Z</dcterms:created>
  <dcterms:modified xsi:type="dcterms:W3CDTF">2015-02-01T11:44:41Z</dcterms:modified>
</cp:coreProperties>
</file>