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4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2" r:id="rId37"/>
    <p:sldId id="304" r:id="rId38"/>
    <p:sldId id="305" r:id="rId39"/>
    <p:sldId id="307" r:id="rId40"/>
    <p:sldId id="308" r:id="rId41"/>
    <p:sldId id="309" r:id="rId42"/>
    <p:sldId id="310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87B7-099D-434D-9276-14D98E086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A3F03-E75D-4561-9819-DF24A2F9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AE24-3E5B-487F-852F-587810C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183B-79ED-4005-9547-0B225F9E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7F86-795E-4D8C-8E02-BDA40E5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90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710-4B3E-419A-AFB5-3223B87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60CC-7A68-4326-9B59-3C48E9D5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E3AF-1B89-440A-B0DB-73173525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8BBD-C2AD-4A6B-8645-0D4275D8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8465-6D08-4520-AAB7-299780C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18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C7FA3-883F-4616-B9DA-91F102AD2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A8A20-E9EB-4938-B320-616117AAB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A5CC-5854-4088-921E-23A3EFB0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0FDF-BF77-44DA-95B6-C456C07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72CA-12FF-418B-A1EB-005F47F2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47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ECA2-ED1E-4556-9709-4992327F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3701-7547-4F59-BD6A-3C4F78D0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EBE7-FD08-4A81-9C22-C8A3202C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71B-37C5-4C4F-B3E6-6AAAB910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D536-7184-4F6E-98A6-7114DF26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63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F5A0-49B2-45AD-B96E-D9FD829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59C6-2EB8-4CED-8870-A07D4978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7B4B-63C7-4C6F-81F3-D5842C4D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EE7-0147-4A63-849F-B359D83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7950-AFD9-4189-A75E-A3272468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75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6D74-55C3-4656-88C7-592593F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4D60-0771-4162-A40C-5277F0E85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2843-15DD-456C-BB83-0A158E72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79F1F-87B7-4FFC-AEDF-DEDF7ED5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0F73-ECE2-469B-8E42-3A98440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3B0C-C225-4737-9D09-E47A45EB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006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166C-5686-4A24-8927-048F684F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DAC9-5206-4BEF-A4B0-4B62AC2F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A37B4-607C-4D1B-81BC-E4A6BF8B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9D93-DCA2-4D61-8F7C-F89E97B98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828FA-C462-4400-A22C-F054CBEE7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E9D83-3C2F-42A2-A9A8-38DB93A9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E314D-968B-4AA9-9EAE-0CE74263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9F2-487E-40BA-9D98-0A0112A9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38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9EA-E864-4416-8716-3AF170F5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6731F-5ABC-46FD-A03C-13746BC3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113B-DFDC-44DB-8104-0B4EE7C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6DBA-128A-4328-A447-35D37FA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00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582B5-2652-475C-BA69-9D5D521C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EAE74-E7B8-4880-867F-581824A0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4DB9-B461-4F3E-B171-336EC8C7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8D4B-ECD1-450E-93BB-7D628BE8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B4E1-1E53-4490-9323-6B66B921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3B56-8913-4A12-9392-561F0F7E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24CE-53DD-4D32-A3DB-4780495C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C6171-69C4-4BA1-BAC1-7EA1DBA2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2682-8850-4033-A821-8DAC6761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1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6818-3DE9-4EB7-982D-5F53B86D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9F40A-0A65-471A-B137-D5C29DCA3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A27D-064F-4EDF-B6BD-162EE46D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EAF2-E41E-4F22-9FA6-296662C0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CA9D0-D254-4F82-AB7D-E9648C41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36F4C-D22B-47A9-8BC9-AA45B76C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6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7F5EF-C43D-4256-A372-492F77E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A15D-8C9F-4190-991A-C2AF6921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99FA-7157-40D9-AA35-890063F9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018-6E87-45B9-BFBF-B024BC85B092}" type="datetimeFigureOut">
              <a:rPr lang="LID4096" smtClean="0"/>
              <a:t>06/10/2022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20C7-D615-4D08-A405-15973BF27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1C3C-E3DD-493D-B5B0-483809FBB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EDAE-1B9B-4851-AE80-E3880973BCA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40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24B6F-5965-46ED-A6C7-119BD05C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222"/>
            <a:ext cx="12192000" cy="51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8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94385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2285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05430"/>
              </p:ext>
            </p:extLst>
          </p:nvPr>
        </p:nvGraphicFramePr>
        <p:xfrm>
          <a:off x="0" y="493163"/>
          <a:ext cx="985707" cy="11125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36FAA-B4D0-48E3-B9E7-AAAA690E15A2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1)]</a:t>
            </a:r>
            <a:endParaRPr lang="LID4096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8F140-C076-4A67-B33E-D34790A3C469}"/>
              </a:ext>
            </a:extLst>
          </p:cNvPr>
          <p:cNvSpPr txBox="1"/>
          <p:nvPr/>
        </p:nvSpPr>
        <p:spPr>
          <a:xfrm>
            <a:off x="3577904" y="5963450"/>
            <a:ext cx="43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Cardinality = #_edge_types * #_directions * #_nodes + 1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0973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9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0362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30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18344"/>
              </p:ext>
            </p:extLst>
          </p:nvPr>
        </p:nvGraphicFramePr>
        <p:xfrm>
          <a:off x="0" y="493163"/>
          <a:ext cx="985707" cy="11125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8838A-81C2-42E0-9056-9111FBEC44F4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12)]</a:t>
            </a:r>
            <a:endParaRPr lang="LID4096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F23C5-47B2-4C90-AC4B-3B3B7C7DC65E}"/>
              </a:ext>
            </a:extLst>
          </p:cNvPr>
          <p:cNvSpPr txBox="1"/>
          <p:nvPr/>
        </p:nvSpPr>
        <p:spPr>
          <a:xfrm>
            <a:off x="3577904" y="5963450"/>
            <a:ext cx="43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Cardinality = #_edge_types * #_directions * #_nodes + 1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22314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10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3601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36326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11859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7163-99B5-403D-9F31-EBBBA1266BE5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1744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11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31212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33356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83893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EE97E-6C45-4652-818A-300A14C73DBC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8665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12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46931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51632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83640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1B7C1-B0E0-4A84-83F0-BEFA76597527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31875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13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28660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02486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81255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6D4D7-A133-464F-B200-8A0C1305CE9D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06664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14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58435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95392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4557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9757-DD62-488F-99C6-1D281086C1D6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14815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15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61097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752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46376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3C0885-D165-4D6B-96B1-D09C96010B23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0)]</a:t>
            </a:r>
            <a:endParaRPr lang="LID4096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9816C-F0FC-4F18-A6CA-C6E5897C2BAF}"/>
              </a:ext>
            </a:extLst>
          </p:cNvPr>
          <p:cNvSpPr txBox="1"/>
          <p:nvPr/>
        </p:nvSpPr>
        <p:spPr>
          <a:xfrm>
            <a:off x="6241410" y="5993353"/>
            <a:ext cx="45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step might be yet again problematic in implementation: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How to fill the DF-edge’s (correlation) attribute a priori this prediction.</a:t>
            </a:r>
            <a:endParaRPr lang="LID4096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3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16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93466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20106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59481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352ED-FBDC-44BC-96ED-47682994A7D3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77152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17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31769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44357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0926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BAE100-BF11-4F7F-967F-6366E987BC4A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5137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X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26398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3927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34004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19682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21177"/>
              </p:ext>
            </p:extLst>
          </p:nvPr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EADB15-7A81-472C-AF11-41048180F1DB}"/>
              </a:ext>
            </a:extLst>
          </p:cNvPr>
          <p:cNvSpPr txBox="1"/>
          <p:nvPr/>
        </p:nvSpPr>
        <p:spPr>
          <a:xfrm>
            <a:off x="9949343" y="1144772"/>
            <a:ext cx="8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types: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591C5-65CE-414B-A76C-D14F2ED930E4}"/>
              </a:ext>
            </a:extLst>
          </p:cNvPr>
          <p:cNvSpPr txBox="1"/>
          <p:nvPr/>
        </p:nvSpPr>
        <p:spPr>
          <a:xfrm>
            <a:off x="9949343" y="2659252"/>
            <a:ext cx="8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types: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CFEF7-546D-4124-987A-24A64DF66BF3}"/>
              </a:ext>
            </a:extLst>
          </p:cNvPr>
          <p:cNvSpPr txBox="1"/>
          <p:nvPr/>
        </p:nvSpPr>
        <p:spPr>
          <a:xfrm>
            <a:off x="9169167" y="3940639"/>
            <a:ext cx="166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:CORR attribute values of :DF edges: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36264-BB40-40CB-9BC0-5133417A021F}"/>
              </a:ext>
            </a:extLst>
          </p:cNvPr>
          <p:cNvSpPr txBox="1"/>
          <p:nvPr/>
        </p:nvSpPr>
        <p:spPr>
          <a:xfrm>
            <a:off x="9714451" y="4991570"/>
            <a:ext cx="111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direction: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4AE42-40BB-4835-A8B7-5DA23B752FB5}"/>
              </a:ext>
            </a:extLst>
          </p:cNvPr>
          <p:cNvSpPr txBox="1"/>
          <p:nvPr/>
        </p:nvSpPr>
        <p:spPr>
          <a:xfrm>
            <a:off x="985707" y="1784866"/>
            <a:ext cx="11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list</a:t>
            </a:r>
            <a:endParaRPr lang="LID4096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0435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7041011-1B36-448E-9F2F-330BA4022888}"/>
              </a:ext>
            </a:extLst>
          </p:cNvPr>
          <p:cNvSpPr txBox="1"/>
          <p:nvPr/>
        </p:nvSpPr>
        <p:spPr>
          <a:xfrm>
            <a:off x="1118532" y="5073134"/>
            <a:ext cx="111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209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18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99157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74374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39120"/>
              </p:ext>
            </p:extLst>
          </p:nvPr>
        </p:nvGraphicFramePr>
        <p:xfrm>
          <a:off x="0" y="493163"/>
          <a:ext cx="985707" cy="148336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D3AF9-10C6-431C-973A-521149EBD2AD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67983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19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05202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13979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8746"/>
              </p:ext>
            </p:extLst>
          </p:nvPr>
        </p:nvGraphicFramePr>
        <p:xfrm>
          <a:off x="0" y="493163"/>
          <a:ext cx="985707" cy="185420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83DA04-8292-4920-B74F-9FBF7FEC2783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86584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20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31798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10818"/>
              </p:ext>
            </p:extLst>
          </p:nvPr>
        </p:nvGraphicFramePr>
        <p:xfrm>
          <a:off x="0" y="493163"/>
          <a:ext cx="985707" cy="185420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5812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CEC2F-339F-4BD9-8660-9879D21593FE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81392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21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35042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05960"/>
              </p:ext>
            </p:extLst>
          </p:nvPr>
        </p:nvGraphicFramePr>
        <p:xfrm>
          <a:off x="0" y="493163"/>
          <a:ext cx="985707" cy="185420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76699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A4851-5668-4468-9079-8CD657A11951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00619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22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11003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07321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4842"/>
              </p:ext>
            </p:extLst>
          </p:nvPr>
        </p:nvGraphicFramePr>
        <p:xfrm>
          <a:off x="0" y="493163"/>
          <a:ext cx="985707" cy="22250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CC4715-F650-4012-8AEE-8E837CEA4230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0525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23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25381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6606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84771"/>
              </p:ext>
            </p:extLst>
          </p:nvPr>
        </p:nvGraphicFramePr>
        <p:xfrm>
          <a:off x="0" y="493163"/>
          <a:ext cx="985707" cy="22250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8D57B-B90B-4F5A-8625-381451184F1F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63464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24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71607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03060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49618"/>
              </p:ext>
            </p:extLst>
          </p:nvPr>
        </p:nvGraphicFramePr>
        <p:xfrm>
          <a:off x="0" y="493163"/>
          <a:ext cx="985707" cy="22250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A20EF5-80B4-4407-817C-5A7627FDB714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87883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25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19538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53493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08657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E9F242-125F-4909-83AF-D6A49698560D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39403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26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6380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94457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86882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0541A6-DE15-4C2E-B981-8DAF2C8F7917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95985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27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2515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66380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5387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5DEDC5-0ED9-486D-AE13-DB4015763899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068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98369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2075"/>
              </p:ext>
            </p:extLst>
          </p:nvPr>
        </p:nvGraphicFramePr>
        <p:xfrm>
          <a:off x="0" y="493163"/>
          <a:ext cx="985707" cy="3708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1F7E7-2013-49AD-BE4B-C6020106E586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58772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28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34826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28917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07787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E4F3F4-991F-4903-BAD7-756406ABDC5F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76134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29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81113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6211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0510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0C5B0F-1052-4A31-94DC-75F14A084F84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4679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30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87346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65848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8174"/>
              </p:ext>
            </p:extLst>
          </p:nvPr>
        </p:nvGraphicFramePr>
        <p:xfrm>
          <a:off x="0" y="493163"/>
          <a:ext cx="985707" cy="25958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6D4DEB-6070-46CA-ABC3-48C5726945FF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88277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31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11587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53427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14DF1-F9A8-4C61-9FCB-459F273D845C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053255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32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28926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77888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57D27-EB36-4111-9387-96C1DAD3F87C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9670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33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3533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65901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40477"/>
              </p:ext>
            </p:extLst>
          </p:nvPr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A53FE9-488E-4950-845A-01B4E707F956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801970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34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23511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32613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77133"/>
              </p:ext>
            </p:extLst>
          </p:nvPr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6F0D9-A7FD-42B8-B1EA-F0C59AB23F25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99072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35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5514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51430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01467"/>
              </p:ext>
            </p:extLst>
          </p:nvPr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CDBD58-6EF9-4D9A-A3A9-47498AE8AD00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7463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36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25020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7694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253D53-41AA-4D26-9F54-30878799D6E6}"/>
              </a:ext>
            </a:extLst>
          </p:cNvPr>
          <p:cNvSpPr/>
          <p:nvPr/>
        </p:nvSpPr>
        <p:spPr>
          <a:xfrm>
            <a:off x="6634770" y="3484081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52E906-02D8-4E0B-83FB-064DBBDF42F0}"/>
              </a:ext>
            </a:extLst>
          </p:cNvPr>
          <p:cNvCxnSpPr>
            <a:cxnSpLocks/>
          </p:cNvCxnSpPr>
          <p:nvPr/>
        </p:nvCxnSpPr>
        <p:spPr>
          <a:xfrm flipV="1">
            <a:off x="6517855" y="3853413"/>
            <a:ext cx="151629" cy="138983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03658A-E73C-4E32-ABB5-0EE9E8E029DD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27), (5, 2)]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50184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37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50559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52641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61346"/>
              </p:ext>
            </p:extLst>
          </p:nvPr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253D53-41AA-4D26-9F54-30878799D6E6}"/>
              </a:ext>
            </a:extLst>
          </p:cNvPr>
          <p:cNvSpPr/>
          <p:nvPr/>
        </p:nvSpPr>
        <p:spPr>
          <a:xfrm>
            <a:off x="6634770" y="3484081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52E906-02D8-4E0B-83FB-064DBBDF42F0}"/>
              </a:ext>
            </a:extLst>
          </p:cNvPr>
          <p:cNvCxnSpPr>
            <a:cxnSpLocks/>
          </p:cNvCxnSpPr>
          <p:nvPr/>
        </p:nvCxnSpPr>
        <p:spPr>
          <a:xfrm flipV="1">
            <a:off x="6517855" y="3853413"/>
            <a:ext cx="151629" cy="138983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0C2D33-E5FE-4C3C-9F78-5AC70B5F12FE}"/>
              </a:ext>
            </a:extLst>
          </p:cNvPr>
          <p:cNvCxnSpPr>
            <a:cxnSpLocks/>
            <a:stCxn id="48" idx="1"/>
            <a:endCxn id="20" idx="2"/>
          </p:cNvCxnSpPr>
          <p:nvPr/>
        </p:nvCxnSpPr>
        <p:spPr>
          <a:xfrm flipH="1" flipV="1">
            <a:off x="3577905" y="3452853"/>
            <a:ext cx="2630739" cy="1062562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F03F4-684D-402B-8C7D-6C38FFCCC96D}"/>
              </a:ext>
            </a:extLst>
          </p:cNvPr>
          <p:cNvSpPr/>
          <p:nvPr/>
        </p:nvSpPr>
        <p:spPr>
          <a:xfrm>
            <a:off x="4487651" y="3806901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A9229-FE4D-4C4D-B8D8-3071B82BD2AE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27), (5, 2), (6, 15)]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406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77942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395"/>
              </p:ext>
            </p:extLst>
          </p:nvPr>
        </p:nvGraphicFramePr>
        <p:xfrm>
          <a:off x="0" y="493163"/>
          <a:ext cx="985707" cy="3708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7632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EED76-3F15-44FE-9458-3FE0E7853244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902577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38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7585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3036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253D53-41AA-4D26-9F54-30878799D6E6}"/>
              </a:ext>
            </a:extLst>
          </p:cNvPr>
          <p:cNvSpPr/>
          <p:nvPr/>
        </p:nvSpPr>
        <p:spPr>
          <a:xfrm>
            <a:off x="6634770" y="3484081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52E906-02D8-4E0B-83FB-064DBBDF42F0}"/>
              </a:ext>
            </a:extLst>
          </p:cNvPr>
          <p:cNvCxnSpPr>
            <a:cxnSpLocks/>
          </p:cNvCxnSpPr>
          <p:nvPr/>
        </p:nvCxnSpPr>
        <p:spPr>
          <a:xfrm flipV="1">
            <a:off x="6517855" y="3853413"/>
            <a:ext cx="151629" cy="138983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0C2D33-E5FE-4C3C-9F78-5AC70B5F12FE}"/>
              </a:ext>
            </a:extLst>
          </p:cNvPr>
          <p:cNvCxnSpPr>
            <a:cxnSpLocks/>
            <a:stCxn id="48" idx="1"/>
            <a:endCxn id="20" idx="2"/>
          </p:cNvCxnSpPr>
          <p:nvPr/>
        </p:nvCxnSpPr>
        <p:spPr>
          <a:xfrm flipH="1" flipV="1">
            <a:off x="3577905" y="3452853"/>
            <a:ext cx="2630739" cy="1062562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F03F4-684D-402B-8C7D-6C38FFCCC96D}"/>
              </a:ext>
            </a:extLst>
          </p:cNvPr>
          <p:cNvSpPr/>
          <p:nvPr/>
        </p:nvSpPr>
        <p:spPr>
          <a:xfrm>
            <a:off x="4487651" y="3806901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36DC1-4526-40C3-8D8B-2A436D10CCC5}"/>
              </a:ext>
            </a:extLst>
          </p:cNvPr>
          <p:cNvSpPr/>
          <p:nvPr/>
        </p:nvSpPr>
        <p:spPr>
          <a:xfrm>
            <a:off x="3255015" y="4165246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915932-0CD8-458A-AB50-A9678DCEB3A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972274" y="3756676"/>
            <a:ext cx="347268" cy="4085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7A9715-403F-4A6D-A2DF-5385EA6D8477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27), (5, 2), (6, 15), (5, 1)]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634886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39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10328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91915"/>
              </p:ext>
            </p:extLst>
          </p:nvPr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253D53-41AA-4D26-9F54-30878799D6E6}"/>
              </a:ext>
            </a:extLst>
          </p:cNvPr>
          <p:cNvSpPr/>
          <p:nvPr/>
        </p:nvSpPr>
        <p:spPr>
          <a:xfrm>
            <a:off x="6634770" y="3484081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52E906-02D8-4E0B-83FB-064DBBDF42F0}"/>
              </a:ext>
            </a:extLst>
          </p:cNvPr>
          <p:cNvCxnSpPr>
            <a:cxnSpLocks/>
          </p:cNvCxnSpPr>
          <p:nvPr/>
        </p:nvCxnSpPr>
        <p:spPr>
          <a:xfrm flipV="1">
            <a:off x="6517855" y="3853413"/>
            <a:ext cx="151629" cy="138983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0C2D33-E5FE-4C3C-9F78-5AC70B5F12FE}"/>
              </a:ext>
            </a:extLst>
          </p:cNvPr>
          <p:cNvCxnSpPr>
            <a:cxnSpLocks/>
            <a:stCxn id="48" idx="1"/>
            <a:endCxn id="20" idx="2"/>
          </p:cNvCxnSpPr>
          <p:nvPr/>
        </p:nvCxnSpPr>
        <p:spPr>
          <a:xfrm flipH="1" flipV="1">
            <a:off x="3577905" y="3452853"/>
            <a:ext cx="2630739" cy="1062562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F03F4-684D-402B-8C7D-6C38FFCCC96D}"/>
              </a:ext>
            </a:extLst>
          </p:cNvPr>
          <p:cNvSpPr/>
          <p:nvPr/>
        </p:nvSpPr>
        <p:spPr>
          <a:xfrm>
            <a:off x="4487651" y="3806901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36DC1-4526-40C3-8D8B-2A436D10CCC5}"/>
              </a:ext>
            </a:extLst>
          </p:cNvPr>
          <p:cNvSpPr/>
          <p:nvPr/>
        </p:nvSpPr>
        <p:spPr>
          <a:xfrm>
            <a:off x="3255015" y="4165246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915932-0CD8-458A-AB50-A9678DCEB3A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972274" y="3756676"/>
            <a:ext cx="347268" cy="4085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91E0480-A154-486A-BFB2-94D04E51D41B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27), (5, 2), (6, 15), (5, 1), (6, 32)]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735649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1DB45-B812-474D-AC7F-5776E2058E72}"/>
              </a:ext>
            </a:extLst>
          </p:cNvPr>
          <p:cNvCxnSpPr>
            <a:cxnSpLocks/>
            <a:stCxn id="37" idx="4"/>
            <a:endCxn id="48" idx="3"/>
          </p:cNvCxnSpPr>
          <p:nvPr/>
        </p:nvCxnSpPr>
        <p:spPr>
          <a:xfrm flipH="1">
            <a:off x="6871375" y="2347363"/>
            <a:ext cx="1779766" cy="216805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0A6C05-DDBB-420C-92DE-C86D77FC482E}"/>
              </a:ext>
            </a:extLst>
          </p:cNvPr>
          <p:cNvCxnSpPr>
            <a:cxnSpLocks/>
            <a:stCxn id="37" idx="2"/>
            <a:endCxn id="40" idx="3"/>
          </p:cNvCxnSpPr>
          <p:nvPr/>
        </p:nvCxnSpPr>
        <p:spPr>
          <a:xfrm flipH="1">
            <a:off x="6871375" y="2034555"/>
            <a:ext cx="1466958" cy="1232435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57B4-04A3-4468-947C-D89B468C292D}"/>
              </a:ext>
            </a:extLst>
          </p:cNvPr>
          <p:cNvCxnSpPr>
            <a:cxnSpLocks/>
          </p:cNvCxnSpPr>
          <p:nvPr/>
        </p:nvCxnSpPr>
        <p:spPr>
          <a:xfrm flipV="1">
            <a:off x="3393778" y="863172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359A0-CDDD-4823-AA1A-5B4BE201EA3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3909270" y="2255744"/>
            <a:ext cx="873092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40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9959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6681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/>
        </p:nvGraphicFramePr>
        <p:xfrm>
          <a:off x="0" y="493163"/>
          <a:ext cx="985707" cy="29667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5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6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649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222F3-2B55-4FF7-94E1-91A8B4877D12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909270" y="662730"/>
            <a:ext cx="873092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ED505-DAAD-44A4-82E4-A48857B9165A}"/>
              </a:ext>
            </a:extLst>
          </p:cNvPr>
          <p:cNvSpPr/>
          <p:nvPr/>
        </p:nvSpPr>
        <p:spPr>
          <a:xfrm>
            <a:off x="4015724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CEF-A4CF-4D4A-B79A-7BAFD3AB6E40}"/>
              </a:ext>
            </a:extLst>
          </p:cNvPr>
          <p:cNvSpPr/>
          <p:nvPr/>
        </p:nvSpPr>
        <p:spPr>
          <a:xfrm>
            <a:off x="3246539" y="306695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(3)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E1330-6E2C-4671-9BA6-736B41E3B8A5}"/>
              </a:ext>
            </a:extLst>
          </p:cNvPr>
          <p:cNvSpPr/>
          <p:nvPr/>
        </p:nvSpPr>
        <p:spPr>
          <a:xfrm>
            <a:off x="3844091" y="2889377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Appl. Ready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6C68E-44BC-408F-B9E5-54DCBEEAD4F4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2396352" y="2255744"/>
            <a:ext cx="850187" cy="1004162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67165-E683-462C-BF02-F2E5186C5164}"/>
              </a:ext>
            </a:extLst>
          </p:cNvPr>
          <p:cNvSpPr/>
          <p:nvPr/>
        </p:nvSpPr>
        <p:spPr>
          <a:xfrm>
            <a:off x="2330207" y="2523312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3D5BF-1E4C-4864-B6BC-AB48B73C26D6}"/>
              </a:ext>
            </a:extLst>
          </p:cNvPr>
          <p:cNvSpPr/>
          <p:nvPr/>
        </p:nvSpPr>
        <p:spPr>
          <a:xfrm>
            <a:off x="4027358" y="252119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EBF8B-8C13-4ABB-984F-CB84DC42A38A}"/>
              </a:ext>
            </a:extLst>
          </p:cNvPr>
          <p:cNvSpPr/>
          <p:nvPr/>
        </p:nvSpPr>
        <p:spPr>
          <a:xfrm>
            <a:off x="3096845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4C73C-3AF1-4E6E-B385-9CDD9EFC980C}"/>
              </a:ext>
            </a:extLst>
          </p:cNvPr>
          <p:cNvSpPr/>
          <p:nvPr/>
        </p:nvSpPr>
        <p:spPr>
          <a:xfrm>
            <a:off x="1280822" y="577662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0B6E1-A8E5-439E-9360-771F547DAC7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998081" y="946994"/>
            <a:ext cx="1395698" cy="19294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9FC3D-F0CD-432B-8D0D-FD16D12464E6}"/>
              </a:ext>
            </a:extLst>
          </p:cNvPr>
          <p:cNvCxnSpPr>
            <a:cxnSpLocks/>
          </p:cNvCxnSpPr>
          <p:nvPr/>
        </p:nvCxnSpPr>
        <p:spPr>
          <a:xfrm flipV="1">
            <a:off x="3707933" y="863172"/>
            <a:ext cx="1" cy="2203787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9ECCF6-A659-49D4-BF79-01278CC19304}"/>
              </a:ext>
            </a:extLst>
          </p:cNvPr>
          <p:cNvSpPr/>
          <p:nvPr/>
        </p:nvSpPr>
        <p:spPr>
          <a:xfrm>
            <a:off x="3578780" y="179863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A84BC-585C-45D4-855C-3FC731172262}"/>
              </a:ext>
            </a:extLst>
          </p:cNvPr>
          <p:cNvSpPr/>
          <p:nvPr/>
        </p:nvSpPr>
        <p:spPr>
          <a:xfrm>
            <a:off x="4319542" y="638459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75823-7A1E-4EE9-AF39-F4F7AF05303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07933" y="1007791"/>
            <a:ext cx="1328868" cy="1493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EAFA3-59CD-445C-B512-ED6EAFEE7F87}"/>
              </a:ext>
            </a:extLst>
          </p:cNvPr>
          <p:cNvSpPr/>
          <p:nvPr/>
        </p:nvSpPr>
        <p:spPr>
          <a:xfrm>
            <a:off x="6208644" y="472309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(4)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0E7BD-FBD9-4377-9F6C-D1CCFD6F0D00}"/>
              </a:ext>
            </a:extLst>
          </p:cNvPr>
          <p:cNvSpPr/>
          <p:nvPr/>
        </p:nvSpPr>
        <p:spPr>
          <a:xfrm>
            <a:off x="6781889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7814E-CEA5-4304-9F20-1FA3E4FF106F}"/>
              </a:ext>
            </a:extLst>
          </p:cNvPr>
          <p:cNvSpPr/>
          <p:nvPr/>
        </p:nvSpPr>
        <p:spPr>
          <a:xfrm>
            <a:off x="833833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(5)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32B1-4E11-442E-9121-4B9EAF72EB5C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 flipV="1">
            <a:off x="6871375" y="665256"/>
            <a:ext cx="1558577" cy="114811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824FA-5BDE-4559-B874-2BDE2ACC4EFB}"/>
              </a:ext>
            </a:extLst>
          </p:cNvPr>
          <p:cNvSpPr/>
          <p:nvPr/>
        </p:nvSpPr>
        <p:spPr>
          <a:xfrm>
            <a:off x="7358689" y="1138637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B0DC92-EB64-4239-AFD0-CDC8E23445A7}"/>
              </a:ext>
            </a:extLst>
          </p:cNvPr>
          <p:cNvSpPr/>
          <p:nvPr/>
        </p:nvSpPr>
        <p:spPr>
          <a:xfrm>
            <a:off x="6208644" y="307404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(6)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C4B43-30CE-4D8E-84F7-34D20B1D4C38}"/>
              </a:ext>
            </a:extLst>
          </p:cNvPr>
          <p:cNvSpPr/>
          <p:nvPr/>
        </p:nvSpPr>
        <p:spPr>
          <a:xfrm>
            <a:off x="6754461" y="2801513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Offer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981B2-93B3-4532-AEDC-F05AA1646029}"/>
              </a:ext>
            </a:extLst>
          </p:cNvPr>
          <p:cNvSpPr/>
          <p:nvPr/>
        </p:nvSpPr>
        <p:spPr>
          <a:xfrm>
            <a:off x="7355387" y="2372260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5C0EB5-DDD0-4345-B1D5-97E51A7B0445}"/>
              </a:ext>
            </a:extLst>
          </p:cNvPr>
          <p:cNvCxnSpPr>
            <a:cxnSpLocks/>
          </p:cNvCxnSpPr>
          <p:nvPr/>
        </p:nvCxnSpPr>
        <p:spPr>
          <a:xfrm flipV="1">
            <a:off x="6517855" y="855677"/>
            <a:ext cx="1" cy="2203787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27FF7-E704-4F14-B3CF-95A216D362F4}"/>
              </a:ext>
            </a:extLst>
          </p:cNvPr>
          <p:cNvSpPr/>
          <p:nvPr/>
        </p:nvSpPr>
        <p:spPr>
          <a:xfrm>
            <a:off x="6220922" y="1791135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22A72-8080-4E5E-B2A0-52731EC62977}"/>
              </a:ext>
            </a:extLst>
          </p:cNvPr>
          <p:cNvSpPr/>
          <p:nvPr/>
        </p:nvSpPr>
        <p:spPr>
          <a:xfrm>
            <a:off x="5453413" y="1175726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7D708-F0CF-4856-9ECC-DD7530B8DC99}"/>
              </a:ext>
            </a:extLst>
          </p:cNvPr>
          <p:cNvCxnSpPr>
            <a:cxnSpLocks/>
          </p:cNvCxnSpPr>
          <p:nvPr/>
        </p:nvCxnSpPr>
        <p:spPr>
          <a:xfrm>
            <a:off x="6005735" y="1545059"/>
            <a:ext cx="512120" cy="167934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03FB9-BF8E-4B64-A0B4-3ABBCD1B6134}"/>
              </a:ext>
            </a:extLst>
          </p:cNvPr>
          <p:cNvSpPr/>
          <p:nvPr/>
        </p:nvSpPr>
        <p:spPr>
          <a:xfrm>
            <a:off x="6208644" y="4322468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(7)</a:t>
            </a:r>
            <a:endParaRPr lang="LID409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C15A7-D458-4BB3-B025-9F71FA73FBF9}"/>
              </a:ext>
            </a:extLst>
          </p:cNvPr>
          <p:cNvSpPr/>
          <p:nvPr/>
        </p:nvSpPr>
        <p:spPr>
          <a:xfrm>
            <a:off x="6783371" y="4070471"/>
            <a:ext cx="164658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Cancelled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80D1F-1164-401A-906E-16F05FDA52FA}"/>
              </a:ext>
            </a:extLst>
          </p:cNvPr>
          <p:cNvSpPr/>
          <p:nvPr/>
        </p:nvSpPr>
        <p:spPr>
          <a:xfrm>
            <a:off x="7267344" y="3476354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14517-424E-4875-AA8D-9716D7141D5C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5224740" y="2255744"/>
            <a:ext cx="980307" cy="2066724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466824-127A-4F90-A6AD-A24898A338FE}"/>
              </a:ext>
            </a:extLst>
          </p:cNvPr>
          <p:cNvSpPr/>
          <p:nvPr/>
        </p:nvSpPr>
        <p:spPr>
          <a:xfrm>
            <a:off x="5350317" y="3245418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A4AD4B-3BEF-487E-BEC7-5340509070F3}"/>
              </a:ext>
            </a:extLst>
          </p:cNvPr>
          <p:cNvCxnSpPr>
            <a:cxnSpLocks/>
          </p:cNvCxnSpPr>
          <p:nvPr/>
        </p:nvCxnSpPr>
        <p:spPr>
          <a:xfrm flipV="1">
            <a:off x="6517855" y="3459576"/>
            <a:ext cx="0" cy="86258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26F045-80CD-482D-8A0E-0016FE974D16}"/>
              </a:ext>
            </a:extLst>
          </p:cNvPr>
          <p:cNvSpPr/>
          <p:nvPr/>
        </p:nvSpPr>
        <p:spPr>
          <a:xfrm>
            <a:off x="6228631" y="3586390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:DF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253D53-41AA-4D26-9F54-30878799D6E6}"/>
              </a:ext>
            </a:extLst>
          </p:cNvPr>
          <p:cNvSpPr/>
          <p:nvPr/>
        </p:nvSpPr>
        <p:spPr>
          <a:xfrm>
            <a:off x="6634770" y="3484081"/>
            <a:ext cx="7727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Offer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52E906-02D8-4E0B-83FB-064DBBDF42F0}"/>
              </a:ext>
            </a:extLst>
          </p:cNvPr>
          <p:cNvCxnSpPr>
            <a:cxnSpLocks/>
          </p:cNvCxnSpPr>
          <p:nvPr/>
        </p:nvCxnSpPr>
        <p:spPr>
          <a:xfrm flipV="1">
            <a:off x="6517855" y="3853413"/>
            <a:ext cx="151629" cy="138983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0C2D33-E5FE-4C3C-9F78-5AC70B5F12FE}"/>
              </a:ext>
            </a:extLst>
          </p:cNvPr>
          <p:cNvCxnSpPr>
            <a:cxnSpLocks/>
            <a:stCxn id="48" idx="1"/>
            <a:endCxn id="20" idx="2"/>
          </p:cNvCxnSpPr>
          <p:nvPr/>
        </p:nvCxnSpPr>
        <p:spPr>
          <a:xfrm flipH="1" flipV="1">
            <a:off x="3577905" y="3452853"/>
            <a:ext cx="2630739" cy="1062562"/>
          </a:xfrm>
          <a:prstGeom prst="line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F03F4-684D-402B-8C7D-6C38FFCCC96D}"/>
              </a:ext>
            </a:extLst>
          </p:cNvPr>
          <p:cNvSpPr/>
          <p:nvPr/>
        </p:nvSpPr>
        <p:spPr>
          <a:xfrm>
            <a:off x="4487651" y="3806901"/>
            <a:ext cx="521083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:DF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36DC1-4526-40C3-8D8B-2A436D10CCC5}"/>
              </a:ext>
            </a:extLst>
          </p:cNvPr>
          <p:cNvSpPr/>
          <p:nvPr/>
        </p:nvSpPr>
        <p:spPr>
          <a:xfrm>
            <a:off x="3255015" y="4165246"/>
            <a:ext cx="14345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Resource</a:t>
            </a:r>
            <a:endParaRPr lang="LID4096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915932-0CD8-458A-AB50-A9678DCEB3A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972274" y="3756676"/>
            <a:ext cx="347268" cy="408570"/>
          </a:xfrm>
          <a:prstGeom prst="line">
            <a:avLst/>
          </a:prstGeom>
          <a:ln>
            <a:solidFill>
              <a:srgbClr val="FFC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B3CB33-D968-4BED-BC59-3A30123B4569}"/>
              </a:ext>
            </a:extLst>
          </p:cNvPr>
          <p:cNvSpPr txBox="1"/>
          <p:nvPr/>
        </p:nvSpPr>
        <p:spPr>
          <a:xfrm>
            <a:off x="1118532" y="5685576"/>
            <a:ext cx="110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2), (6, 1), (6, 12), (0, 0), (1, 1), (6, 4), (6, 8), (6, 3), (5, 0), (6, 3), (5, 1), (6, 16), (0, 0), (1, 2), (6, 20), (0, 3), (6, 18), (6, 24), (0, 0), (1, 3), (6, 20), (6, 19), (5, 2), (6, 28), (0, 0), (1, 4), (6, 20), (6, 8), (6, 27), (5, 2), (6, 15), (5, 1), (6, 32), (0, 4)]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3235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93010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947"/>
              </p:ext>
            </p:extLst>
          </p:nvPr>
        </p:nvGraphicFramePr>
        <p:xfrm>
          <a:off x="0" y="493163"/>
          <a:ext cx="985707" cy="37084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71614"/>
              </p:ext>
            </p:extLst>
          </p:nvPr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0FA25-59C6-45C0-BDF6-5D79216295BD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4)]</a:t>
            </a:r>
            <a:endParaRPr lang="LID4096" sz="1400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C482D3D-7CF6-45F8-B17A-5F9C0694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6389"/>
              </p:ext>
            </p:extLst>
          </p:nvPr>
        </p:nvGraphicFramePr>
        <p:xfrm>
          <a:off x="1604392" y="6302602"/>
          <a:ext cx="8983215" cy="370840"/>
        </p:xfrm>
        <a:graphic>
          <a:graphicData uri="http://schemas.openxmlformats.org/drawingml/2006/table">
            <a:tbl>
              <a:tblPr firstRow="1" bandRow="1"/>
              <a:tblGrid>
                <a:gridCol w="1796643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  <a:gridCol w="1796643">
                  <a:extLst>
                    <a:ext uri="{9D8B030D-6E8A-4147-A177-3AD203B41FA5}">
                      <a16:colId xmlns:a16="http://schemas.microsoft.com/office/drawing/2014/main" val="1702916563"/>
                    </a:ext>
                  </a:extLst>
                </a:gridCol>
                <a:gridCol w="1796643">
                  <a:extLst>
                    <a:ext uri="{9D8B030D-6E8A-4147-A177-3AD203B41FA5}">
                      <a16:colId xmlns:a16="http://schemas.microsoft.com/office/drawing/2014/main" val="1516691171"/>
                    </a:ext>
                  </a:extLst>
                </a:gridCol>
                <a:gridCol w="1796643">
                  <a:extLst>
                    <a:ext uri="{9D8B030D-6E8A-4147-A177-3AD203B41FA5}">
                      <a16:colId xmlns:a16="http://schemas.microsoft.com/office/drawing/2014/main" val="531447970"/>
                    </a:ext>
                  </a:extLst>
                </a:gridCol>
                <a:gridCol w="1796643">
                  <a:extLst>
                    <a:ext uri="{9D8B030D-6E8A-4147-A177-3AD203B41FA5}">
                      <a16:colId xmlns:a16="http://schemas.microsoft.com/office/drawing/2014/main" val="344826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:CORR, To target, Node 0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:DF, To target, Node 0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:CORR, To source, Node 0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:DF, To source, Node 0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edge</a:t>
                      </a:r>
                      <a:endParaRPr lang="LID4096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724495-9BB8-4CD5-A715-C54BA90DE793}"/>
              </a:ext>
            </a:extLst>
          </p:cNvPr>
          <p:cNvSpPr txBox="1"/>
          <p:nvPr/>
        </p:nvSpPr>
        <p:spPr>
          <a:xfrm>
            <a:off x="3577904" y="5963450"/>
            <a:ext cx="43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Cardinality = #_edge_types * #_directions * #_nodes + 1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6241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74158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34292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8370"/>
              </p:ext>
            </p:extLst>
          </p:nvPr>
        </p:nvGraphicFramePr>
        <p:xfrm>
          <a:off x="0" y="493163"/>
          <a:ext cx="985707" cy="7416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C4171-3D2A-484E-BA24-CAD047108155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96447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57894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2402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72229"/>
              </p:ext>
            </p:extLst>
          </p:nvPr>
        </p:nvGraphicFramePr>
        <p:xfrm>
          <a:off x="0" y="493163"/>
          <a:ext cx="985707" cy="7416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B6B59-7507-4434-9815-53A2694755D3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2)]</a:t>
            </a:r>
            <a:endParaRPr lang="LID4096" sz="1400" dirty="0"/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697869B9-AFDF-43AB-BD07-825942BD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88407"/>
              </p:ext>
            </p:extLst>
          </p:nvPr>
        </p:nvGraphicFramePr>
        <p:xfrm>
          <a:off x="1208016" y="6285824"/>
          <a:ext cx="10897299" cy="396240"/>
        </p:xfrm>
        <a:graphic>
          <a:graphicData uri="http://schemas.openxmlformats.org/drawingml/2006/table">
            <a:tbl>
              <a:tblPr firstRow="1" bandRow="1"/>
              <a:tblGrid>
                <a:gridCol w="1210811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702916563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516691171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531447970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344826581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3961948654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2404720739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66504710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76596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:CORR, To target,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:DF, To target,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source, Node 0</a:t>
                      </a:r>
                      <a:endParaRPr lang="LID4096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:DF, To source,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target,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:DF, To target,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source,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:DF, To source,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edge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DE5B648-7579-4B70-B569-736971BDB036}"/>
              </a:ext>
            </a:extLst>
          </p:cNvPr>
          <p:cNvSpPr txBox="1"/>
          <p:nvPr/>
        </p:nvSpPr>
        <p:spPr>
          <a:xfrm>
            <a:off x="3577904" y="5963450"/>
            <a:ext cx="43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Cardinality = #_edge_types * #_directions * #_nodes + 1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9816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7399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27089"/>
              </p:ext>
            </p:extLst>
          </p:nvPr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43996"/>
              </p:ext>
            </p:extLst>
          </p:nvPr>
        </p:nvGraphicFramePr>
        <p:xfrm>
          <a:off x="0" y="493163"/>
          <a:ext cx="985707" cy="74168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85865CE-71C5-430D-8332-AAD01BB5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57998"/>
              </p:ext>
            </p:extLst>
          </p:nvPr>
        </p:nvGraphicFramePr>
        <p:xfrm>
          <a:off x="1208016" y="6285824"/>
          <a:ext cx="10897299" cy="396240"/>
        </p:xfrm>
        <a:graphic>
          <a:graphicData uri="http://schemas.openxmlformats.org/drawingml/2006/table">
            <a:tbl>
              <a:tblPr firstRow="1" bandRow="1"/>
              <a:tblGrid>
                <a:gridCol w="1210811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702916563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516691171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531447970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344826581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3961948654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2404720739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665047107"/>
                    </a:ext>
                  </a:extLst>
                </a:gridCol>
                <a:gridCol w="1210811">
                  <a:extLst>
                    <a:ext uri="{9D8B030D-6E8A-4147-A177-3AD203B41FA5}">
                      <a16:colId xmlns:a16="http://schemas.microsoft.com/office/drawing/2014/main" val="176596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:CORR, To target,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:DF, To target,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source, Node 0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:DF, To source, Node 0</a:t>
                      </a:r>
                      <a:endParaRPr lang="LID4096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target,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:DF, To target,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:CORR, To source,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:DF, To source, Node 1</a:t>
                      </a:r>
                      <a:endParaRPr lang="LID4096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edge</a:t>
                      </a:r>
                      <a:endParaRPr lang="LID4096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6CA6EE5-D91F-471E-839D-B0FB364FA907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8)]</a:t>
            </a:r>
            <a:endParaRPr lang="LID4096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AAD16-CFD4-4451-8B8A-AB543A440BD8}"/>
              </a:ext>
            </a:extLst>
          </p:cNvPr>
          <p:cNvSpPr txBox="1"/>
          <p:nvPr/>
        </p:nvSpPr>
        <p:spPr>
          <a:xfrm>
            <a:off x="3577904" y="5963450"/>
            <a:ext cx="43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Cardinality = #_edge_types * #_directions * #_nodes + 1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2010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D482-5A8C-46A0-B2D0-4E314331B2AB}"/>
              </a:ext>
            </a:extLst>
          </p:cNvPr>
          <p:cNvSpPr txBox="1"/>
          <p:nvPr/>
        </p:nvSpPr>
        <p:spPr>
          <a:xfrm>
            <a:off x="10832984" y="0"/>
            <a:ext cx="1359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7</a:t>
            </a:r>
            <a:endParaRPr lang="LID4096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4F673-BE62-4A2B-9049-DE1E1D0D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32684"/>
              </p:ext>
            </p:extLst>
          </p:nvPr>
        </p:nvGraphicFramePr>
        <p:xfrm>
          <a:off x="10832983" y="493163"/>
          <a:ext cx="1359016" cy="185420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25ECC82-943F-43A5-8AF4-47A909AC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53058"/>
              </p:ext>
            </p:extLst>
          </p:nvPr>
        </p:nvGraphicFramePr>
        <p:xfrm>
          <a:off x="10832983" y="2471194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:CORR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:DF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edge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95A4F36-95C4-406A-9751-E2D409377DAF}"/>
              </a:ext>
            </a:extLst>
          </p:cNvPr>
          <p:cNvGraphicFramePr>
            <a:graphicFrameLocks noGrp="1"/>
          </p:cNvGraphicFramePr>
          <p:nvPr/>
        </p:nvGraphicFramePr>
        <p:xfrm>
          <a:off x="10832984" y="3707545"/>
          <a:ext cx="1359016" cy="111252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6D613A-1DB4-4282-9109-FC2ED2BBF9F0}"/>
              </a:ext>
            </a:extLst>
          </p:cNvPr>
          <p:cNvGraphicFramePr>
            <a:graphicFrameLocks noGrp="1"/>
          </p:cNvGraphicFramePr>
          <p:nvPr/>
        </p:nvGraphicFramePr>
        <p:xfrm>
          <a:off x="10832983" y="4943896"/>
          <a:ext cx="1359016" cy="741680"/>
        </p:xfrm>
        <a:graphic>
          <a:graphicData uri="http://schemas.openxmlformats.org/drawingml/2006/table">
            <a:tbl>
              <a:tblPr firstRow="1" bandRow="1"/>
              <a:tblGrid>
                <a:gridCol w="1359016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target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source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735C70E5-6DC1-45E0-A8D9-7821595B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88493"/>
              </p:ext>
            </p:extLst>
          </p:nvPr>
        </p:nvGraphicFramePr>
        <p:xfrm>
          <a:off x="0" y="493163"/>
          <a:ext cx="985707" cy="1112520"/>
        </p:xfrm>
        <a:graphic>
          <a:graphicData uri="http://schemas.openxmlformats.org/drawingml/2006/table">
            <a:tbl>
              <a:tblPr firstRow="1" bandRow="1"/>
              <a:tblGrid>
                <a:gridCol w="985707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0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Node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D6E0A273-55D7-4BDB-9585-0D536A4A834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0"/>
          <a:ext cx="1118532" cy="3200400"/>
        </p:xfrm>
        <a:graphic>
          <a:graphicData uri="http://schemas.openxmlformats.org/drawingml/2006/table">
            <a:tbl>
              <a:tblPr firstRow="1" bandRow="1"/>
              <a:tblGrid>
                <a:gridCol w="1118532">
                  <a:extLst>
                    <a:ext uri="{9D8B030D-6E8A-4147-A177-3AD203B41FA5}">
                      <a16:colId xmlns:a16="http://schemas.microsoft.com/office/drawing/2014/main" val="254819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Appl.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Appl. Ready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Offer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 Cancelled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264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FACCE0-F856-4F55-A995-C5E03A124527}"/>
              </a:ext>
            </a:extLst>
          </p:cNvPr>
          <p:cNvSpPr/>
          <p:nvPr/>
        </p:nvSpPr>
        <p:spPr>
          <a:xfrm>
            <a:off x="3246539" y="469783"/>
            <a:ext cx="662731" cy="385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(0)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F1763-14CA-46E1-995C-11F4A2BC88BC}"/>
              </a:ext>
            </a:extLst>
          </p:cNvPr>
          <p:cNvSpPr/>
          <p:nvPr/>
        </p:nvSpPr>
        <p:spPr>
          <a:xfrm>
            <a:off x="3863130" y="184558"/>
            <a:ext cx="14345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Appl.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F149E-4791-4E8A-B4F0-C4CAE91A4F1C}"/>
              </a:ext>
            </a:extLst>
          </p:cNvPr>
          <p:cNvSpPr/>
          <p:nvPr/>
        </p:nvSpPr>
        <p:spPr>
          <a:xfrm>
            <a:off x="1862355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(1)</a:t>
            </a:r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33DA0-31D7-4563-84D4-972530A5204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396352" y="662730"/>
            <a:ext cx="850187" cy="115063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3A737-FA62-4CD2-94C6-705221996360}"/>
              </a:ext>
            </a:extLst>
          </p:cNvPr>
          <p:cNvSpPr/>
          <p:nvPr/>
        </p:nvSpPr>
        <p:spPr>
          <a:xfrm>
            <a:off x="2396352" y="1139941"/>
            <a:ext cx="766638" cy="28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:CORR</a:t>
            </a:r>
            <a:endParaRPr lang="LID4096" dirty="0">
              <a:solidFill>
                <a:srgbClr val="92D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F0487-4784-4BFA-86AB-EFAEA1061FC7}"/>
              </a:ext>
            </a:extLst>
          </p:cNvPr>
          <p:cNvSpPr/>
          <p:nvPr/>
        </p:nvSpPr>
        <p:spPr>
          <a:xfrm>
            <a:off x="4690743" y="1721747"/>
            <a:ext cx="625616" cy="625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(2)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91C40-67A3-485F-851F-96E1DC0497BC}"/>
              </a:ext>
            </a:extLst>
          </p:cNvPr>
          <p:cNvSpPr txBox="1"/>
          <p:nvPr/>
        </p:nvSpPr>
        <p:spPr>
          <a:xfrm>
            <a:off x="1118532" y="5685576"/>
            <a:ext cx="110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[(0, 0), (1, 0), (6, 4), (0, 1), (6, 2), (6, 8), (0, 2)]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76388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17997</TotalTime>
  <Words>7868</Words>
  <Application>Microsoft Office PowerPoint</Application>
  <PresentationFormat>Widescreen</PresentationFormat>
  <Paragraphs>1712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Ketykó, István</dc:creator>
  <cp:lastModifiedBy>Ketykó, István</cp:lastModifiedBy>
  <cp:revision>132</cp:revision>
  <dcterms:created xsi:type="dcterms:W3CDTF">2022-06-01T14:06:49Z</dcterms:created>
  <dcterms:modified xsi:type="dcterms:W3CDTF">2022-06-15T18:06:47Z</dcterms:modified>
</cp:coreProperties>
</file>