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054F-9F2B-4421-B205-5F79D4F4653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39D-B2B9-4589-AD29-25628691FB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3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054F-9F2B-4421-B205-5F79D4F4653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39D-B2B9-4589-AD29-25628691FB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74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054F-9F2B-4421-B205-5F79D4F4653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39D-B2B9-4589-AD29-25628691FB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96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054F-9F2B-4421-B205-5F79D4F4653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39D-B2B9-4589-AD29-25628691FB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054F-9F2B-4421-B205-5F79D4F4653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39D-B2B9-4589-AD29-25628691FB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70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054F-9F2B-4421-B205-5F79D4F4653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39D-B2B9-4589-AD29-25628691FB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06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054F-9F2B-4421-B205-5F79D4F4653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39D-B2B9-4589-AD29-25628691FB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37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054F-9F2B-4421-B205-5F79D4F4653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39D-B2B9-4589-AD29-25628691FB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69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054F-9F2B-4421-B205-5F79D4F4653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39D-B2B9-4589-AD29-25628691FB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30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054F-9F2B-4421-B205-5F79D4F4653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39D-B2B9-4589-AD29-25628691FB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40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054F-9F2B-4421-B205-5F79D4F4653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39D-B2B9-4589-AD29-25628691FB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36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4054F-9F2B-4421-B205-5F79D4F4653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8A39D-B2B9-4589-AD29-25628691FB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28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9128" y="2084890"/>
            <a:ext cx="9144000" cy="2387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ru-RU" b="1" dirty="0" smtClean="0"/>
              <a:t>Реализация лотереи при помощи смарт</a:t>
            </a:r>
            <a:r>
              <a:rPr lang="en-US" b="1" dirty="0" smtClean="0"/>
              <a:t>-</a:t>
            </a:r>
            <a:r>
              <a:rPr lang="ru-RU" b="1" dirty="0" smtClean="0"/>
              <a:t>контракта на </a:t>
            </a:r>
            <a:r>
              <a:rPr lang="en-US" b="1" dirty="0" smtClean="0"/>
              <a:t>Solidity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08732" y="6167807"/>
            <a:ext cx="3457225" cy="444749"/>
          </a:xfrm>
          <a:solidFill>
            <a:schemeClr val="bg1"/>
          </a:solidFill>
        </p:spPr>
        <p:txBody>
          <a:bodyPr/>
          <a:lstStyle/>
          <a:p>
            <a:r>
              <a:rPr lang="ru-RU" dirty="0" err="1" smtClean="0"/>
              <a:t>Анисова</a:t>
            </a:r>
            <a:r>
              <a:rPr lang="ru-RU" dirty="0"/>
              <a:t> </a:t>
            </a:r>
            <a:r>
              <a:rPr lang="ru-RU" dirty="0" smtClean="0"/>
              <a:t>П.А., ТБЧ18-1м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173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Правила </a:t>
            </a:r>
            <a:r>
              <a:rPr lang="ru-RU" b="1" dirty="0" smtClean="0"/>
              <a:t>лотереи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Ограничение в 5 пользователей</a:t>
            </a:r>
          </a:p>
          <a:p>
            <a:r>
              <a:rPr lang="ru-RU" dirty="0"/>
              <a:t>П</a:t>
            </a:r>
            <a:r>
              <a:rPr lang="ru-RU" dirty="0" smtClean="0"/>
              <a:t>ользователь </a:t>
            </a:r>
            <a:r>
              <a:rPr lang="ru-RU" dirty="0" smtClean="0"/>
              <a:t>должен заплатить 0,1 эфира, чтобы присоединиться к лотерее</a:t>
            </a:r>
          </a:p>
          <a:p>
            <a:r>
              <a:rPr lang="ru-RU" dirty="0"/>
              <a:t>О</a:t>
            </a:r>
            <a:r>
              <a:rPr lang="ru-RU" dirty="0" smtClean="0"/>
              <a:t>дин </a:t>
            </a:r>
            <a:r>
              <a:rPr lang="ru-RU" dirty="0" smtClean="0"/>
              <a:t>и тот же пользователь может присоединиться только один раз</a:t>
            </a:r>
          </a:p>
          <a:p>
            <a:r>
              <a:rPr lang="ru-RU" dirty="0"/>
              <a:t>В</a:t>
            </a:r>
            <a:r>
              <a:rPr lang="ru-RU" dirty="0" smtClean="0"/>
              <a:t>ладелец </a:t>
            </a:r>
            <a:r>
              <a:rPr lang="ru-RU" dirty="0" smtClean="0"/>
              <a:t>договора может присоединиться к лотерее</a:t>
            </a:r>
          </a:p>
          <a:p>
            <a:r>
              <a:rPr lang="ru-RU" dirty="0"/>
              <a:t>К</a:t>
            </a:r>
            <a:r>
              <a:rPr lang="ru-RU" dirty="0" smtClean="0"/>
              <a:t>огда </a:t>
            </a:r>
            <a:r>
              <a:rPr lang="ru-RU" dirty="0" smtClean="0"/>
              <a:t>присоединяются 5 пользователей, выбирается победитель</a:t>
            </a:r>
          </a:p>
          <a:p>
            <a:r>
              <a:rPr lang="ru-RU" dirty="0"/>
              <a:t>П</a:t>
            </a:r>
            <a:r>
              <a:rPr lang="ru-RU" dirty="0" smtClean="0"/>
              <a:t>обедитель </a:t>
            </a:r>
            <a:r>
              <a:rPr lang="ru-RU" dirty="0" smtClean="0"/>
              <a:t>получает все деньги</a:t>
            </a:r>
          </a:p>
          <a:p>
            <a:r>
              <a:rPr lang="ru-RU" dirty="0"/>
              <a:t>Н</a:t>
            </a:r>
            <a:r>
              <a:rPr lang="ru-RU" dirty="0" smtClean="0"/>
              <a:t>овая </a:t>
            </a:r>
            <a:r>
              <a:rPr lang="ru-RU" dirty="0" smtClean="0"/>
              <a:t>лотерея начинается, когда выбран очередной победитель</a:t>
            </a:r>
            <a:endParaRPr lang="ru-RU" dirty="0"/>
          </a:p>
        </p:txBody>
      </p:sp>
      <p:pic>
        <p:nvPicPr>
          <p:cNvPr id="1026" name="Picture 2" descr="Image result for ru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96" y="230188"/>
            <a:ext cx="2002421" cy="132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6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4074" y="1923418"/>
            <a:ext cx="12192000" cy="3390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function join() public payable {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require(</a:t>
            </a:r>
            <a:r>
              <a:rPr lang="en-US" sz="2000" dirty="0" err="1" smtClean="0"/>
              <a:t>msg.value</a:t>
            </a:r>
            <a:r>
              <a:rPr lang="en-US" sz="2000" dirty="0" smtClean="0"/>
              <a:t> == 0.1 ether, "Must send 0.1 ether");</a:t>
            </a:r>
            <a:r>
              <a:rPr lang="ru-RU" sz="2000" dirty="0" smtClean="0"/>
              <a:t> </a:t>
            </a:r>
            <a:r>
              <a:rPr lang="en-US" sz="2000" dirty="0" smtClean="0"/>
              <a:t>//</a:t>
            </a:r>
            <a:r>
              <a:rPr lang="ru-RU" sz="2000" dirty="0" smtClean="0"/>
              <a:t> проверка размера ставки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        </a:t>
            </a:r>
            <a:r>
              <a:rPr lang="en-US" sz="2000" dirty="0" smtClean="0"/>
              <a:t>require(</a:t>
            </a:r>
            <a:r>
              <a:rPr lang="en-US" sz="2000" dirty="0" err="1" smtClean="0"/>
              <a:t>joinedAlready</a:t>
            </a:r>
            <a:r>
              <a:rPr lang="en-US" sz="2000" dirty="0" smtClean="0"/>
              <a:t>(</a:t>
            </a:r>
            <a:r>
              <a:rPr lang="en-US" sz="2000" dirty="0" err="1" smtClean="0"/>
              <a:t>msg.sender</a:t>
            </a:r>
            <a:r>
              <a:rPr lang="en-US" sz="2000" dirty="0" smtClean="0"/>
              <a:t>) == false, "User already joined");</a:t>
            </a:r>
            <a:r>
              <a:rPr lang="ru-RU" sz="2000" dirty="0" smtClean="0"/>
              <a:t> </a:t>
            </a:r>
            <a:r>
              <a:rPr lang="en-US" sz="2000" dirty="0" smtClean="0"/>
              <a:t>//</a:t>
            </a:r>
            <a:r>
              <a:rPr lang="ru-RU" sz="2000" dirty="0" smtClean="0"/>
              <a:t>проверка уникальности юзера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participants[</a:t>
            </a:r>
            <a:r>
              <a:rPr lang="en-US" sz="2000" dirty="0" err="1" smtClean="0"/>
              <a:t>participantsCount</a:t>
            </a:r>
            <a:r>
              <a:rPr lang="en-US" sz="2000" dirty="0" smtClean="0"/>
              <a:t>] = </a:t>
            </a:r>
            <a:r>
              <a:rPr lang="en-US" sz="2000" dirty="0" err="1" smtClean="0"/>
              <a:t>msg.sender</a:t>
            </a:r>
            <a:r>
              <a:rPr lang="en-US" sz="2000" dirty="0" smtClean="0"/>
              <a:t>;</a:t>
            </a:r>
            <a:r>
              <a:rPr lang="ru-RU" sz="2000" dirty="0" smtClean="0"/>
              <a:t> </a:t>
            </a:r>
            <a:r>
              <a:rPr lang="en-US" sz="2000" dirty="0" smtClean="0"/>
              <a:t>//</a:t>
            </a:r>
            <a:r>
              <a:rPr lang="ru-RU" sz="2000" dirty="0" smtClean="0"/>
              <a:t>добавляем нового участника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participantsCount</a:t>
            </a:r>
            <a:r>
              <a:rPr lang="en-US" sz="2000" dirty="0" smtClean="0"/>
              <a:t>++;</a:t>
            </a:r>
            <a:r>
              <a:rPr lang="ru-RU" sz="2000" dirty="0" smtClean="0"/>
              <a:t> </a:t>
            </a:r>
            <a:r>
              <a:rPr lang="en-US" sz="2000" dirty="0" smtClean="0"/>
              <a:t>//</a:t>
            </a:r>
            <a:r>
              <a:rPr lang="ru-RU" sz="2000" dirty="0" smtClean="0"/>
              <a:t>увеличиваем число участников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if (</a:t>
            </a:r>
            <a:r>
              <a:rPr lang="en-US" sz="2000" dirty="0" err="1" smtClean="0"/>
              <a:t>participantsCount</a:t>
            </a:r>
            <a:r>
              <a:rPr lang="en-US" sz="2000" dirty="0" smtClean="0"/>
              <a:t> == </a:t>
            </a:r>
            <a:r>
              <a:rPr lang="ru-RU" sz="2000" dirty="0" smtClean="0"/>
              <a:t>5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selectWinner</a:t>
            </a:r>
            <a:r>
              <a:rPr lang="en-US" sz="2000" dirty="0" smtClean="0"/>
              <a:t>();</a:t>
            </a:r>
            <a:r>
              <a:rPr lang="ru-RU" sz="2000" dirty="0" smtClean="0"/>
              <a:t> </a:t>
            </a:r>
            <a:r>
              <a:rPr lang="en-US" sz="2000" dirty="0" smtClean="0"/>
              <a:t>//</a:t>
            </a:r>
            <a:r>
              <a:rPr lang="ru-RU" sz="2000" dirty="0" smtClean="0"/>
              <a:t>если достигли 5 участников, то выбираем победителя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}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4074" y="345859"/>
            <a:ext cx="11303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Функция </a:t>
            </a:r>
            <a:r>
              <a:rPr lang="ru-RU" sz="3600" b="1" dirty="0"/>
              <a:t>присоединения к игре</a:t>
            </a:r>
          </a:p>
        </p:txBody>
      </p:sp>
    </p:spTree>
    <p:extLst>
      <p:ext uri="{BB962C8B-B14F-4D97-AF65-F5344CB8AC3E}">
        <p14:creationId xmlns:p14="http://schemas.microsoft.com/office/powerpoint/2010/main" val="342866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38925"/>
            <a:ext cx="10515600" cy="405442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>
                <a:latin typeface="+mn-lt"/>
              </a:rPr>
              <a:t>Проверка на уникальность юзера</a:t>
            </a:r>
            <a:endParaRPr lang="ru-RU" sz="32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0277" y="1478388"/>
            <a:ext cx="10507579" cy="4662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joinedAlready</a:t>
            </a:r>
            <a:r>
              <a:rPr lang="en-US" dirty="0" smtClean="0"/>
              <a:t>(address _participant) private view returns(bool) {</a:t>
            </a:r>
          </a:p>
          <a:p>
            <a:pPr marL="0" indent="0"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uint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participantsCount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 //</a:t>
            </a:r>
            <a:r>
              <a:rPr lang="ru-RU" dirty="0" smtClean="0"/>
              <a:t>проходимся по всем юзерам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if (participants[</a:t>
            </a:r>
            <a:r>
              <a:rPr lang="en-US" dirty="0" err="1" smtClean="0"/>
              <a:t>i</a:t>
            </a:r>
            <a:r>
              <a:rPr lang="en-US" dirty="0" smtClean="0"/>
              <a:t>] == _participant) {</a:t>
            </a:r>
          </a:p>
          <a:p>
            <a:pPr marL="0" indent="0">
              <a:buNone/>
            </a:pPr>
            <a:r>
              <a:rPr lang="en-US" dirty="0" smtClean="0"/>
              <a:t>                return true;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нашли, выходим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return false;//</a:t>
            </a:r>
            <a:r>
              <a:rPr lang="ru-RU" dirty="0" smtClean="0"/>
              <a:t>не нашли, выходим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187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31322"/>
            <a:ext cx="10515600" cy="71599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+mn-lt"/>
              </a:rPr>
              <a:t>Выбор победителя</a:t>
            </a:r>
            <a:endParaRPr lang="ru-RU" sz="32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74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selectWinner</a:t>
            </a:r>
            <a:r>
              <a:rPr lang="en-US" dirty="0" smtClean="0"/>
              <a:t>() private returns(address) {</a:t>
            </a:r>
          </a:p>
          <a:p>
            <a:pPr marL="0" indent="0">
              <a:buNone/>
            </a:pPr>
            <a:r>
              <a:rPr lang="en-US" dirty="0" smtClean="0"/>
              <a:t>        address winner = participants[</a:t>
            </a:r>
            <a:r>
              <a:rPr lang="en-US" dirty="0" err="1" smtClean="0"/>
              <a:t>randomNumber</a:t>
            </a:r>
            <a:r>
              <a:rPr lang="en-US" dirty="0" smtClean="0"/>
              <a:t>()];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случайный выбор пользователя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winner.transfer</a:t>
            </a:r>
            <a:r>
              <a:rPr lang="en-US" dirty="0" smtClean="0"/>
              <a:t>(address(this).balance);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переводим все деньги ему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delete participants;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очищаем список участников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participantsCount</a:t>
            </a:r>
            <a:r>
              <a:rPr lang="en-US" dirty="0" smtClean="0"/>
              <a:t> = 0;</a:t>
            </a:r>
            <a:r>
              <a:rPr lang="ru-RU" dirty="0"/>
              <a:t> </a:t>
            </a:r>
            <a:r>
              <a:rPr lang="en-US" dirty="0" smtClean="0"/>
              <a:t>//</a:t>
            </a:r>
            <a:r>
              <a:rPr lang="ru-RU" dirty="0" smtClean="0"/>
              <a:t>обнуляем счетчик участников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return winner;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возвращаем адрес победителя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ru-RU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28" y="4974157"/>
            <a:ext cx="2216358" cy="145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36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2981"/>
            <a:ext cx="10515600" cy="497517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/>
              <a:t>Полный код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9581" y="904503"/>
            <a:ext cx="10991248" cy="6107501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contract Lottery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address[</a:t>
            </a:r>
            <a:r>
              <a:rPr lang="ru-RU" sz="1200" b="1" dirty="0" smtClean="0"/>
              <a:t>5</a:t>
            </a:r>
            <a:r>
              <a:rPr lang="en-US" sz="1200" b="1" dirty="0" smtClean="0"/>
              <a:t>] participants;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uint8 </a:t>
            </a:r>
            <a:r>
              <a:rPr lang="en-US" sz="1200" b="1" dirty="0" err="1" smtClean="0"/>
              <a:t>participantsCount</a:t>
            </a:r>
            <a:r>
              <a:rPr lang="en-US" sz="1200" b="1" dirty="0" smtClean="0"/>
              <a:t> 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</a:t>
            </a:r>
            <a:r>
              <a:rPr lang="en-US" sz="1200" b="1" dirty="0" err="1" smtClean="0"/>
              <a:t>uint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randNonce</a:t>
            </a:r>
            <a:r>
              <a:rPr lang="en-US" sz="1200" b="1" dirty="0" smtClean="0"/>
              <a:t> 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</a:t>
            </a:r>
            <a:r>
              <a:rPr lang="en-US" sz="1200" b="1" dirty="0" smtClean="0"/>
              <a:t>function join() public payable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    require(</a:t>
            </a:r>
            <a:r>
              <a:rPr lang="en-US" sz="1200" b="1" dirty="0" err="1" smtClean="0"/>
              <a:t>msg.value</a:t>
            </a:r>
            <a:r>
              <a:rPr lang="en-US" sz="1200" b="1" dirty="0" smtClean="0"/>
              <a:t> == 0.1 ether, "Must send 0.1 ether");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    require(</a:t>
            </a:r>
            <a:r>
              <a:rPr lang="en-US" sz="1200" b="1" dirty="0" err="1" smtClean="0"/>
              <a:t>joinedAlready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msg.sender</a:t>
            </a:r>
            <a:r>
              <a:rPr lang="en-US" sz="1200" b="1" dirty="0" smtClean="0"/>
              <a:t>) == false, "User already joined");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    participants[</a:t>
            </a:r>
            <a:r>
              <a:rPr lang="en-US" sz="1200" b="1" dirty="0" err="1" smtClean="0"/>
              <a:t>participantsCount</a:t>
            </a:r>
            <a:r>
              <a:rPr lang="en-US" sz="1200" b="1" dirty="0" smtClean="0"/>
              <a:t>] = </a:t>
            </a:r>
            <a:r>
              <a:rPr lang="en-US" sz="1200" b="1" dirty="0" err="1" smtClean="0"/>
              <a:t>msg.sender</a:t>
            </a:r>
            <a:r>
              <a:rPr lang="en-US" sz="1200" b="1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    </a:t>
            </a:r>
            <a:r>
              <a:rPr lang="en-US" sz="1200" b="1" dirty="0" err="1" smtClean="0"/>
              <a:t>participantsCount</a:t>
            </a:r>
            <a:r>
              <a:rPr lang="en-US" sz="1200" b="1" dirty="0" smtClean="0"/>
              <a:t>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    if (</a:t>
            </a:r>
            <a:r>
              <a:rPr lang="en-US" sz="1200" b="1" dirty="0" err="1" smtClean="0"/>
              <a:t>participantsCount</a:t>
            </a:r>
            <a:r>
              <a:rPr lang="en-US" sz="1200" b="1" dirty="0" smtClean="0"/>
              <a:t> == </a:t>
            </a:r>
            <a:r>
              <a:rPr lang="ru-RU" sz="1200" b="1" dirty="0" smtClean="0"/>
              <a:t>5</a:t>
            </a:r>
            <a:r>
              <a:rPr lang="en-US" sz="1200" b="1" dirty="0" smtClean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        </a:t>
            </a:r>
            <a:r>
              <a:rPr lang="en-US" sz="1200" b="1" dirty="0" err="1" smtClean="0"/>
              <a:t>selectWinner</a:t>
            </a:r>
            <a:r>
              <a:rPr lang="en-US" sz="1200" b="1" dirty="0" smtClean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</a:t>
            </a:r>
            <a:r>
              <a:rPr lang="en-US" sz="1200" b="1" dirty="0" smtClean="0"/>
              <a:t>    </a:t>
            </a:r>
            <a:r>
              <a:rPr lang="en-US" sz="1200" b="1" dirty="0" smtClean="0"/>
              <a:t>function </a:t>
            </a:r>
            <a:r>
              <a:rPr lang="en-US" sz="1200" b="1" dirty="0" err="1" smtClean="0"/>
              <a:t>joinedAlready</a:t>
            </a:r>
            <a:r>
              <a:rPr lang="en-US" sz="1200" b="1" dirty="0" smtClean="0"/>
              <a:t>(address _participant) private view returns(bool)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    for(</a:t>
            </a:r>
            <a:r>
              <a:rPr lang="en-US" sz="1200" b="1" dirty="0" err="1" smtClean="0"/>
              <a:t>uint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</a:t>
            </a:r>
            <a:r>
              <a:rPr lang="en-US" sz="1200" b="1" dirty="0" smtClean="0"/>
              <a:t> = 0; </a:t>
            </a:r>
            <a:r>
              <a:rPr lang="en-US" sz="1200" b="1" dirty="0" err="1" smtClean="0"/>
              <a:t>i</a:t>
            </a:r>
            <a:r>
              <a:rPr lang="en-US" sz="1200" b="1" dirty="0" smtClean="0"/>
              <a:t> &lt; </a:t>
            </a:r>
            <a:r>
              <a:rPr lang="en-US" sz="1200" b="1" dirty="0" err="1" smtClean="0"/>
              <a:t>participantsCount</a:t>
            </a:r>
            <a:r>
              <a:rPr lang="en-US" sz="1200" b="1" dirty="0" smtClean="0"/>
              <a:t>; </a:t>
            </a:r>
            <a:r>
              <a:rPr lang="en-US" sz="1200" b="1" dirty="0" err="1" smtClean="0"/>
              <a:t>i</a:t>
            </a:r>
            <a:r>
              <a:rPr lang="en-US" sz="1200" b="1" dirty="0" smtClean="0"/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        if (participants[</a:t>
            </a:r>
            <a:r>
              <a:rPr lang="en-US" sz="1200" b="1" dirty="0" err="1" smtClean="0"/>
              <a:t>i</a:t>
            </a:r>
            <a:r>
              <a:rPr lang="en-US" sz="1200" b="1" dirty="0" smtClean="0"/>
              <a:t>] == _participant)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            return true;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   </a:t>
            </a:r>
            <a:endParaRPr lang="en-US" sz="12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</a:t>
            </a:r>
            <a:r>
              <a:rPr lang="en-US" sz="1200" b="1" dirty="0" smtClean="0"/>
              <a:t>return false;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</a:t>
            </a:r>
            <a:r>
              <a:rPr lang="en-US" sz="1200" b="1" dirty="0" smtClean="0"/>
              <a:t>    </a:t>
            </a:r>
            <a:r>
              <a:rPr lang="en-US" sz="1200" b="1" dirty="0" smtClean="0"/>
              <a:t>function </a:t>
            </a:r>
            <a:r>
              <a:rPr lang="en-US" sz="1200" b="1" dirty="0" err="1" smtClean="0"/>
              <a:t>selectWinner</a:t>
            </a:r>
            <a:r>
              <a:rPr lang="en-US" sz="1200" b="1" dirty="0" smtClean="0"/>
              <a:t>() private returns(address)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    address winner = participants[</a:t>
            </a:r>
            <a:r>
              <a:rPr lang="en-US" sz="1200" b="1" dirty="0" err="1" smtClean="0"/>
              <a:t>randomNumber</a:t>
            </a:r>
            <a:r>
              <a:rPr lang="en-US" sz="1200" b="1" dirty="0" smtClean="0"/>
              <a:t>()];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    </a:t>
            </a:r>
            <a:r>
              <a:rPr lang="en-US" sz="1200" b="1" dirty="0" err="1" smtClean="0"/>
              <a:t>winner.transfer</a:t>
            </a:r>
            <a:r>
              <a:rPr lang="en-US" sz="1200" b="1" dirty="0" smtClean="0"/>
              <a:t>(address(this).balance);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    delete participants;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    </a:t>
            </a:r>
            <a:r>
              <a:rPr lang="en-US" sz="1200" b="1" dirty="0" err="1" smtClean="0"/>
              <a:t>participantsCount</a:t>
            </a:r>
            <a:r>
              <a:rPr lang="en-US" sz="1200" b="1" dirty="0" smtClean="0"/>
              <a:t> 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    return winner;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</a:t>
            </a:r>
            <a:r>
              <a:rPr lang="en-US" sz="1200" b="1" dirty="0" smtClean="0"/>
              <a:t>    </a:t>
            </a:r>
            <a:r>
              <a:rPr lang="en-US" sz="1200" b="1" dirty="0" smtClean="0"/>
              <a:t>function </a:t>
            </a:r>
            <a:r>
              <a:rPr lang="en-US" sz="1200" b="1" dirty="0" err="1" smtClean="0"/>
              <a:t>randomNumber</a:t>
            </a:r>
            <a:r>
              <a:rPr lang="en-US" sz="1200" b="1" dirty="0" smtClean="0"/>
              <a:t>() private returns(</a:t>
            </a:r>
            <a:r>
              <a:rPr lang="en-US" sz="1200" b="1" dirty="0" err="1" smtClean="0"/>
              <a:t>uint</a:t>
            </a:r>
            <a:r>
              <a:rPr lang="en-US" sz="1200" b="1" dirty="0" smtClean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    </a:t>
            </a:r>
            <a:r>
              <a:rPr lang="en-US" sz="1200" b="1" dirty="0" err="1" smtClean="0"/>
              <a:t>uint</a:t>
            </a:r>
            <a:r>
              <a:rPr lang="en-US" sz="1200" b="1" dirty="0" smtClean="0"/>
              <a:t> rand = </a:t>
            </a:r>
            <a:r>
              <a:rPr lang="en-US" sz="1200" b="1" dirty="0" err="1" smtClean="0"/>
              <a:t>uint</a:t>
            </a:r>
            <a:r>
              <a:rPr lang="en-US" sz="1200" b="1" dirty="0" smtClean="0"/>
              <a:t>(keccak256(</a:t>
            </a:r>
            <a:r>
              <a:rPr lang="en-US" sz="1200" b="1" dirty="0" err="1" smtClean="0"/>
              <a:t>abi.encodePacked</a:t>
            </a:r>
            <a:r>
              <a:rPr lang="en-US" sz="1200" b="1" dirty="0" smtClean="0"/>
              <a:t>(now, </a:t>
            </a:r>
            <a:r>
              <a:rPr lang="en-US" sz="1200" b="1" dirty="0" err="1" smtClean="0"/>
              <a:t>msg.sender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randNonce</a:t>
            </a:r>
            <a:r>
              <a:rPr lang="en-US" sz="1200" b="1" dirty="0" smtClean="0"/>
              <a:t>))) % 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    </a:t>
            </a:r>
            <a:r>
              <a:rPr lang="en-US" sz="1200" b="1" dirty="0" err="1" smtClean="0"/>
              <a:t>randNonce</a:t>
            </a:r>
            <a:r>
              <a:rPr lang="en-US" sz="1200" b="1" dirty="0" smtClean="0"/>
              <a:t>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    return rand;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83405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28626"/>
            <a:ext cx="10515600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Развертывание смарт-контракта</a:t>
            </a:r>
            <a:endParaRPr lang="ru-RU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l="23441" t="65112" r="35753"/>
          <a:stretch/>
        </p:blipFill>
        <p:spPr>
          <a:xfrm>
            <a:off x="2246557" y="1685925"/>
            <a:ext cx="7851286" cy="363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00"/>
          </a:xfrm>
        </p:spPr>
        <p:txBody>
          <a:bodyPr/>
          <a:lstStyle/>
          <a:p>
            <a:pPr algn="ctr"/>
            <a:r>
              <a:rPr lang="ru-RU" b="1" dirty="0" smtClean="0"/>
              <a:t>Процесс игры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85624" y="1503581"/>
            <a:ext cx="343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Аккаунты до вступления в лотерею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85624" y="3560355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Первый участник (автор контракта) вступил в игру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8095" t="21392" r="81746" b="68938"/>
          <a:stretch/>
        </p:blipFill>
        <p:spPr>
          <a:xfrm>
            <a:off x="2845969" y="2293802"/>
            <a:ext cx="1857829" cy="9579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2937" t="7473" r="82222" b="34359"/>
          <a:stretch/>
        </p:blipFill>
        <p:spPr>
          <a:xfrm>
            <a:off x="6919763" y="2125190"/>
            <a:ext cx="1960906" cy="41629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13885" y="1304926"/>
            <a:ext cx="267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Транзакция со вступлением в игру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8126" t="21731" r="81666" b="69231"/>
          <a:stretch/>
        </p:blipFill>
        <p:spPr>
          <a:xfrm>
            <a:off x="2836898" y="4515296"/>
            <a:ext cx="18669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7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676" y="671019"/>
            <a:ext cx="10515600" cy="52608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Конец игры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8125" t="21154" r="73229" b="68269"/>
          <a:stretch/>
        </p:blipFill>
        <p:spPr>
          <a:xfrm>
            <a:off x="7563267" y="3262749"/>
            <a:ext cx="3409950" cy="1047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3267" y="2688464"/>
            <a:ext cx="713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Второй игрок выиграл 0,5 эфира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3264" t="53462" r="28750"/>
          <a:stretch/>
        </p:blipFill>
        <p:spPr>
          <a:xfrm>
            <a:off x="828569" y="2229873"/>
            <a:ext cx="5926804" cy="31135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7830" y="1755017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игроки присоединились к игре</a:t>
            </a:r>
            <a:endParaRPr lang="ru-RU" dirty="0"/>
          </a:p>
        </p:txBody>
      </p:sp>
      <p:pic>
        <p:nvPicPr>
          <p:cNvPr id="8" name="Picture 2" descr="Image result for unico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894" y="4515452"/>
            <a:ext cx="2342548" cy="234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6031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491</Words>
  <Application>Microsoft Office PowerPoint</Application>
  <PresentationFormat>Широкоэкранный</PresentationFormat>
  <Paragraphs>80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Реализация лотереи при помощи смарт-контракта на Solidity</vt:lpstr>
      <vt:lpstr>Правила лотереи </vt:lpstr>
      <vt:lpstr>Презентация PowerPoint</vt:lpstr>
      <vt:lpstr>Проверка на уникальность юзера</vt:lpstr>
      <vt:lpstr>Выбор победителя</vt:lpstr>
      <vt:lpstr>Полный код</vt:lpstr>
      <vt:lpstr>Развертывание смарт-контракта</vt:lpstr>
      <vt:lpstr>Процесс игры</vt:lpstr>
      <vt:lpstr>Конец игры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лотереи при помощи смарт-контракта на Solidity</dc:title>
  <dc:creator>Certified Windows</dc:creator>
  <cp:lastModifiedBy>Certified Windows</cp:lastModifiedBy>
  <cp:revision>11</cp:revision>
  <dcterms:created xsi:type="dcterms:W3CDTF">2019-06-25T16:13:30Z</dcterms:created>
  <dcterms:modified xsi:type="dcterms:W3CDTF">2019-06-26T14:11:38Z</dcterms:modified>
</cp:coreProperties>
</file>