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F7044-F44F-4340-9615-F171537D0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902CFB-89F6-459A-8921-AC7662C40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C2729F-8127-47DF-9497-63A21712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73D-9E62-40A5-A3CE-D3CD4DC2D62C}" type="datetimeFigureOut">
              <a:rPr lang="de-DE" smtClean="0"/>
              <a:t>04.04.2020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39B2F-F929-43C6-958B-4FFFEB8B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1E8106-E2B6-44FF-A9E6-8568FB29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CAD7-4D70-46A3-BC0C-6A688D312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1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6053B-41C5-47EC-9F3B-FD8428AD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6D99AE-B93B-48F9-960D-698F4889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9B88E-BD6E-4FAC-AF05-19DF89ED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73D-9E62-40A5-A3CE-D3CD4DC2D62C}" type="datetimeFigureOut">
              <a:rPr lang="de-DE" smtClean="0"/>
              <a:t>04.04.2020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74906-E43E-453B-B409-1E4440B8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B3245-0D84-4CB5-A604-B27BD58C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CAD7-4D70-46A3-BC0C-6A688D312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95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65B2B5-B61B-4D77-B5D8-B1F96B1A6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FED534-2269-45CC-BA6E-283ADE265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C7C974-1E11-4465-A77A-6CC98C2D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73D-9E62-40A5-A3CE-D3CD4DC2D62C}" type="datetimeFigureOut">
              <a:rPr lang="de-DE" smtClean="0"/>
              <a:t>04.04.2020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A79B7-E185-44F3-89CF-EF9A0D17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294A0D-BE25-4AEA-9C7B-37D3FDC5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CAD7-4D70-46A3-BC0C-6A688D312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91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CE0AC-2896-4310-91DF-302479E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656F5-7F46-459F-9276-1FC44FBE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6DA48B-DFD1-4A06-A0D2-B3160E6A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73D-9E62-40A5-A3CE-D3CD4DC2D62C}" type="datetimeFigureOut">
              <a:rPr lang="de-DE" smtClean="0"/>
              <a:t>04.04.2020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CF14EB-391F-4A58-B115-45A5CB47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CAE339-20A9-457D-AD1F-15B62BC8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CAD7-4D70-46A3-BC0C-6A688D312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40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CE071-6A46-4620-976D-EEE4D806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73F8E6-CD3E-4801-A3D2-4CCF8965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D3F786-8002-4655-BF37-7A87CF7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73D-9E62-40A5-A3CE-D3CD4DC2D62C}" type="datetimeFigureOut">
              <a:rPr lang="de-DE" smtClean="0"/>
              <a:t>04.04.2020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F33BA-6F24-4766-947D-644D159F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791280-BEBA-445E-8370-DE9B4C1D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CAD7-4D70-46A3-BC0C-6A688D312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77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C4712-62B0-4513-8F1F-FB4EF7B7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EDD669-F0D7-4FBD-A237-304471DBE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AD8324-D26D-4140-BE11-7A3D747FE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6D889E-276C-49B7-8630-167BB46B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73D-9E62-40A5-A3CE-D3CD4DC2D62C}" type="datetimeFigureOut">
              <a:rPr lang="de-DE" smtClean="0"/>
              <a:t>04.04.2020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E74FA4-81F7-4CDD-AC65-ECDB5D0F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8E3EA1-289C-45EA-BF79-3647BB60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CAD7-4D70-46A3-BC0C-6A688D312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49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055FA-B000-4EF3-8351-2DB1ABBB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FFAE5-8675-4B5A-BF59-D354BC6D0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03D46-4608-4855-A2C5-A7B205659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167504-456C-425B-B468-1D2BACC44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B50721-D179-4078-91FB-06348ADBA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8F3C37-39B1-4D93-9327-574CE1D2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73D-9E62-40A5-A3CE-D3CD4DC2D62C}" type="datetimeFigureOut">
              <a:rPr lang="de-DE" smtClean="0"/>
              <a:t>04.04.2020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74065B-A075-41A3-AE82-1C038963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5B23DD-A210-4942-B14A-CDE85CDC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CAD7-4D70-46A3-BC0C-6A688D312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63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93836-7F4E-407D-81DC-71F8E6B0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03ADA8-9C69-42C6-B320-A4F0BD16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73D-9E62-40A5-A3CE-D3CD4DC2D62C}" type="datetimeFigureOut">
              <a:rPr lang="de-DE" smtClean="0"/>
              <a:t>04.04.2020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14137E-668A-4335-B4A1-A68381CB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E96400-2A31-4FD4-AB59-7AADB293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CAD7-4D70-46A3-BC0C-6A688D312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59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240231-7C51-4620-9AD2-543CE616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73D-9E62-40A5-A3CE-D3CD4DC2D62C}" type="datetimeFigureOut">
              <a:rPr lang="de-DE" smtClean="0"/>
              <a:t>04.04.2020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7172A7-C4FD-4EF7-AFFE-8E21DDEA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6445B8-E5F0-4550-8207-E27BE940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CAD7-4D70-46A3-BC0C-6A688D312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12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1EEF4-86F4-4209-A421-C28238FC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2E6DE-9E8B-4683-B7E1-F180ED11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426FCA-CDF1-45D6-AAC5-D2003BA0F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A4A07-5060-46CA-94E8-584A28F7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73D-9E62-40A5-A3CE-D3CD4DC2D62C}" type="datetimeFigureOut">
              <a:rPr lang="de-DE" smtClean="0"/>
              <a:t>04.04.2020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D46B6E-B68A-41CD-8E17-5591E358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3B5BEF-BCD3-4786-B1E5-90669BD5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CAD7-4D70-46A3-BC0C-6A688D312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53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E0108-24C3-4B18-B0CD-5D65694C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70BC1B-78DE-4E52-86AA-C102B7BE0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FFDF8-C416-46BB-9011-3674C5D0D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F2A8C6-3C1D-45DA-AAB1-BD715B3A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73D-9E62-40A5-A3CE-D3CD4DC2D62C}" type="datetimeFigureOut">
              <a:rPr lang="de-DE" smtClean="0"/>
              <a:t>04.04.2020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D8A0B9-8CE5-48C0-86C7-3D2EF45C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79B02-A028-42FC-9541-65405FBD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CAD7-4D70-46A3-BC0C-6A688D312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5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D79AF-2C57-4D49-BDD9-A681252C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549EB9-C097-4E00-9EBA-ADEDD9CDA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B8517-3093-4CF1-B1B0-DCD26D087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773D-9E62-40A5-A3CE-D3CD4DC2D62C}" type="datetimeFigureOut">
              <a:rPr lang="de-DE" smtClean="0"/>
              <a:t>04.04.2020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99A2C-9581-48E3-9047-77953B65B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97BC6-9399-4E2E-AF79-B8176332B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CAD7-4D70-46A3-BC0C-6A688D3127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2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28F50D3-6049-4FAF-BF1F-9CF3672095AD}"/>
              </a:ext>
            </a:extLst>
          </p:cNvPr>
          <p:cNvSpPr/>
          <p:nvPr/>
        </p:nvSpPr>
        <p:spPr>
          <a:xfrm>
            <a:off x="508811" y="247260"/>
            <a:ext cx="1642188" cy="578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Begging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2DE7DB-07AC-4C26-B515-96D0338C9B16}"/>
              </a:ext>
            </a:extLst>
          </p:cNvPr>
          <p:cNvSpPr/>
          <p:nvPr/>
        </p:nvSpPr>
        <p:spPr>
          <a:xfrm>
            <a:off x="9376333" y="227538"/>
            <a:ext cx="1642188" cy="578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Boxing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09F3A2-7210-44C4-A21B-7E78627FCAD6}"/>
              </a:ext>
            </a:extLst>
          </p:cNvPr>
          <p:cNvSpPr/>
          <p:nvPr/>
        </p:nvSpPr>
        <p:spPr>
          <a:xfrm>
            <a:off x="3553602" y="247260"/>
            <a:ext cx="1642188" cy="578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Thieving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B897AE-AFFE-4A3F-94F3-D7A23B6FD1B2}"/>
              </a:ext>
            </a:extLst>
          </p:cNvPr>
          <p:cNvSpPr/>
          <p:nvPr/>
        </p:nvSpPr>
        <p:spPr>
          <a:xfrm>
            <a:off x="6217694" y="5272747"/>
            <a:ext cx="1642188" cy="578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Print Money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2A3112-1A4B-4132-8710-4DC7303EFB73}"/>
              </a:ext>
            </a:extLst>
          </p:cNvPr>
          <p:cNvSpPr/>
          <p:nvPr/>
        </p:nvSpPr>
        <p:spPr>
          <a:xfrm>
            <a:off x="1954426" y="4474943"/>
            <a:ext cx="1642188" cy="578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Grave </a:t>
            </a:r>
            <a:r>
              <a:rPr lang="de-DE" dirty="0" err="1"/>
              <a:t>Robbery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658AEC-257A-4F3E-B117-8247973C5157}"/>
              </a:ext>
            </a:extLst>
          </p:cNvPr>
          <p:cNvSpPr/>
          <p:nvPr/>
        </p:nvSpPr>
        <p:spPr>
          <a:xfrm>
            <a:off x="59387" y="1385080"/>
            <a:ext cx="1642188" cy="578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Telegrapher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6C4A2A-1FD7-45A2-899F-B163E7C60174}"/>
              </a:ext>
            </a:extLst>
          </p:cNvPr>
          <p:cNvSpPr/>
          <p:nvPr/>
        </p:nvSpPr>
        <p:spPr>
          <a:xfrm>
            <a:off x="4374696" y="3565460"/>
            <a:ext cx="1642188" cy="578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 Trains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64485D1-217B-4697-BEDB-F367D3E00D12}"/>
              </a:ext>
            </a:extLst>
          </p:cNvPr>
          <p:cNvSpPr/>
          <p:nvPr/>
        </p:nvSpPr>
        <p:spPr>
          <a:xfrm>
            <a:off x="4819320" y="2388632"/>
            <a:ext cx="1642188" cy="578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312063B-3C72-41AE-8194-9DAB376E012B}"/>
              </a:ext>
            </a:extLst>
          </p:cNvPr>
          <p:cNvSpPr/>
          <p:nvPr/>
        </p:nvSpPr>
        <p:spPr>
          <a:xfrm>
            <a:off x="6217694" y="3565461"/>
            <a:ext cx="1642188" cy="578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 Bank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E4048AC-417E-4B57-8B3A-0167AB0D26BC}"/>
              </a:ext>
            </a:extLst>
          </p:cNvPr>
          <p:cNvSpPr/>
          <p:nvPr/>
        </p:nvSpPr>
        <p:spPr>
          <a:xfrm>
            <a:off x="2838610" y="1437793"/>
            <a:ext cx="1642188" cy="578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Steal</a:t>
            </a:r>
            <a:r>
              <a:rPr lang="de-DE" dirty="0"/>
              <a:t> </a:t>
            </a:r>
            <a:r>
              <a:rPr lang="de-DE" dirty="0" err="1"/>
              <a:t>Horse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1F0510F-17B8-497F-A706-C630612077B7}"/>
              </a:ext>
            </a:extLst>
          </p:cNvPr>
          <p:cNvSpPr/>
          <p:nvPr/>
        </p:nvSpPr>
        <p:spPr>
          <a:xfrm>
            <a:off x="10300252" y="2599882"/>
            <a:ext cx="1642188" cy="578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Break In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5BE82DC-9D85-40C4-A7AF-A46AF9EAAC32}"/>
              </a:ext>
            </a:extLst>
          </p:cNvPr>
          <p:cNvSpPr/>
          <p:nvPr/>
        </p:nvSpPr>
        <p:spPr>
          <a:xfrm>
            <a:off x="2838610" y="2450162"/>
            <a:ext cx="1642188" cy="578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Steal</a:t>
            </a:r>
            <a:r>
              <a:rPr lang="de-DE" dirty="0"/>
              <a:t> </a:t>
            </a:r>
            <a:r>
              <a:rPr lang="de-DE" dirty="0" err="1"/>
              <a:t>Cattle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A89A1F0-D2B1-4D73-BD72-D18CCAC774CF}"/>
              </a:ext>
            </a:extLst>
          </p:cNvPr>
          <p:cNvSpPr/>
          <p:nvPr/>
        </p:nvSpPr>
        <p:spPr>
          <a:xfrm>
            <a:off x="238005" y="3295129"/>
            <a:ext cx="1642188" cy="578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Bounty Hunter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842E838-008E-4234-AB4B-D2224BAC9DB0}"/>
              </a:ext>
            </a:extLst>
          </p:cNvPr>
          <p:cNvSpPr/>
          <p:nvPr/>
        </p:nvSpPr>
        <p:spPr>
          <a:xfrm>
            <a:off x="8045155" y="2927104"/>
            <a:ext cx="1642188" cy="578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Assasinate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CB7C1C7-FDD2-4E38-B0C3-5A532533B9AF}"/>
              </a:ext>
            </a:extLst>
          </p:cNvPr>
          <p:cNvSpPr/>
          <p:nvPr/>
        </p:nvSpPr>
        <p:spPr>
          <a:xfrm>
            <a:off x="8045155" y="4072438"/>
            <a:ext cx="1642188" cy="578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Terrorize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BBB55DB-7EA4-451E-A9D9-ADEFFC3D4B75}"/>
              </a:ext>
            </a:extLst>
          </p:cNvPr>
          <p:cNvSpPr/>
          <p:nvPr/>
        </p:nvSpPr>
        <p:spPr>
          <a:xfrm>
            <a:off x="8680976" y="5018469"/>
            <a:ext cx="1642188" cy="578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Trade </a:t>
            </a:r>
            <a:r>
              <a:rPr lang="de-DE" dirty="0" err="1"/>
              <a:t>with</a:t>
            </a:r>
            <a:r>
              <a:rPr lang="de-DE" dirty="0"/>
              <a:t> Indians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80D97A0-68D6-4C76-9190-65D05497FBDA}"/>
              </a:ext>
            </a:extLst>
          </p:cNvPr>
          <p:cNvSpPr/>
          <p:nvPr/>
        </p:nvSpPr>
        <p:spPr>
          <a:xfrm>
            <a:off x="858028" y="5408893"/>
            <a:ext cx="1642188" cy="578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Deal Drugs?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ED77E25-8539-4AA7-BEC0-04143EA3DDCC}"/>
              </a:ext>
            </a:extLst>
          </p:cNvPr>
          <p:cNvSpPr/>
          <p:nvPr/>
        </p:nvSpPr>
        <p:spPr>
          <a:xfrm>
            <a:off x="10311807" y="3679622"/>
            <a:ext cx="1642188" cy="5784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Kidnap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E3847F5-ECC0-4448-A529-7ABCDBBECD03}"/>
              </a:ext>
            </a:extLst>
          </p:cNvPr>
          <p:cNvSpPr/>
          <p:nvPr/>
        </p:nvSpPr>
        <p:spPr>
          <a:xfrm>
            <a:off x="7455158" y="1376263"/>
            <a:ext cx="1642188" cy="578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Gamble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16F593F-1E1B-43EF-8817-613815175808}"/>
              </a:ext>
            </a:extLst>
          </p:cNvPr>
          <p:cNvSpPr/>
          <p:nvPr/>
        </p:nvSpPr>
        <p:spPr>
          <a:xfrm>
            <a:off x="1954426" y="3273623"/>
            <a:ext cx="1642188" cy="578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Treasure</a:t>
            </a:r>
            <a:r>
              <a:rPr lang="de-DE" dirty="0"/>
              <a:t> </a:t>
            </a:r>
            <a:r>
              <a:rPr lang="de-DE" dirty="0" err="1"/>
              <a:t>Hunt</a:t>
            </a:r>
            <a:endParaRPr lang="de-DE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D40BB7A-2368-4FFC-8130-51589175369E}"/>
              </a:ext>
            </a:extLst>
          </p:cNvPr>
          <p:cNvCxnSpPr>
            <a:stCxn id="26" idx="2"/>
            <a:endCxn id="8" idx="0"/>
          </p:cNvCxnSpPr>
          <p:nvPr/>
        </p:nvCxnSpPr>
        <p:spPr>
          <a:xfrm>
            <a:off x="2775520" y="3852120"/>
            <a:ext cx="0" cy="622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1B6A102-F367-455E-9FBF-BB638FC13AB7}"/>
              </a:ext>
            </a:extLst>
          </p:cNvPr>
          <p:cNvSpPr/>
          <p:nvPr/>
        </p:nvSpPr>
        <p:spPr>
          <a:xfrm>
            <a:off x="9376333" y="1356541"/>
            <a:ext cx="1642188" cy="578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Mobster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F2AB9C2-84DC-4209-974E-99092BC84AB6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10197427" y="806035"/>
            <a:ext cx="0" cy="550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D60359E-9922-4704-8198-135312D4403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880481" y="825757"/>
            <a:ext cx="449424" cy="559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DAF537E-186C-4996-9F0D-AD0FE2562E5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8866249" y="3505601"/>
            <a:ext cx="0" cy="566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0BA66D8-45E1-48A6-8147-D3F0C032E60E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7038788" y="4143958"/>
            <a:ext cx="0" cy="1128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38AB4FB-6A95-4C49-BAED-711D453438FB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3659704" y="825757"/>
            <a:ext cx="714992" cy="612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3958E01-65BC-449C-B7E5-492BF691A549}"/>
              </a:ext>
            </a:extLst>
          </p:cNvPr>
          <p:cNvCxnSpPr>
            <a:cxnSpLocks/>
            <a:stCxn id="6" idx="2"/>
            <a:endCxn id="81" idx="2"/>
          </p:cNvCxnSpPr>
          <p:nvPr/>
        </p:nvCxnSpPr>
        <p:spPr>
          <a:xfrm>
            <a:off x="4374696" y="825757"/>
            <a:ext cx="1144366" cy="1246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8C155B5-9A82-402D-BFE7-5CC3A932D89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3659704" y="2016290"/>
            <a:ext cx="0" cy="43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D18AE5C-8592-4BFC-883E-BA2C74B6AFDC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1329905" y="825757"/>
            <a:ext cx="2329799" cy="612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CF069AC0-811E-4B1D-9C2F-83645787DAF8}"/>
              </a:ext>
            </a:extLst>
          </p:cNvPr>
          <p:cNvCxnSpPr>
            <a:cxnSpLocks/>
            <a:stCxn id="65" idx="4"/>
            <a:endCxn id="25" idx="0"/>
          </p:cNvCxnSpPr>
          <p:nvPr/>
        </p:nvCxnSpPr>
        <p:spPr>
          <a:xfrm>
            <a:off x="7817306" y="825757"/>
            <a:ext cx="458946" cy="550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AC51F4C5-0262-44B7-A338-9D42543DAED0}"/>
              </a:ext>
            </a:extLst>
          </p:cNvPr>
          <p:cNvSpPr/>
          <p:nvPr/>
        </p:nvSpPr>
        <p:spPr>
          <a:xfrm>
            <a:off x="7038788" y="202402"/>
            <a:ext cx="1557035" cy="62335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Money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5D6E571-8522-4C31-BD47-C340A093358A}"/>
              </a:ext>
            </a:extLst>
          </p:cNvPr>
          <p:cNvSpPr/>
          <p:nvPr/>
        </p:nvSpPr>
        <p:spPr>
          <a:xfrm>
            <a:off x="5250479" y="983839"/>
            <a:ext cx="1557035" cy="62335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Revolver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6564A91-3C82-4D56-A274-65ECC9BE4F3F}"/>
              </a:ext>
            </a:extLst>
          </p:cNvPr>
          <p:cNvCxnSpPr>
            <a:cxnSpLocks/>
            <a:stCxn id="65" idx="3"/>
            <a:endCxn id="67" idx="7"/>
          </p:cNvCxnSpPr>
          <p:nvPr/>
        </p:nvCxnSpPr>
        <p:spPr>
          <a:xfrm flipH="1">
            <a:off x="6579492" y="734469"/>
            <a:ext cx="687318" cy="340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63DB340-2EC7-4CA5-8955-7335358A083B}"/>
              </a:ext>
            </a:extLst>
          </p:cNvPr>
          <p:cNvCxnSpPr>
            <a:cxnSpLocks/>
            <a:stCxn id="67" idx="4"/>
            <a:endCxn id="81" idx="0"/>
          </p:cNvCxnSpPr>
          <p:nvPr/>
        </p:nvCxnSpPr>
        <p:spPr>
          <a:xfrm flipH="1">
            <a:off x="5756634" y="1607194"/>
            <a:ext cx="272363" cy="464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36C93BD-5A58-49F5-846C-B65C054B6077}"/>
              </a:ext>
            </a:extLst>
          </p:cNvPr>
          <p:cNvCxnSpPr>
            <a:cxnSpLocks/>
            <a:stCxn id="81" idx="1"/>
            <a:endCxn id="11" idx="0"/>
          </p:cNvCxnSpPr>
          <p:nvPr/>
        </p:nvCxnSpPr>
        <p:spPr>
          <a:xfrm>
            <a:off x="5637848" y="2176077"/>
            <a:ext cx="2566" cy="212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Additionszeichen 80">
            <a:extLst>
              <a:ext uri="{FF2B5EF4-FFF2-40B4-BE49-F238E27FC236}">
                <a16:creationId xmlns:a16="http://schemas.microsoft.com/office/drawing/2014/main" id="{39085121-ECF1-4880-9271-DFD4ED22BD16}"/>
              </a:ext>
            </a:extLst>
          </p:cNvPr>
          <p:cNvSpPr/>
          <p:nvPr/>
        </p:nvSpPr>
        <p:spPr>
          <a:xfrm>
            <a:off x="5476212" y="1929998"/>
            <a:ext cx="323272" cy="28368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99314873-855D-42FE-9B20-E4D4EA9A82F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640414" y="2967129"/>
            <a:ext cx="1398374" cy="598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BAA7852-38FE-4B72-B841-0CACC568A952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5195790" y="2967129"/>
            <a:ext cx="444624" cy="598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2F4C9-785C-4729-8CDF-AA0631C43234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3596614" y="4764192"/>
            <a:ext cx="3442174" cy="508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2AE1DC9C-BC43-4FE9-B268-CF08DC4D3920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>
            <a:off x="2775520" y="3852120"/>
            <a:ext cx="4263268" cy="1420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11605A3E-15E3-4BCF-AA4A-73DF5D33D5E0}"/>
              </a:ext>
            </a:extLst>
          </p:cNvPr>
          <p:cNvCxnSpPr>
            <a:cxnSpLocks/>
            <a:stCxn id="9" idx="2"/>
            <a:endCxn id="117" idx="3"/>
          </p:cNvCxnSpPr>
          <p:nvPr/>
        </p:nvCxnSpPr>
        <p:spPr>
          <a:xfrm>
            <a:off x="880481" y="1963577"/>
            <a:ext cx="1235581" cy="423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059CE99B-9005-4EFE-8F6E-72C8EACC7738}"/>
              </a:ext>
            </a:extLst>
          </p:cNvPr>
          <p:cNvCxnSpPr>
            <a:cxnSpLocks/>
            <a:stCxn id="67" idx="2"/>
            <a:endCxn id="117" idx="0"/>
          </p:cNvCxnSpPr>
          <p:nvPr/>
        </p:nvCxnSpPr>
        <p:spPr>
          <a:xfrm flipH="1">
            <a:off x="2234848" y="1295517"/>
            <a:ext cx="3015631" cy="119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Additionszeichen 116">
            <a:extLst>
              <a:ext uri="{FF2B5EF4-FFF2-40B4-BE49-F238E27FC236}">
                <a16:creationId xmlns:a16="http://schemas.microsoft.com/office/drawing/2014/main" id="{7978628E-276D-4699-ADF8-83B509184A99}"/>
              </a:ext>
            </a:extLst>
          </p:cNvPr>
          <p:cNvSpPr/>
          <p:nvPr/>
        </p:nvSpPr>
        <p:spPr>
          <a:xfrm>
            <a:off x="1954426" y="2349426"/>
            <a:ext cx="323272" cy="28368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6F75A1FB-9008-47DC-8A52-E1823362B140}"/>
              </a:ext>
            </a:extLst>
          </p:cNvPr>
          <p:cNvCxnSpPr>
            <a:cxnSpLocks/>
            <a:stCxn id="117" idx="1"/>
            <a:endCxn id="16" idx="0"/>
          </p:cNvCxnSpPr>
          <p:nvPr/>
        </p:nvCxnSpPr>
        <p:spPr>
          <a:xfrm flipH="1">
            <a:off x="1059099" y="2595505"/>
            <a:ext cx="1056963" cy="699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5FA5FE79-BDAF-43DE-88EA-010483E3999D}"/>
              </a:ext>
            </a:extLst>
          </p:cNvPr>
          <p:cNvCxnSpPr>
            <a:cxnSpLocks/>
            <a:stCxn id="4" idx="2"/>
            <a:endCxn id="117" idx="3"/>
          </p:cNvCxnSpPr>
          <p:nvPr/>
        </p:nvCxnSpPr>
        <p:spPr>
          <a:xfrm>
            <a:off x="1329905" y="825757"/>
            <a:ext cx="786157" cy="1561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5C58CC52-8569-4DDE-811A-D9A4EFBBCD89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>
            <a:off x="10197427" y="1935038"/>
            <a:ext cx="923919" cy="664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Additionszeichen 141">
            <a:extLst>
              <a:ext uri="{FF2B5EF4-FFF2-40B4-BE49-F238E27FC236}">
                <a16:creationId xmlns:a16="http://schemas.microsoft.com/office/drawing/2014/main" id="{1354A882-C3E3-46AD-BE85-09ADD562B2AF}"/>
              </a:ext>
            </a:extLst>
          </p:cNvPr>
          <p:cNvSpPr/>
          <p:nvPr/>
        </p:nvSpPr>
        <p:spPr>
          <a:xfrm>
            <a:off x="8704613" y="2383323"/>
            <a:ext cx="323272" cy="28368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1CAD838B-EB22-42AC-A964-F229E5B893A5}"/>
              </a:ext>
            </a:extLst>
          </p:cNvPr>
          <p:cNvCxnSpPr>
            <a:cxnSpLocks/>
            <a:stCxn id="30" idx="2"/>
            <a:endCxn id="142" idx="3"/>
          </p:cNvCxnSpPr>
          <p:nvPr/>
        </p:nvCxnSpPr>
        <p:spPr>
          <a:xfrm flipH="1">
            <a:off x="8866249" y="1935038"/>
            <a:ext cx="1331178" cy="485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3A7927A1-7830-4D05-9B15-889D10B11ED7}"/>
              </a:ext>
            </a:extLst>
          </p:cNvPr>
          <p:cNvCxnSpPr>
            <a:cxnSpLocks/>
            <a:stCxn id="67" idx="4"/>
            <a:endCxn id="142" idx="2"/>
          </p:cNvCxnSpPr>
          <p:nvPr/>
        </p:nvCxnSpPr>
        <p:spPr>
          <a:xfrm>
            <a:off x="6028997" y="1607194"/>
            <a:ext cx="2718466" cy="917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D787F3BD-78D2-4F29-8599-852093050059}"/>
              </a:ext>
            </a:extLst>
          </p:cNvPr>
          <p:cNvCxnSpPr>
            <a:cxnSpLocks/>
            <a:stCxn id="142" idx="1"/>
            <a:endCxn id="17" idx="0"/>
          </p:cNvCxnSpPr>
          <p:nvPr/>
        </p:nvCxnSpPr>
        <p:spPr>
          <a:xfrm>
            <a:off x="8866249" y="2629402"/>
            <a:ext cx="0" cy="297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96663B1-FFEB-4BF7-B323-A141C2871087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>
            <a:off x="880481" y="1963577"/>
            <a:ext cx="1895039" cy="1310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94E1E4F5-120C-4567-8056-2FF208FC68FE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1329905" y="825757"/>
            <a:ext cx="1445615" cy="244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Rechteck 162">
            <a:extLst>
              <a:ext uri="{FF2B5EF4-FFF2-40B4-BE49-F238E27FC236}">
                <a16:creationId xmlns:a16="http://schemas.microsoft.com/office/drawing/2014/main" id="{D66D30A7-A316-4C24-A296-5F8727CF8A22}"/>
              </a:ext>
            </a:extLst>
          </p:cNvPr>
          <p:cNvSpPr/>
          <p:nvPr/>
        </p:nvSpPr>
        <p:spPr>
          <a:xfrm>
            <a:off x="-157197" y="2427383"/>
            <a:ext cx="1642188" cy="578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Dead-End Job</a:t>
            </a:r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1934C22-522B-4246-BF5D-50F5541133A5}"/>
              </a:ext>
            </a:extLst>
          </p:cNvPr>
          <p:cNvCxnSpPr>
            <a:cxnSpLocks/>
            <a:stCxn id="9" idx="2"/>
            <a:endCxn id="163" idx="0"/>
          </p:cNvCxnSpPr>
          <p:nvPr/>
        </p:nvCxnSpPr>
        <p:spPr>
          <a:xfrm flipH="1">
            <a:off x="663897" y="1963577"/>
            <a:ext cx="216584" cy="463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0D68CF77-E2A5-4C76-97C2-29C17CF7AAEE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11121346" y="3178379"/>
            <a:ext cx="11555" cy="501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68600063-ED79-4268-AD99-9066BD33563F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>
            <a:off x="8276252" y="1954760"/>
            <a:ext cx="1225818" cy="3063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8EE82672-DD78-4381-8AB3-3E6D7E4664A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9502070" y="3178379"/>
            <a:ext cx="1619276" cy="1840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17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572786-37E7-4F2D-8989-934C6660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Events</a:t>
            </a:r>
          </a:p>
          <a:p>
            <a:pPr lvl="1"/>
            <a:r>
              <a:rPr lang="de-DE" dirty="0" err="1"/>
              <a:t>Unlock</a:t>
            </a:r>
            <a:r>
              <a:rPr lang="de-DE" dirty="0"/>
              <a:t> Events für Aktivitäten</a:t>
            </a:r>
          </a:p>
          <a:p>
            <a:pPr lvl="1"/>
            <a:r>
              <a:rPr lang="de-DE" dirty="0" err="1"/>
              <a:t>Fluff</a:t>
            </a:r>
            <a:r>
              <a:rPr lang="de-DE" dirty="0"/>
              <a:t> Events,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unlock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but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fun</a:t>
            </a:r>
            <a:r>
              <a:rPr lang="de-DE" dirty="0"/>
              <a:t>/funny</a:t>
            </a:r>
          </a:p>
          <a:p>
            <a:r>
              <a:rPr lang="de-DE" dirty="0"/>
              <a:t>Count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something</a:t>
            </a:r>
            <a:endParaRPr lang="de-DE" dirty="0"/>
          </a:p>
          <a:p>
            <a:r>
              <a:rPr lang="de-DE" dirty="0"/>
              <a:t>Counter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Max time and </a:t>
            </a:r>
            <a:r>
              <a:rPr lang="de-DE" dirty="0" err="1"/>
              <a:t>count</a:t>
            </a:r>
            <a:r>
              <a:rPr lang="de-DE" dirty="0"/>
              <a:t> „</a:t>
            </a:r>
            <a:r>
              <a:rPr lang="de-DE" dirty="0" err="1"/>
              <a:t>success</a:t>
            </a:r>
            <a:r>
              <a:rPr lang="de-DE" dirty="0"/>
              <a:t>“?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452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FD666-F73D-4D3F-B57A-D568EACF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Events/Options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D7819-C3FE-4526-82C8-142CD4CB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Eindeutige </a:t>
            </a:r>
            <a:r>
              <a:rPr lang="de-DE" dirty="0" err="1"/>
              <a:t>id</a:t>
            </a:r>
            <a:endParaRPr lang="de-DE" dirty="0"/>
          </a:p>
          <a:p>
            <a:r>
              <a:rPr lang="de-DE" dirty="0"/>
              <a:t>Basierend darauf auslösen/sperren/etc.</a:t>
            </a:r>
          </a:p>
        </p:txBody>
      </p:sp>
    </p:spTree>
    <p:extLst>
      <p:ext uri="{BB962C8B-B14F-4D97-AF65-F5344CB8AC3E}">
        <p14:creationId xmlns:p14="http://schemas.microsoft.com/office/powerpoint/2010/main" val="111613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33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Events/Options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Mödinger</dc:creator>
  <cp:lastModifiedBy>David Mödinger</cp:lastModifiedBy>
  <cp:revision>15</cp:revision>
  <dcterms:created xsi:type="dcterms:W3CDTF">2020-04-04T13:25:57Z</dcterms:created>
  <dcterms:modified xsi:type="dcterms:W3CDTF">2020-04-04T18:42:43Z</dcterms:modified>
</cp:coreProperties>
</file>