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18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96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88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8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14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193.xml"/>
  <Override ContentType="application/vnd.openxmlformats-officedocument.presentationml.slideLayout+xml" PartName="/ppt/slideLayouts/slideLayout185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06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210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89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21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17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80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95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202.xml"/>
  <Override ContentType="application/vnd.openxmlformats-officedocument.presentationml.slideLayout+xml" PartName="/ppt/slideLayouts/slideLayout177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84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21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203.xml"/>
  <Override ContentType="application/vnd.openxmlformats-officedocument.presentationml.slideLayout+xml" PartName="/ppt/slideLayouts/slideLayout190.xml"/>
  <Override ContentType="application/vnd.openxmlformats-officedocument.presentationml.slideLayout+xml" PartName="/ppt/slideLayouts/slideLayout207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99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98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216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208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78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94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201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204.xml"/>
  <Override ContentType="application/vnd.openxmlformats-officedocument.presentationml.slideLayout+xml" PartName="/ppt/slideLayouts/slideLayout212.xml"/>
  <Override ContentType="application/vnd.openxmlformats-officedocument.presentationml.slideLayout+xml" PartName="/ppt/slideLayouts/slideLayout183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87.xml"/>
  <Override ContentType="application/vnd.openxmlformats-officedocument.presentationml.slideLayout+xml" PartName="/ppt/slideLayouts/slideLayout19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200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9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79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82.xml"/>
  <Override ContentType="application/vnd.openxmlformats-officedocument.presentationml.slideLayout+xml" PartName="/ppt/slideLayouts/slideLayout215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09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20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192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75.xml"/>
  <Override ContentType="application/vnd.openxmlformats-officedocument.presentationml.slideLayout+xml" PartName="/ppt/slideLayouts/slideLayout211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86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67" r:id="rId5"/>
    <p:sldMasterId id="2147483868" r:id="rId6"/>
    <p:sldMasterId id="2147483869" r:id="rId7"/>
    <p:sldMasterId id="2147483870" r:id="rId8"/>
    <p:sldMasterId id="2147483871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</p:sldIdLst>
  <p:sldSz cy="5143500" cx="9144000"/>
  <p:notesSz cx="6858000" cy="9144000"/>
  <p:embeddedFontLst>
    <p:embeddedFont>
      <p:font typeface="Merriweather Light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Open Sans SemiBold"/>
      <p:regular r:id="rId45"/>
      <p:bold r:id="rId46"/>
      <p:italic r:id="rId47"/>
      <p:boldItalic r:id="rId48"/>
    </p:embeddedFont>
    <p:embeddedFont>
      <p:font typeface="Vidaloka"/>
      <p:regular r:id="rId49"/>
    </p:embeddedFont>
    <p:embeddedFont>
      <p:font typeface="Russo One"/>
      <p:regular r:id="rId50"/>
    </p:embeddedFont>
    <p:embeddedFont>
      <p:font typeface="Mako"/>
      <p:regular r:id="rId51"/>
    </p:embeddedFont>
    <p:embeddedFont>
      <p:font typeface="Crimson Text"/>
      <p:regular r:id="rId52"/>
      <p:bold r:id="rId53"/>
      <p:italic r:id="rId54"/>
      <p:boldItalic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D4F501-2930-4EEC-B462-0EF3C50D3341}">
  <a:tblStyle styleId="{56D4F501-2930-4EEC-B462-0EF3C50D33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Light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OpenSansSemiBold-bold.fntdata"/><Relationship Id="rId45" Type="http://schemas.openxmlformats.org/officeDocument/2006/relationships/font" Target="fonts/OpenSansSemiBold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OpenSansSemiBold-boldItalic.fntdata"/><Relationship Id="rId47" Type="http://schemas.openxmlformats.org/officeDocument/2006/relationships/font" Target="fonts/OpenSansSemiBold-italic.fntdata"/><Relationship Id="rId49" Type="http://schemas.openxmlformats.org/officeDocument/2006/relationships/font" Target="fonts/Vidaloka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font" Target="fonts/MerriweatherLight-regular.fntdata"/><Relationship Id="rId36" Type="http://schemas.openxmlformats.org/officeDocument/2006/relationships/slide" Target="slides/slide26.xml"/><Relationship Id="rId39" Type="http://schemas.openxmlformats.org/officeDocument/2006/relationships/font" Target="fonts/MerriweatherLight-italic.fntdata"/><Relationship Id="rId38" Type="http://schemas.openxmlformats.org/officeDocument/2006/relationships/font" Target="fonts/MerriweatherLight-bold.fntdata"/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font" Target="fonts/Mako-regular.fntdata"/><Relationship Id="rId50" Type="http://schemas.openxmlformats.org/officeDocument/2006/relationships/font" Target="fonts/RussoOne-regular.fntdata"/><Relationship Id="rId53" Type="http://schemas.openxmlformats.org/officeDocument/2006/relationships/font" Target="fonts/CrimsonText-bold.fntdata"/><Relationship Id="rId52" Type="http://schemas.openxmlformats.org/officeDocument/2006/relationships/font" Target="fonts/CrimsonText-regular.fntdata"/><Relationship Id="rId11" Type="http://schemas.openxmlformats.org/officeDocument/2006/relationships/slide" Target="slides/slide1.xml"/><Relationship Id="rId55" Type="http://schemas.openxmlformats.org/officeDocument/2006/relationships/font" Target="fonts/CrimsonText-boldItalic.fntdata"/><Relationship Id="rId10" Type="http://schemas.openxmlformats.org/officeDocument/2006/relationships/notesMaster" Target="notesMasters/notesMaster1.xml"/><Relationship Id="rId54" Type="http://schemas.openxmlformats.org/officeDocument/2006/relationships/font" Target="fonts/CrimsonText-italic.fntdata"/><Relationship Id="rId13" Type="http://schemas.openxmlformats.org/officeDocument/2006/relationships/slide" Target="slides/slide3.xml"/><Relationship Id="rId57" Type="http://schemas.openxmlformats.org/officeDocument/2006/relationships/font" Target="fonts/OpenSans-bold.fntdata"/><Relationship Id="rId12" Type="http://schemas.openxmlformats.org/officeDocument/2006/relationships/slide" Target="slides/slide2.xml"/><Relationship Id="rId56" Type="http://schemas.openxmlformats.org/officeDocument/2006/relationships/font" Target="fonts/OpenSans-regular.fntdata"/><Relationship Id="rId15" Type="http://schemas.openxmlformats.org/officeDocument/2006/relationships/slide" Target="slides/slide5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4.xml"/><Relationship Id="rId58" Type="http://schemas.openxmlformats.org/officeDocument/2006/relationships/font" Target="fonts/OpenSans-italic.fntdata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24d20d19e52_0_1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24d20d19e52_0_1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정규성 검사,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4d2ee9ef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4d2ee9ef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정규화를 진행함.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게임의 사운드트랙이기 때문에 스팀의 태그를 참조하여 장르와 분위기를 그룹으로 나누는것이 더 의미가 있을것 이라고 생각함.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24d2ee9ef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24d2ee9ef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결측치를 앨범의 평균 인기도로 채워 넣으면 좋지않을까?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검증도 해야함 엘범의 평균 인기도가 과연 결측값을 채워줄만한 대표값이 될까?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트랙의 수가 적거나, 결측값이 많은 엘범은 어떻게 채워넣을건지?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상당수의 미니엘범이 존재함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너무 늦개 발견함.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22609028af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2" name="Google Shape;1992;g22609028af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2609028af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2609028af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62940건 14</a:t>
            </a:r>
            <a:r>
              <a:rPr lang="ko"/>
              <a:t>개의 컬럼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24d2ee9ef4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24d2ee9ef4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Danceability: 리듬의 안정성, 전반적인 규칙성등 0~1 높을수록 춤을 추기 좋음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Energy: 음악의 주관적인 힘, 0~1 일반적으로 높을수록 빠르고 시끄럽다.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Loudness: 소리 강도의 주관적 인식 얼마나 시끄러운지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0보다 작은 값, 평범한 -14dB, 시끄러운 -11dB, 조용한 -19dB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Speechiness: 단어의 존재감, 얼마나 발음이 잘 들리는지 0~1 높을수록 잘 들림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Acousticness: 반주의 정도 0~1 높을수록 반주가 많음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Instrumentalness: 트랙에 보컬이 포함되어있는지 1에 가까울수록 포함이 안되있음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Liveness: 라이브정도, 0~1 높을수록 청중의 소리가 많이 들어감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Valence: 음악의 밝기, 0~1 높을수록 밝은 노래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Tempo: 분당 박자수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Duratuon_ms: 음악의 길이 ms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Track_Popularity: 음악의 인기도 독자적으로 제공하는 값 0~100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22609028af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22609028af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2609028af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2609028af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24d8ead967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24d8ead96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4d8ead9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24d8ead9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8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24d2ee9ef4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24d2ee9ef4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24d20d19e52_0_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24d20d19e52_0_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4d2ee9ef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4d2ee9ef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22609028af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3" name="Google Shape;2053;g22609028af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>
                <a:solidFill>
                  <a:schemeClr val="dk1"/>
                </a:solidFill>
              </a:rPr>
              <a:t>다중공선성이 높을 수 있다고 뜸 VIF결과 추가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speechiness, tempo 두 변수가 의미가 없는 변수임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2609028af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2609028af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4d2ee9ef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24d2ee9ef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결과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g22609028a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3" name="Google Shape;2073;g22609028a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4d2ee9ef4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4d2ee9ef4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음악의 인기도는 과연 어떤 변수가 영향을 주는가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음악의 특성보다 작곡가의 실력이 영향을 주는건가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게임의 사운드트랙이기 때문에 스팀의 태그를 참조하여 장르와 분위기를 그룹으로 나누는것이 더 의미가 있을것 이라고 생각함.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24d20d19e52_0_3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24d20d19e52_0_3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24d20d19e52_0_4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24d20d19e52_0_4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4d20d19e52_0_5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4d20d19e52_0_5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요아소비 인기도 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57817건중 상위 40위 92이상은 20위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2010년 중후반부터 가수 흥보와 애니 흥보를 위해 사용되어왔음 -&gt; 귀납논증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유럽의약품청</a:t>
            </a:r>
            <a:r>
              <a:rPr lang="ko">
                <a:solidFill>
                  <a:srgbClr val="373A3C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(EMA)도 10년이상 사용되어왔던 약품(또는 약초등) 안정성을 인정해주는 제도가 있다. 대표적인 귀납논증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무조건은 아니지만 그럴 가능성이 높다는것은 증명될 수 있다 생각함.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게임도 유의미하게 영향이 있으면 이러한 윈윈인 관계를 가질 수 있지 않을까?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g24d20d19e52_0_5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2" name="Google Shape;1942;g24d20d19e52_0_5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g24d20d19e52_0_5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1" name="Google Shape;1951;g24d20d19e52_0_5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4d20d19e52_0_5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4d20d19e52_0_5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데이터를 그룹을 지을만한 요소가 없음 엘범장르가 있지만 설정안되있음, 트랙에 개별적인 장르없음, 아티스트의 장르또한 있는경우도 있지만 결측도 많고 그 트랙의 장르라고 하기 어려움, 또한 한 트랙에 여러 아티스트가 참여하는경우 장르그룹이 굉장히 어려움.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게임의 사운드트랙이기 때문에 스팀의 태그를 참조하여 장르와 분위기를 그룹으로 나누는것이 더 의미가 있을것 이라고 생각함.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4d2ee9ef4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4d2ee9ef4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게임의 사운드트랙이기 때문에 스팀의 태그를 참조하여 장르와 분위기를 그룹으로 나누는것이 더 의미가 있을것 이라고 생각함.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22609028a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22609028a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57817 57775 53773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18591 18564 9167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3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5" name="Google Shape;845;p103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6" name="Google Shape;846;p103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7" name="Google Shape;847;p103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48" name="Google Shape;848;p103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49" name="Google Shape;849;p103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850" name="Google Shape;850;p103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51" name="Google Shape;851;p1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1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04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5" name="Google Shape;855;p104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104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7" name="Google Shape;857;p104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104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59" name="Google Shape;859;p104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0" name="Google Shape;860;p104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61" name="Google Shape;861;p104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2" name="Google Shape;862;p10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63" name="Google Shape;863;p10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10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6" name="Google Shape;866;p1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1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" name="Google Shape;868;p10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10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10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0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105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3" name="Google Shape;873;p105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4" name="Google Shape;874;p105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5" name="Google Shape;875;p105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10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877" name="Google Shape;877;p105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78" name="Google Shape;878;p105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6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1" name="Google Shape;881;p106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2" name="Google Shape;882;p106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3" name="Google Shape;883;p106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4" name="Google Shape;884;p106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885" name="Google Shape;885;p106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6" name="Google Shape;886;p1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1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107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0" name="Google Shape;890;p107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107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2" name="Google Shape;892;p107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107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4" name="Google Shape;894;p107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95" name="Google Shape;895;p1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1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10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10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" name="Google Shape;899;p10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107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901" name="Google Shape;901;p107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902" name="Google Shape;902;p107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8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5" name="Google Shape;905;p108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6" name="Google Shape;906;p1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1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09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910" name="Google Shape;910;p109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911" name="Google Shape;911;p1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2" name="Google Shape;912;p1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10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5" name="Google Shape;915;p110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916" name="Google Shape;916;p1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1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Google Shape;920;p1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1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2" name="Google Shape;922;p1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1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11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11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6" name="Google Shape;926;p11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927" name="Google Shape;927;p111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28" name="Google Shape;928;p111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2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31" name="Google Shape;931;p112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2" name="Google Shape;932;p112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33" name="Google Shape;933;p112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p112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935" name="Google Shape;935;p1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1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939" name="Google Shape;939;p113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0" name="Google Shape;940;p113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113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2" name="Google Shape;942;p113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113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944" name="Google Shape;944;p113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45" name="Google Shape;945;p1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1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" name="Google Shape;947;p11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1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4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51" name="Google Shape;951;p114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14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53" name="Google Shape;953;p1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4" name="Google Shape;954;p114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1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" name="Google Shape;956;p114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8" name="Google Shape;958;p1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1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1" name="Google Shape;961;p1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" name="Google Shape;962;p1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3" name="Google Shape;963;p11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116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6" name="Google Shape;966;p1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1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11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0" name="Google Shape;970;p1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1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2" name="Google Shape;972;p11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11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" name="Google Shape;974;p11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11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20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81" name="Google Shape;981;p120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982" name="Google Shape;982;p1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120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4" name="Google Shape;984;p1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120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21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8" name="Google Shape;988;p121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989" name="Google Shape;989;p121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90" name="Google Shape;990;p1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1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121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121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22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6" name="Google Shape;996;p122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997" name="Google Shape;997;p1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1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122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23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2" name="Google Shape;1002;p123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03" name="Google Shape;1003;p123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4" name="Google Shape;1004;p123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05" name="Google Shape;1005;p123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6" name="Google Shape;1006;p1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1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123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4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1" name="Google Shape;1011;p1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2" name="Google Shape;1012;p1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25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015" name="Google Shape;1015;p125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16" name="Google Shape;1016;p125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7" name="Google Shape;1017;p1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" name="Google Shape;1018;p1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126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021" name="Google Shape;1021;p1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1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126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126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27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7" name="Google Shape;1027;p127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8" name="Google Shape;1028;p1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1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127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28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33" name="Google Shape;1033;p1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4" name="Google Shape;1034;p1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" name="Google Shape;1035;p128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29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8" name="Google Shape;1038;p129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039" name="Google Shape;1039;p1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1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1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1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31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6" name="Google Shape;1046;p131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7" name="Google Shape;1047;p131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131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9" name="Google Shape;1049;p131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31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1" name="Google Shape;1051;p131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2" name="Google Shape;1052;p131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53" name="Google Shape;1053;p131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4" name="Google Shape;1054;p131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5" name="Google Shape;1055;p131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6" name="Google Shape;1056;p131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7" name="Google Shape;1057;p131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058" name="Google Shape;1058;p1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1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32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2" name="Google Shape;1062;p132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63" name="Google Shape;1063;p132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132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5" name="Google Shape;1065;p132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66" name="Google Shape;1066;p132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7" name="Google Shape;1067;p132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8" name="Google Shape;1068;p132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69" name="Google Shape;1069;p132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32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132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2" name="Google Shape;1072;p132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132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4" name="Google Shape;1074;p132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5" name="Google Shape;1075;p132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32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7" name="Google Shape;1077;p132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8" name="Google Shape;1078;p132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132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80" name="Google Shape;1080;p1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1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1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3" name="Google Shape;1083;p1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33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86" name="Google Shape;1086;p133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7" name="Google Shape;1087;p1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8" name="Google Shape;1088;p1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5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5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34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091" name="Google Shape;1091;p134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92" name="Google Shape;1092;p1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1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1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1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35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98" name="Google Shape;1098;p135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9" name="Google Shape;1099;p1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1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1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1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36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05" name="Google Shape;1105;p136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06" name="Google Shape;1106;p1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1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37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110" name="Google Shape;1110;p137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111" name="Google Shape;1111;p1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2" name="Google Shape;1112;p1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1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1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5" name="Google Shape;1115;p1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6" name="Google Shape;1116;p1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38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9" name="Google Shape;1119;p138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120" name="Google Shape;1120;p138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1" name="Google Shape;1121;p138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138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138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138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13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27" name="Google Shape;1127;p1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1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139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1" name="Google Shape;1131;p1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1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3" name="Google Shape;1133;p1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1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1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1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7" name="Google Shape;1137;p1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41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0" name="Google Shape;1140;p141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41" name="Google Shape;1141;p141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141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43" name="Google Shape;1143;p141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141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45" name="Google Shape;1145;p141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141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147" name="Google Shape;1147;p141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8" name="Google Shape;1148;p1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1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1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2" name="Google Shape;1152;p1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1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4" name="Google Shape;1154;p1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5" name="Google Shape;1155;p142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43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8" name="Google Shape;1158;p143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59" name="Google Shape;1159;p1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1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1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14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44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5" name="Google Shape;1165;p144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166" name="Google Shape;1166;p144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7" name="Google Shape;1167;p1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1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9" name="Google Shape;1169;p144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45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2" name="Google Shape;1172;p145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173" name="Google Shape;1173;p145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74" name="Google Shape;1174;p1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1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14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1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1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14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46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2" name="Google Shape;1182;p146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83" name="Google Shape;1183;p1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4" name="Google Shape;1184;p1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5" name="Google Shape;1185;p146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47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8" name="Google Shape;1188;p147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89" name="Google Shape;1189;p1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1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1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1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1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4" name="Google Shape;1194;p1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48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7" name="Google Shape;1197;p148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148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9" name="Google Shape;1199;p148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148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1" name="Google Shape;1201;p148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148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03" name="Google Shape;1203;p1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1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49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7" name="Google Shape;1207;p149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8" name="Google Shape;1208;p149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09" name="Google Shape;1209;p149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0" name="Google Shape;1210;p149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1" name="Google Shape;1211;p149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2" name="Google Shape;1212;p149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213" name="Google Shape;1213;p149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4" name="Google Shape;1214;p149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149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6" name="Google Shape;1216;p149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149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8" name="Google Shape;1218;p149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9" name="Google Shape;1219;p1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0" name="Google Shape;1220;p1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1" name="Google Shape;1221;p1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1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50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25" name="Google Shape;1225;p150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150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27" name="Google Shape;1227;p150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150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29" name="Google Shape;1229;p150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150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1" name="Google Shape;1231;p150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150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3" name="Google Shape;1233;p150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150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5" name="Google Shape;1235;p150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150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37" name="Google Shape;1237;p1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8" name="Google Shape;1238;p1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51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41" name="Google Shape;1241;p151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2" name="Google Shape;1242;p151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43" name="Google Shape;1243;p151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151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45" name="Google Shape;1245;p151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151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47" name="Google Shape;1247;p151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151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49" name="Google Shape;1249;p151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0" name="Google Shape;1250;p15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1" name="Google Shape;1251;p1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1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3" name="Google Shape;1253;p15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15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152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257" name="Google Shape;1257;p1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8" name="Google Shape;1258;p1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1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0" name="Google Shape;1260;p1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1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1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53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5" name="Google Shape;1265;p153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6" name="Google Shape;1266;p153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7" name="Google Shape;1267;p153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8" name="Google Shape;1268;p153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69" name="Google Shape;1269;p153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153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71" name="Google Shape;1271;p153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153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73" name="Google Shape;1273;p1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1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0" name="Google Shape;80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54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77" name="Google Shape;1277;p154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8" name="Google Shape;1278;p154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79" name="Google Shape;1279;p154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154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81" name="Google Shape;1281;p154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154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83" name="Google Shape;1283;p1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1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154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7" name="Google Shape;1287;p1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1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15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0" name="Google Shape;1290;p15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15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15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155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4" name="Google Shape;1294;p155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95" name="Google Shape;1295;p155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p155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97" name="Google Shape;1297;p155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p155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99" name="Google Shape;1299;p155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p155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301" name="Google Shape;1301;p155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55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3" name="Google Shape;1303;p155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4" name="Google Shape;1304;p155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5" name="Google Shape;1305;p155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56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08" name="Google Shape;1308;p156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9" name="Google Shape;1309;p156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0" name="Google Shape;1310;p156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11" name="Google Shape;1311;p156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2" name="Google Shape;1312;p156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13" name="Google Shape;1313;p156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14" name="Google Shape;1314;p1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5" name="Google Shape;1315;p1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57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8" name="Google Shape;1318;p157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157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0" name="Google Shape;1320;p157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1" name="Google Shape;1321;p157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2" name="Google Shape;1322;p157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3" name="Google Shape;1323;p157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24" name="Google Shape;1324;p157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5" name="Google Shape;1325;p157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26" name="Google Shape;1326;p1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1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9" name="Google Shape;1329;p1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1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1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1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1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1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158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6" name="Google Shape;1336;p158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7" name="Google Shape;1337;p158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8" name="Google Shape;1338;p158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9" name="Google Shape;1339;p1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340" name="Google Shape;1340;p158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41" name="Google Shape;1341;p158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59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344" name="Google Shape;1344;p159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5" name="Google Shape;1345;p159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346" name="Google Shape;1346;p159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7" name="Google Shape;1347;p159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348" name="Google Shape;1348;p159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49" name="Google Shape;1349;p1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0" name="Google Shape;1350;p1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60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53" name="Google Shape;1353;p160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4" name="Google Shape;1354;p160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55" name="Google Shape;1355;p160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6" name="Google Shape;1356;p160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57" name="Google Shape;1357;p160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8" name="Google Shape;1358;p1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1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1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1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16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3" name="Google Shape;1363;p160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364" name="Google Shape;1364;p160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365" name="Google Shape;1365;p160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61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8" name="Google Shape;1368;p161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9" name="Google Shape;1369;p1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0" name="Google Shape;1370;p1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62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373" name="Google Shape;1373;p162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74" name="Google Shape;1374;p1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5" name="Google Shape;1375;p1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63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8" name="Google Shape;1378;p163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79" name="Google Shape;1379;p1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1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16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3" name="Google Shape;1383;p1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1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16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16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16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16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164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390" name="Google Shape;1390;p164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91" name="Google Shape;1391;p164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5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4" name="Google Shape;1394;p165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165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6" name="Google Shape;1396;p165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7" name="Google Shape;1397;p165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98" name="Google Shape;1398;p1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1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66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402" name="Google Shape;1402;p166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3" name="Google Shape;1403;p166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4" name="Google Shape;1404;p166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5" name="Google Shape;1405;p166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166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07" name="Google Shape;1407;p166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08" name="Google Shape;1408;p16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9" name="Google Shape;1409;p16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16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16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167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14" name="Google Shape;1414;p167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5" name="Google Shape;1415;p167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6" name="Google Shape;1416;p1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7" name="Google Shape;1417;p167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1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9" name="Google Shape;1419;p167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1" name="Google Shape;1421;p1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1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1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5" name="Google Shape;1425;p1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6" name="Google Shape;1426;p169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169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9" name="Google Shape;1429;p1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1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170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" name="Google Shape;1433;p1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1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17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17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17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17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173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4" name="Google Shape;1444;p173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445" name="Google Shape;1445;p1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173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1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8" name="Google Shape;1448;p173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74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1" name="Google Shape;1451;p174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52" name="Google Shape;1452;p174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53" name="Google Shape;1453;p1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4" name="Google Shape;1454;p1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174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6" name="Google Shape;1456;p174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1" name="Google Shape;9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7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9" name="Google Shape;1459;p175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1460" name="Google Shape;1460;p1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1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175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176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5" name="Google Shape;1465;p176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66" name="Google Shape;1466;p176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7" name="Google Shape;1467;p176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68" name="Google Shape;1468;p176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69" name="Google Shape;1469;p1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1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1" name="Google Shape;1471;p176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7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74" name="Google Shape;1474;p17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5" name="Google Shape;1475;p17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78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8" name="Google Shape;1478;p178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79" name="Google Shape;1479;p178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80" name="Google Shape;1480;p1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1" name="Google Shape;1481;p1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79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484" name="Google Shape;1484;p1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1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179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7" name="Google Shape;1487;p179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80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0" name="Google Shape;1490;p180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91" name="Google Shape;1491;p1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2" name="Google Shape;1492;p1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180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81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496" name="Google Shape;1496;p1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1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181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2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01" name="Google Shape;1501;p182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502" name="Google Shape;1502;p1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1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4" name="Google Shape;1504;p18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18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84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9" name="Google Shape;1509;p184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10" name="Google Shape;1510;p184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184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12" name="Google Shape;1512;p184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3" name="Google Shape;1513;p184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14" name="Google Shape;1514;p184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5" name="Google Shape;1515;p184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16" name="Google Shape;1516;p184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7" name="Google Shape;1517;p184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8" name="Google Shape;1518;p184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9" name="Google Shape;1519;p184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20" name="Google Shape;1520;p184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521" name="Google Shape;1521;p1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2" name="Google Shape;1522;p1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5" name="Google Shape;9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20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20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18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5" name="Google Shape;1525;p185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6" name="Google Shape;1526;p185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18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28" name="Google Shape;1528;p185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9" name="Google Shape;1529;p185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0" name="Google Shape;1530;p18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1" name="Google Shape;1531;p185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32" name="Google Shape;1532;p185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85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4" name="Google Shape;1534;p185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35" name="Google Shape;1535;p185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185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37" name="Google Shape;1537;p185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38" name="Google Shape;1538;p185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185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0" name="Google Shape;1540;p185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41" name="Google Shape;1541;p185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18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3" name="Google Shape;1543;p18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4" name="Google Shape;1544;p18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5" name="Google Shape;1545;p18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18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86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549" name="Google Shape;1549;p186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50" name="Google Shape;1550;p18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18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87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554" name="Google Shape;1554;p187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55" name="Google Shape;1555;p1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1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18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8" name="Google Shape;1558;p18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188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561" name="Google Shape;1561;p18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2" name="Google Shape;1562;p1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1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4" name="Google Shape;1564;p18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18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89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68" name="Google Shape;1568;p189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69" name="Google Shape;1569;p1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0" name="Google Shape;1570;p1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90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73" name="Google Shape;1573;p190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74" name="Google Shape;1574;p1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1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19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19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19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19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191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82" name="Google Shape;1582;p191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583" name="Google Shape;1583;p191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84" name="Google Shape;1584;p191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5" name="Google Shape;1585;p191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191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7" name="Google Shape;1587;p191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9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90" name="Google Shape;1590;p19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1" name="Google Shape;1591;p19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2" name="Google Shape;1592;p192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4" name="Google Shape;1594;p1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5" name="Google Shape;1595;p1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6" name="Google Shape;1596;p19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19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8" name="Google Shape;1598;p19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19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0" name="Google Shape;1600;p19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194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3" name="Google Shape;1603;p194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4" name="Google Shape;1604;p194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5" name="Google Shape;1605;p194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6" name="Google Shape;1606;p194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7" name="Google Shape;1607;p194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8" name="Google Shape;1608;p194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9" name="Google Shape;1609;p194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10" name="Google Shape;1610;p194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1" name="Google Shape;1611;p1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1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4" name="Google Shape;1614;p1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5" name="Google Shape;1615;p1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6" name="Google Shape;1616;p19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7" name="Google Shape;1617;p19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8" name="Google Shape;1618;p195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196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1" name="Google Shape;1621;p196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622" name="Google Shape;1622;p1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3" name="Google Shape;1623;p1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4" name="Google Shape;1624;p1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5" name="Google Shape;1625;p19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9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28" name="Google Shape;1628;p19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629" name="Google Shape;1629;p19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30" name="Google Shape;1630;p1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1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19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198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35" name="Google Shape;1635;p198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636" name="Google Shape;1636;p198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37" name="Google Shape;1637;p1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1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19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19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1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19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99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5" name="Google Shape;1645;p199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646" name="Google Shape;1646;p1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7" name="Google Shape;1647;p1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199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200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1" name="Google Shape;1651;p200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652" name="Google Shape;1652;p2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3" name="Google Shape;1653;p2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4" name="Google Shape;1654;p20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5" name="Google Shape;1655;p20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6" name="Google Shape;1656;p20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7" name="Google Shape;1657;p20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01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0" name="Google Shape;1660;p201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1" name="Google Shape;1661;p201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2" name="Google Shape;1662;p201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3" name="Google Shape;1663;p201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64" name="Google Shape;1664;p201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5" name="Google Shape;1665;p20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66" name="Google Shape;1666;p2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2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202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0" name="Google Shape;1670;p202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202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2" name="Google Shape;1672;p202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3" name="Google Shape;1673;p202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4" name="Google Shape;1674;p202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202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676" name="Google Shape;1676;p202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7" name="Google Shape;1677;p202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202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9" name="Google Shape;1679;p202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0" name="Google Shape;1680;p202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1" name="Google Shape;1681;p202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2" name="Google Shape;1682;p2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3" name="Google Shape;1683;p2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4" name="Google Shape;1684;p2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5" name="Google Shape;1685;p2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1686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20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88" name="Google Shape;1688;p20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9" name="Google Shape;1689;p20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0" name="Google Shape;1690;p20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1" name="Google Shape;1691;p20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2" name="Google Shape;1692;p20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3" name="Google Shape;1693;p203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4" name="Google Shape;1694;p203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5" name="Google Shape;1695;p203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6" name="Google Shape;1696;p203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7" name="Google Shape;1697;p203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8" name="Google Shape;1698;p203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9" name="Google Shape;1699;p20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00" name="Google Shape;1700;p20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20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20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04" name="Google Shape;1704;p20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5" name="Google Shape;1705;p20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06" name="Google Shape;1706;p20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7" name="Google Shape;1707;p20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08" name="Google Shape;1708;p20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9" name="Google Shape;1709;p204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0" name="Google Shape;1710;p204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1" name="Google Shape;1711;p204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2" name="Google Shape;1712;p204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3" name="Google Shape;1713;p204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14" name="Google Shape;1714;p20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5" name="Google Shape;1715;p20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6" name="Google Shape;1716;p20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7" name="Google Shape;1717;p20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205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720" name="Google Shape;1720;p20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20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2" name="Google Shape;1722;p20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3" name="Google Shape;1723;p20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4" name="Google Shape;1724;p20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0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06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28" name="Google Shape;1728;p206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9" name="Google Shape;1729;p206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0" name="Google Shape;1730;p206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1" name="Google Shape;1731;p206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2" name="Google Shape;1732;p206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3" name="Google Shape;1733;p206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34" name="Google Shape;1734;p206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5" name="Google Shape;1735;p206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6" name="Google Shape;1736;p20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7" name="Google Shape;1737;p20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207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40" name="Google Shape;1740;p207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1" name="Google Shape;1741;p207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42" name="Google Shape;1742;p207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3" name="Google Shape;1743;p207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44" name="Google Shape;1744;p207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5" name="Google Shape;1745;p207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46" name="Google Shape;1746;p20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7" name="Google Shape;1747;p20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20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0" name="Google Shape;1750;p20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1" name="Google Shape;1751;p20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2" name="Google Shape;1752;p20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20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0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0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6" name="Google Shape;1756;p208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7" name="Google Shape;1757;p208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58" name="Google Shape;1758;p208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208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0" name="Google Shape;1760;p208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208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2" name="Google Shape;1762;p208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3" name="Google Shape;1763;p208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4" name="Google Shape;1764;p208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208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6" name="Google Shape;1766;p208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7" name="Google Shape;1767;p208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8" name="Google Shape;1768;p208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209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1" name="Google Shape;1771;p209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72" name="Google Shape;1772;p209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3" name="Google Shape;1773;p209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74" name="Google Shape;1774;p209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75" name="Google Shape;1775;p209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776" name="Google Shape;1776;p209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77" name="Google Shape;1777;p20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20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1779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210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1" name="Google Shape;1781;p210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10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3" name="Google Shape;1783;p210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10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5" name="Google Shape;1785;p210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10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7" name="Google Shape;1787;p210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10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89" name="Google Shape;1789;p2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2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2" name="Google Shape;1792;p2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3" name="Google Shape;1793;p2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4" name="Google Shape;1794;p2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5" name="Google Shape;1795;p2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6" name="Google Shape;1796;p21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7" name="Google Shape;1797;p21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8" name="Google Shape;1798;p211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99" name="Google Shape;1799;p211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0" name="Google Shape;1800;p211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1" name="Google Shape;1801;p211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2" name="Google Shape;1802;p21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803" name="Google Shape;1803;p211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4" name="Google Shape;1804;p211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212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807" name="Google Shape;1807;p212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8" name="Google Shape;1808;p212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809" name="Google Shape;1809;p212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0" name="Google Shape;1810;p212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811" name="Google Shape;1811;p212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12" name="Google Shape;1812;p21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3" name="Google Shape;1813;p21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213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6" name="Google Shape;1816;p213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7" name="Google Shape;1817;p213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18" name="Google Shape;1818;p213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9" name="Google Shape;1819;p213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0" name="Google Shape;1820;p213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21" name="Google Shape;1821;p2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2" name="Google Shape;1822;p2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3" name="Google Shape;1823;p21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4" name="Google Shape;1824;p21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5" name="Google Shape;1825;p21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6" name="Google Shape;1826;p213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827" name="Google Shape;1827;p213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828" name="Google Shape;1828;p213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214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31" name="Google Shape;1831;p214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32" name="Google Shape;1832;p2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3" name="Google Shape;1833;p2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13" name="Google Shape;11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215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1836" name="Google Shape;1836;p215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837" name="Google Shape;1837;p2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8" name="Google Shape;1838;p2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216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41" name="Google Shape;1841;p216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42" name="Google Shape;1842;p2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3" name="Google Shape;1843;p2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4" name="Google Shape;1844;p21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6" name="Google Shape;1846;p2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7" name="Google Shape;1847;p2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8" name="Google Shape;1848;p2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9" name="Google Shape;1849;p2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0" name="Google Shape;1850;p21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1" name="Google Shape;1851;p21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2" name="Google Shape;1852;p217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853" name="Google Shape;1853;p217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54" name="Google Shape;1854;p217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18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57" name="Google Shape;1857;p218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8" name="Google Shape;1858;p218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59" name="Google Shape;1859;p218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0" name="Google Shape;1860;p218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1" name="Google Shape;1861;p2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2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219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1865" name="Google Shape;1865;p219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66" name="Google Shape;1866;p219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7" name="Google Shape;1867;p219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68" name="Google Shape;1868;p219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9" name="Google Shape;1869;p219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70" name="Google Shape;1870;p219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71" name="Google Shape;1871;p2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2" name="Google Shape;1872;p2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2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2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22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77" name="Google Shape;1877;p22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8" name="Google Shape;1878;p22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79" name="Google Shape;1879;p2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0" name="Google Shape;1880;p22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2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2" name="Google Shape;1882;p22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4" name="Google Shape;1884;p2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2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7" name="Google Shape;1887;p2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2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22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0" name="Google Shape;1890;p22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2" name="Google Shape;1892;p2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3" name="Google Shape;1893;p2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4" name="Google Shape;1894;p22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6" name="Google Shape;1896;p2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7" name="Google Shape;1897;p2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8" name="Google Shape;1898;p2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2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0" name="Google Shape;1900;p22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1" name="Google Shape;1901;p22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1" name="Google Shape;121;p25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3" name="Google Shape;123;p25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5" name="Google Shape;125;p25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5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25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5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32" name="Google Shape;132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6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6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6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6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26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49" name="Google Shape;149;p26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6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52" name="Google Shape;152;p26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4" name="Google Shape;15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1" name="Google Shape;161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6" name="Google Shape;166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3" name="Google Shape;173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0" name="Google Shape;18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85" name="Google Shape;185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3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3" name="Google Shape;193;p32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32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1" name="Google Shape;20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33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5" name="Google Shape;215;p35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7" name="Google Shape;217;p35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19" name="Google Shape;219;p35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1" name="Google Shape;221;p35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2" name="Google Shape;22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33" name="Google Shape;233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9" name="Google Shape;239;p38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0" name="Google Shape;240;p38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1" name="Google Shape;241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38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6" name="Google Shape;246;p39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47" name="Google Shape;247;p39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p3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3" name="Google Shape;263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1" name="Google Shape;271;p42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2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7" name="Google Shape;27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87" name="Google Shape;287;p43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3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43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3" name="Google Shape;2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9" name="Google Shape;299;p4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4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4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4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4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5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1" name="Google Shape;321;p45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5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3" name="Google Shape;323;p45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5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25" name="Google Shape;325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31" name="Google Shape;331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47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7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47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7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7" name="Google Shape;34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48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8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8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8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8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7" name="Google Shape;35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8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49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9" name="Google Shape;369;p49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1" name="Google Shape;371;p49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9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3" name="Google Shape;373;p49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9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75" name="Google Shape;375;p49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9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9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49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9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50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3" name="Google Shape;383;p50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50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5" name="Google Shape;385;p50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50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87" name="Google Shape;387;p5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88" name="Google Shape;388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51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1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4" name="Google Shape;394;p51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51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6" name="Google Shape;396;p51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51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8" name="Google Shape;398;p51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1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0" name="Google Shape;400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3" name="Google Shape;403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5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52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0" name="Google Shape;410;p52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52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2" name="Google Shape;412;p52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2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4" name="Google Shape;414;p52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8" name="Google Shape;418;p53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0" name="Google Shape;420;p53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53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3" name="Google Shape;42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54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2" name="Google Shape;432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4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8" name="Google Shape;438;p54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9" name="Google Shape;439;p54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2" name="Google Shape;442;p55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8" name="Google Shape;448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2" name="Google Shape;452;p57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3" name="Google Shape;453;p5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7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4" name="Google Shape;464;p58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58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5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5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5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5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6" name="Google Shape;476;p60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7" name="Google Shape;477;p60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0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9" name="Google Shape;479;p60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0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1" name="Google Shape;481;p60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2" name="Google Shape;482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6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61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61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ko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ko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0" name="Google Shape;490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1" name="Google Shape;491;p61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1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6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63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6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6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64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6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6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6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6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6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2" name="Google Shape;512;p6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7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8" name="Google Shape;518;p67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519" name="Google Shape;519;p6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67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6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67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8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5" name="Google Shape;525;p68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526" name="Google Shape;526;p68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27" name="Google Shape;527;p6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6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68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68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3" name="Google Shape;533;p6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534" name="Google Shape;534;p6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6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69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0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70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0" name="Google Shape;540;p70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70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42" name="Google Shape;542;p70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43" name="Google Shape;543;p7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7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70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48" name="Google Shape;548;p7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7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2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552" name="Google Shape;552;p72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53" name="Google Shape;553;p72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54" name="Google Shape;554;p7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7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3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58" name="Google Shape;558;p7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7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73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73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4" name="Google Shape;564;p74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65" name="Google Shape;565;p7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7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74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5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570" name="Google Shape;570;p7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7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75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6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5" name="Google Shape;575;p76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76" name="Google Shape;576;p7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7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7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7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8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3" name="Google Shape;583;p78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4" name="Google Shape;584;p78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78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6" name="Google Shape;586;p78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78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88" name="Google Shape;588;p78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78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590" name="Google Shape;590;p78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78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2" name="Google Shape;592;p78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3" name="Google Shape;593;p78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78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595" name="Google Shape;595;p7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6" name="Google Shape;596;p7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9" name="Google Shape;599;p79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0" name="Google Shape;600;p79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79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2" name="Google Shape;602;p79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3" name="Google Shape;603;p79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9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5" name="Google Shape;605;p79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6" name="Google Shape;606;p79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79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8" name="Google Shape;608;p79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09" name="Google Shape;609;p79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79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1" name="Google Shape;611;p79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12" name="Google Shape;612;p79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79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4" name="Google Shape;614;p79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615" name="Google Shape;615;p79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79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17" name="Google Shape;617;p7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7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7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0" name="Google Shape;620;p7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0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23" name="Google Shape;623;p80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4" name="Google Shape;624;p8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8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81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628" name="Google Shape;628;p81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29" name="Google Shape;629;p8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0" name="Google Shape;630;p8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8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8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2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35" name="Google Shape;635;p82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36" name="Google Shape;636;p8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8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8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8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3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42" name="Google Shape;642;p83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3" name="Google Shape;643;p8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8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4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647" name="Google Shape;647;p84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648" name="Google Shape;648;p8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8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8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8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8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8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6" name="Google Shape;656;p85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657" name="Google Shape;657;p85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58" name="Google Shape;658;p85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85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" name="Google Shape;660;p85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1" name="Google Shape;661;p85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64" name="Google Shape;664;p8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8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8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8" name="Google Shape;668;p8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8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8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8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8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8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8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7" name="Google Shape;677;p88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78" name="Google Shape;678;p88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88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0" name="Google Shape;680;p88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88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2" name="Google Shape;682;p88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88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684" name="Google Shape;684;p88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85" name="Google Shape;685;p8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8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8" name="Google Shape;688;p8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8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0" name="Google Shape;690;p8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8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89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5" name="Google Shape;695;p90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96" name="Google Shape;696;p9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9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9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9" name="Google Shape;699;p9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2" name="Google Shape;702;p91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703" name="Google Shape;703;p91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4" name="Google Shape;704;p9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9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91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2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9" name="Google Shape;709;p92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710" name="Google Shape;710;p92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11" name="Google Shape;711;p9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9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9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9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9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6" name="Google Shape;716;p9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9" name="Google Shape;719;p93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20" name="Google Shape;720;p9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9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93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94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5" name="Google Shape;725;p94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26" name="Google Shape;726;p9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9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9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9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9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1" name="Google Shape;731;p9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4" name="Google Shape;734;p95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95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6" name="Google Shape;736;p95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95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38" name="Google Shape;738;p95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95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40" name="Google Shape;740;p9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1" name="Google Shape;741;p9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6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4" name="Google Shape;744;p96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96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6" name="Google Shape;746;p96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96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48" name="Google Shape;748;p96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96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750" name="Google Shape;750;p96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1" name="Google Shape;751;p96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96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3" name="Google Shape;753;p96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96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55" name="Google Shape;755;p96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56" name="Google Shape;756;p9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9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9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9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7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2" name="Google Shape;762;p97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97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4" name="Google Shape;764;p97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97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6" name="Google Shape;766;p97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97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68" name="Google Shape;768;p97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9" name="Google Shape;769;p97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0" name="Google Shape;770;p97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1" name="Google Shape;771;p97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2" name="Google Shape;772;p97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97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74" name="Google Shape;774;p9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9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8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78" name="Google Shape;778;p98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98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0" name="Google Shape;780;p98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98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2" name="Google Shape;782;p98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98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4" name="Google Shape;784;p98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98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786" name="Google Shape;786;p98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98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788" name="Google Shape;788;p9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9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9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9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9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94" name="Google Shape;794;p9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9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9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9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8" name="Google Shape;798;p9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9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0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2" name="Google Shape;802;p100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3" name="Google Shape;803;p100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4" name="Google Shape;804;p100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5" name="Google Shape;805;p100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6" name="Google Shape;806;p100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100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08" name="Google Shape;808;p100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9" name="Google Shape;809;p100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10" name="Google Shape;810;p10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10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01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4" name="Google Shape;814;p101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101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6" name="Google Shape;816;p101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101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818" name="Google Shape;818;p101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01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820" name="Google Shape;820;p10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10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10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4" name="Google Shape;824;p10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10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10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" name="Google Shape;827;p10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10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9" name="Google Shape;829;p10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0" name="Google Shape;830;p102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p102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2" name="Google Shape;832;p102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102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4" name="Google Shape;834;p102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102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6" name="Google Shape;836;p102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7" name="Google Shape;837;p102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38" name="Google Shape;838;p102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102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0" name="Google Shape;840;p102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1" name="Google Shape;841;p102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2" name="Google Shape;842;p102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03.xml"/><Relationship Id="rId42" Type="http://schemas.openxmlformats.org/officeDocument/2006/relationships/slideLayout" Target="../slideLayouts/slideLayout105.xml"/><Relationship Id="rId4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07.xml"/><Relationship Id="rId43" Type="http://schemas.openxmlformats.org/officeDocument/2006/relationships/slideLayout" Target="../slideLayouts/slideLayout106.xml"/><Relationship Id="rId46" Type="http://schemas.openxmlformats.org/officeDocument/2006/relationships/slideLayout" Target="../slideLayouts/slideLayout109.xml"/><Relationship Id="rId45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48" Type="http://schemas.openxmlformats.org/officeDocument/2006/relationships/slideLayout" Target="../slideLayouts/slideLayout111.xml"/><Relationship Id="rId47" Type="http://schemas.openxmlformats.org/officeDocument/2006/relationships/slideLayout" Target="../slideLayouts/slideLayout110.xml"/><Relationship Id="rId49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0.xml"/><Relationship Id="rId8" Type="http://schemas.openxmlformats.org/officeDocument/2006/relationships/slideLayout" Target="../slideLayouts/slideLayout71.xml"/><Relationship Id="rId31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3.xml"/><Relationship Id="rId33" Type="http://schemas.openxmlformats.org/officeDocument/2006/relationships/slideLayout" Target="../slideLayouts/slideLayout96.xml"/><Relationship Id="rId32" Type="http://schemas.openxmlformats.org/officeDocument/2006/relationships/slideLayout" Target="../slideLayouts/slideLayout95.xml"/><Relationship Id="rId35" Type="http://schemas.openxmlformats.org/officeDocument/2006/relationships/slideLayout" Target="../slideLayouts/slideLayout98.xml"/><Relationship Id="rId34" Type="http://schemas.openxmlformats.org/officeDocument/2006/relationships/slideLayout" Target="../slideLayouts/slideLayout97.xml"/><Relationship Id="rId37" Type="http://schemas.openxmlformats.org/officeDocument/2006/relationships/slideLayout" Target="../slideLayouts/slideLayout100.xml"/><Relationship Id="rId3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02.xml"/><Relationship Id="rId38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83.xml"/><Relationship Id="rId22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87.xml"/><Relationship Id="rId23" Type="http://schemas.openxmlformats.org/officeDocument/2006/relationships/slideLayout" Target="../slideLayouts/slideLayout86.xml"/><Relationship Id="rId26" Type="http://schemas.openxmlformats.org/officeDocument/2006/relationships/slideLayout" Target="../slideLayouts/slideLayout89.xml"/><Relationship Id="rId25" Type="http://schemas.openxmlformats.org/officeDocument/2006/relationships/slideLayout" Target="../slideLayouts/slideLayout88.xml"/><Relationship Id="rId28" Type="http://schemas.openxmlformats.org/officeDocument/2006/relationships/slideLayout" Target="../slideLayouts/slideLayout91.xml"/><Relationship Id="rId27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2.xml"/><Relationship Id="rId51" Type="http://schemas.openxmlformats.org/officeDocument/2006/relationships/slideLayout" Target="../slideLayouts/slideLayout114.xml"/><Relationship Id="rId50" Type="http://schemas.openxmlformats.org/officeDocument/2006/relationships/slideLayout" Target="../slideLayouts/slideLayout113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1.xml"/></Relationships>
</file>

<file path=ppt/slideMasters/_rels/slideMaster4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55.xml"/><Relationship Id="rId42" Type="http://schemas.openxmlformats.org/officeDocument/2006/relationships/slideLayout" Target="../slideLayouts/slideLayout157.xml"/><Relationship Id="rId41" Type="http://schemas.openxmlformats.org/officeDocument/2006/relationships/slideLayout" Target="../slideLayouts/slideLayout156.xml"/><Relationship Id="rId44" Type="http://schemas.openxmlformats.org/officeDocument/2006/relationships/slideLayout" Target="../slideLayouts/slideLayout159.xml"/><Relationship Id="rId43" Type="http://schemas.openxmlformats.org/officeDocument/2006/relationships/slideLayout" Target="../slideLayouts/slideLayout158.xml"/><Relationship Id="rId46" Type="http://schemas.openxmlformats.org/officeDocument/2006/relationships/slideLayout" Target="../slideLayouts/slideLayout161.xml"/><Relationship Id="rId45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48" Type="http://schemas.openxmlformats.org/officeDocument/2006/relationships/slideLayout" Target="../slideLayouts/slideLayout163.xml"/><Relationship Id="rId47" Type="http://schemas.openxmlformats.org/officeDocument/2006/relationships/slideLayout" Target="../slideLayouts/slideLayout162.xml"/><Relationship Id="rId49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3.xml"/><Relationship Id="rId31" Type="http://schemas.openxmlformats.org/officeDocument/2006/relationships/slideLayout" Target="../slideLayouts/slideLayout146.xml"/><Relationship Id="rId30" Type="http://schemas.openxmlformats.org/officeDocument/2006/relationships/slideLayout" Target="../slideLayouts/slideLayout145.xml"/><Relationship Id="rId33" Type="http://schemas.openxmlformats.org/officeDocument/2006/relationships/slideLayout" Target="../slideLayouts/slideLayout148.xml"/><Relationship Id="rId32" Type="http://schemas.openxmlformats.org/officeDocument/2006/relationships/slideLayout" Target="../slideLayouts/slideLayout147.xml"/><Relationship Id="rId35" Type="http://schemas.openxmlformats.org/officeDocument/2006/relationships/slideLayout" Target="../slideLayouts/slideLayout150.xml"/><Relationship Id="rId34" Type="http://schemas.openxmlformats.org/officeDocument/2006/relationships/slideLayout" Target="../slideLayouts/slideLayout149.xml"/><Relationship Id="rId37" Type="http://schemas.openxmlformats.org/officeDocument/2006/relationships/slideLayout" Target="../slideLayouts/slideLayout152.xml"/><Relationship Id="rId36" Type="http://schemas.openxmlformats.org/officeDocument/2006/relationships/slideLayout" Target="../slideLayouts/slideLayout151.xml"/><Relationship Id="rId39" Type="http://schemas.openxmlformats.org/officeDocument/2006/relationships/slideLayout" Target="../slideLayouts/slideLayout154.xml"/><Relationship Id="rId38" Type="http://schemas.openxmlformats.org/officeDocument/2006/relationships/slideLayout" Target="../slideLayouts/slideLayout153.xml"/><Relationship Id="rId20" Type="http://schemas.openxmlformats.org/officeDocument/2006/relationships/slideLayout" Target="../slideLayouts/slideLayout135.xml"/><Relationship Id="rId22" Type="http://schemas.openxmlformats.org/officeDocument/2006/relationships/slideLayout" Target="../slideLayouts/slideLayout137.xml"/><Relationship Id="rId2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39.xml"/><Relationship Id="rId23" Type="http://schemas.openxmlformats.org/officeDocument/2006/relationships/slideLayout" Target="../slideLayouts/slideLayout138.xml"/><Relationship Id="rId26" Type="http://schemas.openxmlformats.org/officeDocument/2006/relationships/slideLayout" Target="../slideLayouts/slideLayout141.xml"/><Relationship Id="rId25" Type="http://schemas.openxmlformats.org/officeDocument/2006/relationships/slideLayout" Target="../slideLayouts/slideLayout140.xml"/><Relationship Id="rId28" Type="http://schemas.openxmlformats.org/officeDocument/2006/relationships/slideLayout" Target="../slideLayouts/slideLayout143.xml"/><Relationship Id="rId27" Type="http://schemas.openxmlformats.org/officeDocument/2006/relationships/slideLayout" Target="../slideLayouts/slideLayout142.xml"/><Relationship Id="rId29" Type="http://schemas.openxmlformats.org/officeDocument/2006/relationships/slideLayout" Target="../slideLayouts/slideLayout144.xml"/><Relationship Id="rId51" Type="http://schemas.openxmlformats.org/officeDocument/2006/relationships/slideLayout" Target="../slideLayouts/slideLayout166.xml"/><Relationship Id="rId50" Type="http://schemas.openxmlformats.org/officeDocument/2006/relationships/slideLayout" Target="../slideLayouts/slideLayout165.xml"/><Relationship Id="rId53" Type="http://schemas.openxmlformats.org/officeDocument/2006/relationships/theme" Target="../theme/theme5.xml"/><Relationship Id="rId52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0.xml"/><Relationship Id="rId14" Type="http://schemas.openxmlformats.org/officeDocument/2006/relationships/slideLayout" Target="../slideLayouts/slideLayout129.xml"/><Relationship Id="rId17" Type="http://schemas.openxmlformats.org/officeDocument/2006/relationships/slideLayout" Target="../slideLayouts/slideLayout132.xml"/><Relationship Id="rId16" Type="http://schemas.openxmlformats.org/officeDocument/2006/relationships/slideLayout" Target="../slideLayouts/slideLayout131.xml"/><Relationship Id="rId19" Type="http://schemas.openxmlformats.org/officeDocument/2006/relationships/slideLayout" Target="../slideLayouts/slideLayout134.xml"/><Relationship Id="rId18" Type="http://schemas.openxmlformats.org/officeDocument/2006/relationships/slideLayout" Target="../slideLayouts/slideLayout133.xml"/></Relationships>
</file>

<file path=ppt/slideMasters/_rels/slideMaster5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207.xml"/><Relationship Id="rId42" Type="http://schemas.openxmlformats.org/officeDocument/2006/relationships/slideLayout" Target="../slideLayouts/slideLayout209.xml"/><Relationship Id="rId41" Type="http://schemas.openxmlformats.org/officeDocument/2006/relationships/slideLayout" Target="../slideLayouts/slideLayout208.xml"/><Relationship Id="rId44" Type="http://schemas.openxmlformats.org/officeDocument/2006/relationships/slideLayout" Target="../slideLayouts/slideLayout211.xml"/><Relationship Id="rId43" Type="http://schemas.openxmlformats.org/officeDocument/2006/relationships/slideLayout" Target="../slideLayouts/slideLayout210.xml"/><Relationship Id="rId46" Type="http://schemas.openxmlformats.org/officeDocument/2006/relationships/slideLayout" Target="../slideLayouts/slideLayout213.xml"/><Relationship Id="rId45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Relationship Id="rId48" Type="http://schemas.openxmlformats.org/officeDocument/2006/relationships/slideLayout" Target="../slideLayouts/slideLayout215.xml"/><Relationship Id="rId47" Type="http://schemas.openxmlformats.org/officeDocument/2006/relationships/slideLayout" Target="../slideLayouts/slideLayout214.xml"/><Relationship Id="rId49" Type="http://schemas.openxmlformats.org/officeDocument/2006/relationships/slideLayout" Target="../slideLayouts/slideLayout216.xml"/><Relationship Id="rId5" Type="http://schemas.openxmlformats.org/officeDocument/2006/relationships/slideLayout" Target="../slideLayouts/slideLayout172.xml"/><Relationship Id="rId6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4.xml"/><Relationship Id="rId8" Type="http://schemas.openxmlformats.org/officeDocument/2006/relationships/slideLayout" Target="../slideLayouts/slideLayout175.xml"/><Relationship Id="rId31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197.xml"/><Relationship Id="rId33" Type="http://schemas.openxmlformats.org/officeDocument/2006/relationships/slideLayout" Target="../slideLayouts/slideLayout200.xml"/><Relationship Id="rId32" Type="http://schemas.openxmlformats.org/officeDocument/2006/relationships/slideLayout" Target="../slideLayouts/slideLayout199.xml"/><Relationship Id="rId35" Type="http://schemas.openxmlformats.org/officeDocument/2006/relationships/slideLayout" Target="../slideLayouts/slideLayout202.xml"/><Relationship Id="rId34" Type="http://schemas.openxmlformats.org/officeDocument/2006/relationships/slideLayout" Target="../slideLayouts/slideLayout201.xml"/><Relationship Id="rId37" Type="http://schemas.openxmlformats.org/officeDocument/2006/relationships/slideLayout" Target="../slideLayouts/slideLayout204.xml"/><Relationship Id="rId36" Type="http://schemas.openxmlformats.org/officeDocument/2006/relationships/slideLayout" Target="../slideLayouts/slideLayout203.xml"/><Relationship Id="rId39" Type="http://schemas.openxmlformats.org/officeDocument/2006/relationships/slideLayout" Target="../slideLayouts/slideLayout206.xml"/><Relationship Id="rId38" Type="http://schemas.openxmlformats.org/officeDocument/2006/relationships/slideLayout" Target="../slideLayouts/slideLayout205.xml"/><Relationship Id="rId20" Type="http://schemas.openxmlformats.org/officeDocument/2006/relationships/slideLayout" Target="../slideLayouts/slideLayout187.xml"/><Relationship Id="rId22" Type="http://schemas.openxmlformats.org/officeDocument/2006/relationships/slideLayout" Target="../slideLayouts/slideLayout189.xml"/><Relationship Id="rId21" Type="http://schemas.openxmlformats.org/officeDocument/2006/relationships/slideLayout" Target="../slideLayouts/slideLayout188.xml"/><Relationship Id="rId24" Type="http://schemas.openxmlformats.org/officeDocument/2006/relationships/slideLayout" Target="../slideLayouts/slideLayout191.xml"/><Relationship Id="rId23" Type="http://schemas.openxmlformats.org/officeDocument/2006/relationships/slideLayout" Target="../slideLayouts/slideLayout190.xml"/><Relationship Id="rId26" Type="http://schemas.openxmlformats.org/officeDocument/2006/relationships/slideLayout" Target="../slideLayouts/slideLayout193.xml"/><Relationship Id="rId25" Type="http://schemas.openxmlformats.org/officeDocument/2006/relationships/slideLayout" Target="../slideLayouts/slideLayout192.xml"/><Relationship Id="rId28" Type="http://schemas.openxmlformats.org/officeDocument/2006/relationships/slideLayout" Target="../slideLayouts/slideLayout195.xml"/><Relationship Id="rId27" Type="http://schemas.openxmlformats.org/officeDocument/2006/relationships/slideLayout" Target="../slideLayouts/slideLayout194.xml"/><Relationship Id="rId29" Type="http://schemas.openxmlformats.org/officeDocument/2006/relationships/slideLayout" Target="../slideLayouts/slideLayout196.xml"/><Relationship Id="rId51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17.xml"/><Relationship Id="rId53" Type="http://schemas.openxmlformats.org/officeDocument/2006/relationships/theme" Target="../theme/theme6.xml"/><Relationship Id="rId52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178.xml"/><Relationship Id="rId10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0.xml"/><Relationship Id="rId12" Type="http://schemas.openxmlformats.org/officeDocument/2006/relationships/slideLayout" Target="../slideLayouts/slideLayout179.xml"/><Relationship Id="rId15" Type="http://schemas.openxmlformats.org/officeDocument/2006/relationships/slideLayout" Target="../slideLayouts/slideLayout182.xml"/><Relationship Id="rId14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4.xml"/><Relationship Id="rId16" Type="http://schemas.openxmlformats.org/officeDocument/2006/relationships/slideLayout" Target="../slideLayouts/slideLayout183.xml"/><Relationship Id="rId19" Type="http://schemas.openxmlformats.org/officeDocument/2006/relationships/slideLayout" Target="../slideLayouts/slideLayout186.xml"/><Relationship Id="rId18" Type="http://schemas.openxmlformats.org/officeDocument/2006/relationships/slideLayout" Target="../slideLayouts/slideLayout1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66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  <p:sldLayoutId id="2147483743" r:id="rId33"/>
    <p:sldLayoutId id="2147483744" r:id="rId34"/>
    <p:sldLayoutId id="2147483745" r:id="rId35"/>
    <p:sldLayoutId id="2147483746" r:id="rId36"/>
    <p:sldLayoutId id="2147483747" r:id="rId37"/>
    <p:sldLayoutId id="2147483748" r:id="rId38"/>
    <p:sldLayoutId id="2147483749" r:id="rId39"/>
    <p:sldLayoutId id="2147483750" r:id="rId40"/>
    <p:sldLayoutId id="2147483751" r:id="rId41"/>
    <p:sldLayoutId id="2147483752" r:id="rId42"/>
    <p:sldLayoutId id="2147483753" r:id="rId43"/>
    <p:sldLayoutId id="2147483754" r:id="rId44"/>
    <p:sldLayoutId id="2147483755" r:id="rId45"/>
    <p:sldLayoutId id="2147483756" r:id="rId46"/>
    <p:sldLayoutId id="2147483757" r:id="rId47"/>
    <p:sldLayoutId id="2147483758" r:id="rId48"/>
    <p:sldLayoutId id="2147483759" r:id="rId49"/>
    <p:sldLayoutId id="2147483760" r:id="rId50"/>
    <p:sldLayoutId id="2147483761" r:id="rId51"/>
    <p:sldLayoutId id="2147483762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8" name="Google Shape;978;p119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  <p:sldLayoutId id="2147483781" r:id="rId19"/>
    <p:sldLayoutId id="2147483782" r:id="rId20"/>
    <p:sldLayoutId id="2147483783" r:id="rId21"/>
    <p:sldLayoutId id="2147483784" r:id="rId22"/>
    <p:sldLayoutId id="2147483785" r:id="rId23"/>
    <p:sldLayoutId id="2147483786" r:id="rId24"/>
    <p:sldLayoutId id="2147483787" r:id="rId25"/>
    <p:sldLayoutId id="2147483788" r:id="rId26"/>
    <p:sldLayoutId id="2147483789" r:id="rId27"/>
    <p:sldLayoutId id="2147483790" r:id="rId28"/>
    <p:sldLayoutId id="2147483791" r:id="rId29"/>
    <p:sldLayoutId id="2147483792" r:id="rId30"/>
    <p:sldLayoutId id="2147483793" r:id="rId31"/>
    <p:sldLayoutId id="2147483794" r:id="rId32"/>
    <p:sldLayoutId id="2147483795" r:id="rId33"/>
    <p:sldLayoutId id="2147483796" r:id="rId34"/>
    <p:sldLayoutId id="2147483797" r:id="rId35"/>
    <p:sldLayoutId id="2147483798" r:id="rId36"/>
    <p:sldLayoutId id="2147483799" r:id="rId37"/>
    <p:sldLayoutId id="2147483800" r:id="rId38"/>
    <p:sldLayoutId id="2147483801" r:id="rId39"/>
    <p:sldLayoutId id="2147483802" r:id="rId40"/>
    <p:sldLayoutId id="2147483803" r:id="rId41"/>
    <p:sldLayoutId id="2147483804" r:id="rId42"/>
    <p:sldLayoutId id="2147483805" r:id="rId43"/>
    <p:sldLayoutId id="2147483806" r:id="rId44"/>
    <p:sldLayoutId id="2147483807" r:id="rId45"/>
    <p:sldLayoutId id="2147483808" r:id="rId46"/>
    <p:sldLayoutId id="2147483809" r:id="rId47"/>
    <p:sldLayoutId id="2147483810" r:id="rId48"/>
    <p:sldLayoutId id="2147483811" r:id="rId49"/>
    <p:sldLayoutId id="2147483812" r:id="rId50"/>
    <p:sldLayoutId id="2147483813" r:id="rId51"/>
    <p:sldLayoutId id="2147483814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7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1" name="Google Shape;1441;p172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  <p:sldLayoutId id="2147483840" r:id="rId26"/>
    <p:sldLayoutId id="2147483841" r:id="rId27"/>
    <p:sldLayoutId id="2147483842" r:id="rId28"/>
    <p:sldLayoutId id="2147483843" r:id="rId29"/>
    <p:sldLayoutId id="2147483844" r:id="rId30"/>
    <p:sldLayoutId id="2147483845" r:id="rId31"/>
    <p:sldLayoutId id="2147483846" r:id="rId32"/>
    <p:sldLayoutId id="2147483847" r:id="rId33"/>
    <p:sldLayoutId id="2147483848" r:id="rId34"/>
    <p:sldLayoutId id="2147483849" r:id="rId35"/>
    <p:sldLayoutId id="2147483850" r:id="rId36"/>
    <p:sldLayoutId id="2147483851" r:id="rId37"/>
    <p:sldLayoutId id="2147483852" r:id="rId38"/>
    <p:sldLayoutId id="2147483853" r:id="rId39"/>
    <p:sldLayoutId id="2147483854" r:id="rId40"/>
    <p:sldLayoutId id="2147483855" r:id="rId41"/>
    <p:sldLayoutId id="2147483856" r:id="rId42"/>
    <p:sldLayoutId id="2147483857" r:id="rId43"/>
    <p:sldLayoutId id="2147483858" r:id="rId44"/>
    <p:sldLayoutId id="2147483859" r:id="rId45"/>
    <p:sldLayoutId id="2147483860" r:id="rId46"/>
    <p:sldLayoutId id="2147483861" r:id="rId47"/>
    <p:sldLayoutId id="2147483862" r:id="rId48"/>
    <p:sldLayoutId id="2147483863" r:id="rId49"/>
    <p:sldLayoutId id="2147483864" r:id="rId50"/>
    <p:sldLayoutId id="2147483865" r:id="rId51"/>
    <p:sldLayoutId id="2147483866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22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spotify music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특징분석</a:t>
            </a:r>
            <a:endParaRPr/>
          </a:p>
        </p:txBody>
      </p:sp>
      <p:sp>
        <p:nvSpPr>
          <p:cNvPr id="1907" name="Google Shape;1907;p225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게임 장르별 음악 특징분석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34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</a:t>
            </a:r>
            <a:r>
              <a:rPr lang="ko"/>
              <a:t>preprocessing</a:t>
            </a:r>
            <a:endParaRPr/>
          </a:p>
        </p:txBody>
      </p:sp>
      <p:sp>
        <p:nvSpPr>
          <p:cNvPr id="1981" name="Google Shape;1981;p234"/>
          <p:cNvSpPr txBox="1"/>
          <p:nvPr/>
        </p:nvSpPr>
        <p:spPr>
          <a:xfrm>
            <a:off x="367400" y="1537525"/>
            <a:ext cx="3992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데이터 전처리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게임의 효과음, 대기실음악 등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일반적으로 듣는 노래가 아닌경우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또는 1트랙으로 엘범의 노래를 다 넣어두는 경우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필터링 1분 30초 ~ 6분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대중음악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57775건 -&gt; 53773건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게임음악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18564건 -&gt;  14393건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2" name="Google Shape;1982;p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00" y="1204025"/>
            <a:ext cx="4479100" cy="352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235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</a:t>
            </a:r>
            <a:r>
              <a:rPr lang="ko"/>
              <a:t>preprocessing</a:t>
            </a:r>
            <a:endParaRPr/>
          </a:p>
        </p:txBody>
      </p:sp>
      <p:sp>
        <p:nvSpPr>
          <p:cNvPr id="1988" name="Google Shape;1988;p235"/>
          <p:cNvSpPr txBox="1"/>
          <p:nvPr/>
        </p:nvSpPr>
        <p:spPr>
          <a:xfrm>
            <a:off x="367400" y="1537525"/>
            <a:ext cx="3992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데이터 전처리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직접 확인 결과 트랙의 인기도가 0인경우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스트리밍수가 높아도 0으로 나오는 경우가 있음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스포티파이에서 결측치는 0으로 처리함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대중 음악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53975건 -&gt; 53773건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게임음악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14393건 -&gt; 9167건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89" name="Google Shape;1989;p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00" y="1204025"/>
            <a:ext cx="4479100" cy="352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236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Background</a:t>
            </a:r>
            <a:endParaRPr/>
          </a:p>
        </p:txBody>
      </p:sp>
      <p:sp>
        <p:nvSpPr>
          <p:cNvPr id="1995" name="Google Shape;1995;p236"/>
          <p:cNvSpPr txBox="1"/>
          <p:nvPr>
            <p:ph idx="2" type="title"/>
          </p:nvPr>
        </p:nvSpPr>
        <p:spPr>
          <a:xfrm>
            <a:off x="3771150" y="1275050"/>
            <a:ext cx="1601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</a:t>
            </a:r>
            <a:endParaRPr/>
          </a:p>
        </p:txBody>
      </p:sp>
      <p:sp>
        <p:nvSpPr>
          <p:cNvPr id="1996" name="Google Shape;1996;p236"/>
          <p:cNvSpPr txBox="1"/>
          <p:nvPr>
            <p:ph idx="1" type="subTitle"/>
          </p:nvPr>
        </p:nvSpPr>
        <p:spPr>
          <a:xfrm>
            <a:off x="2291400" y="32290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데이터들의 구조, 관계 및 특징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237"/>
          <p:cNvSpPr txBox="1"/>
          <p:nvPr>
            <p:ph type="title"/>
          </p:nvPr>
        </p:nvSpPr>
        <p:spPr>
          <a:xfrm>
            <a:off x="353825" y="4882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변수의 유형</a:t>
            </a:r>
            <a:endParaRPr/>
          </a:p>
        </p:txBody>
      </p:sp>
      <p:sp>
        <p:nvSpPr>
          <p:cNvPr id="2002" name="Google Shape;2002;p237"/>
          <p:cNvSpPr txBox="1"/>
          <p:nvPr/>
        </p:nvSpPr>
        <p:spPr>
          <a:xfrm>
            <a:off x="448450" y="1629075"/>
            <a:ext cx="3230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총 62940개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14개의 컬럼중 13개가 변수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9개의 변수는 실수 4개의 변수는 정수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003" name="Google Shape;2003;p237"/>
          <p:cNvGraphicFramePr/>
          <p:nvPr/>
        </p:nvGraphicFramePr>
        <p:xfrm>
          <a:off x="4572000" y="1751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{56D4F501-2930-4EEC-B462-0EF3C50D3341}</a:tableStyleId>
              </a:tblPr>
              <a:tblGrid>
                <a:gridCol w="2211300"/>
                <a:gridCol w="2196600"/>
              </a:tblGrid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Column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FFFFFF"/>
                          </a:solidFill>
                        </a:rPr>
                        <a:t>Dtype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track_id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STR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danceability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energy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loudness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speechiness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acousticness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liveness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valence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temop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duration_ms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대중음악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3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게임음악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track_populaity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238"/>
          <p:cNvSpPr txBox="1"/>
          <p:nvPr>
            <p:ph type="title"/>
          </p:nvPr>
        </p:nvSpPr>
        <p:spPr>
          <a:xfrm>
            <a:off x="353825" y="4882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변수 설명</a:t>
            </a:r>
            <a:endParaRPr/>
          </a:p>
        </p:txBody>
      </p:sp>
      <p:sp>
        <p:nvSpPr>
          <p:cNvPr id="2009" name="Google Shape;2009;p238"/>
          <p:cNvSpPr txBox="1"/>
          <p:nvPr/>
        </p:nvSpPr>
        <p:spPr>
          <a:xfrm>
            <a:off x="432175" y="1273050"/>
            <a:ext cx="4845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Speechiness: 단어의 존재감, 얼마나 발음이 잘 들리는지 0~1 높을수록 잘 들림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Liveness: 라이브정도, 0~1 높을수록 청중의 소리가 많이 들어감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Tempo: 분당 박자수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Duratuon_ms: 음악의 길이 ms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Track_Popularity: 음악의 인기도 독자적으로 제공하는 값 0~100 높을수록 인기가 있다.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0" name="Google Shape;2010;p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225" y="505800"/>
            <a:ext cx="3281525" cy="4305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239"/>
          <p:cNvSpPr txBox="1"/>
          <p:nvPr>
            <p:ph type="title"/>
          </p:nvPr>
        </p:nvSpPr>
        <p:spPr>
          <a:xfrm>
            <a:off x="353825" y="4882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변수 설명</a:t>
            </a:r>
            <a:endParaRPr/>
          </a:p>
        </p:txBody>
      </p:sp>
      <p:sp>
        <p:nvSpPr>
          <p:cNvPr id="2016" name="Google Shape;2016;p239"/>
          <p:cNvSpPr txBox="1"/>
          <p:nvPr/>
        </p:nvSpPr>
        <p:spPr>
          <a:xfrm>
            <a:off x="381025" y="1149100"/>
            <a:ext cx="510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Danceability: 리듬의 안정성, 전반적인 규칙성등 0~1 높을수록 춤을 추기 좋음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Energy: 음악의 주관적인 힘, 0~1 일반적으로 높을수록 빠르고 시끄럽다.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Loudness: 소리 강도의 주관적 인식 얼마나 시끄러운지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0보다 작은 값, 평범한 -14dB, 시끄러운 -11dB, 조용한 -19dB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Valence: 음악의 밝기, 0~1 높을수록 밝은 노래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7" name="Google Shape;2017;p239"/>
          <p:cNvSpPr txBox="1"/>
          <p:nvPr/>
        </p:nvSpPr>
        <p:spPr>
          <a:xfrm>
            <a:off x="353825" y="3765200"/>
            <a:ext cx="4986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Instrumentalness: 트랙에 보컬이 포함되어있는지 1에 가까울수록 포함이 안되있음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Acousticness: 반주의 정도 0~1 높을수록 반주가 많음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8" name="Google Shape;2018;p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625" y="488225"/>
            <a:ext cx="3563650" cy="43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240"/>
          <p:cNvSpPr txBox="1"/>
          <p:nvPr>
            <p:ph type="title"/>
          </p:nvPr>
        </p:nvSpPr>
        <p:spPr>
          <a:xfrm>
            <a:off x="1119900" y="2366275"/>
            <a:ext cx="6904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Analysis &amp; Conclusion</a:t>
            </a:r>
            <a:endParaRPr/>
          </a:p>
        </p:txBody>
      </p:sp>
      <p:sp>
        <p:nvSpPr>
          <p:cNvPr id="2024" name="Google Shape;2024;p240"/>
          <p:cNvSpPr txBox="1"/>
          <p:nvPr>
            <p:ph idx="2" type="title"/>
          </p:nvPr>
        </p:nvSpPr>
        <p:spPr>
          <a:xfrm>
            <a:off x="3771150" y="1275050"/>
            <a:ext cx="1601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</a:t>
            </a:r>
            <a:endParaRPr/>
          </a:p>
        </p:txBody>
      </p:sp>
      <p:sp>
        <p:nvSpPr>
          <p:cNvPr id="2025" name="Google Shape;2025;p240"/>
          <p:cNvSpPr txBox="1"/>
          <p:nvPr>
            <p:ph idx="1" type="subTitle"/>
          </p:nvPr>
        </p:nvSpPr>
        <p:spPr>
          <a:xfrm>
            <a:off x="2291400" y="32290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Insert a subtitle here if you need it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241"/>
          <p:cNvSpPr txBox="1"/>
          <p:nvPr>
            <p:ph type="title"/>
          </p:nvPr>
        </p:nvSpPr>
        <p:spPr>
          <a:xfrm>
            <a:off x="150950" y="541300"/>
            <a:ext cx="33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/>
              <a:t>대중 음악의 특성 비교</a:t>
            </a:r>
            <a:endParaRPr b="1" sz="2400"/>
          </a:p>
        </p:txBody>
      </p:sp>
      <p:pic>
        <p:nvPicPr>
          <p:cNvPr id="2031" name="Google Shape;2031;p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538288"/>
            <a:ext cx="687705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242"/>
          <p:cNvSpPr txBox="1"/>
          <p:nvPr>
            <p:ph type="title"/>
          </p:nvPr>
        </p:nvSpPr>
        <p:spPr>
          <a:xfrm>
            <a:off x="150950" y="541300"/>
            <a:ext cx="33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/>
              <a:t>대중 음악의 회귀분석</a:t>
            </a:r>
            <a:endParaRPr b="1" sz="2400"/>
          </a:p>
        </p:txBody>
      </p:sp>
      <p:pic>
        <p:nvPicPr>
          <p:cNvPr id="2037" name="Google Shape;2037;p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250" y="152400"/>
            <a:ext cx="511534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243"/>
          <p:cNvSpPr txBox="1"/>
          <p:nvPr>
            <p:ph type="title"/>
          </p:nvPr>
        </p:nvSpPr>
        <p:spPr>
          <a:xfrm>
            <a:off x="150950" y="541300"/>
            <a:ext cx="3342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/>
              <a:t>대중 음악과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/>
              <a:t>게임 음악의 특성 비교</a:t>
            </a:r>
            <a:endParaRPr b="1" sz="2400"/>
          </a:p>
        </p:txBody>
      </p:sp>
      <p:pic>
        <p:nvPicPr>
          <p:cNvPr id="2043" name="Google Shape;2043;p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200" y="357150"/>
            <a:ext cx="5348401" cy="44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4" name="Google Shape;2044;p2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200" y="3328925"/>
            <a:ext cx="1960000" cy="14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226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Table of contents</a:t>
            </a:r>
            <a:endParaRPr/>
          </a:p>
        </p:txBody>
      </p:sp>
      <p:sp>
        <p:nvSpPr>
          <p:cNvPr id="1913" name="Google Shape;1913;p226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914" name="Google Shape;1914;p226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Background</a:t>
            </a:r>
            <a:endParaRPr/>
          </a:p>
        </p:txBody>
      </p:sp>
      <p:sp>
        <p:nvSpPr>
          <p:cNvPr id="1915" name="Google Shape;1915;p226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데이터들의 구조, 관계 및 특징</a:t>
            </a:r>
            <a:endParaRPr/>
          </a:p>
        </p:txBody>
      </p:sp>
      <p:sp>
        <p:nvSpPr>
          <p:cNvPr id="1916" name="Google Shape;1916;p226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프로젝트의 정의와 목적과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수집 과정</a:t>
            </a:r>
            <a:endParaRPr/>
          </a:p>
        </p:txBody>
      </p:sp>
      <p:sp>
        <p:nvSpPr>
          <p:cNvPr id="1917" name="Google Shape;1917;p226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Demonstration</a:t>
            </a:r>
            <a:endParaRPr/>
          </a:p>
        </p:txBody>
      </p:sp>
      <p:sp>
        <p:nvSpPr>
          <p:cNvPr id="1918" name="Google Shape;1918;p226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코드 시연과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향후 계획 및 </a:t>
            </a:r>
            <a:r>
              <a:rPr lang="ko"/>
              <a:t>맺음말</a:t>
            </a:r>
            <a:endParaRPr/>
          </a:p>
        </p:txBody>
      </p:sp>
      <p:sp>
        <p:nvSpPr>
          <p:cNvPr id="1919" name="Google Shape;1919;p226"/>
          <p:cNvSpPr txBox="1"/>
          <p:nvPr>
            <p:ph idx="7" type="subTitle"/>
          </p:nvPr>
        </p:nvSpPr>
        <p:spPr>
          <a:xfrm>
            <a:off x="1069775" y="3723950"/>
            <a:ext cx="3685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Analysis &amp; </a:t>
            </a:r>
            <a:r>
              <a:rPr lang="ko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1920" name="Google Shape;1920;p226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분석과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검정의 결과 요약</a:t>
            </a:r>
            <a:endParaRPr/>
          </a:p>
        </p:txBody>
      </p:sp>
      <p:sp>
        <p:nvSpPr>
          <p:cNvPr id="1921" name="Google Shape;1921;p226"/>
          <p:cNvSpPr txBox="1"/>
          <p:nvPr>
            <p:ph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</a:t>
            </a:r>
            <a:endParaRPr/>
          </a:p>
        </p:txBody>
      </p:sp>
      <p:sp>
        <p:nvSpPr>
          <p:cNvPr id="1922" name="Google Shape;1922;p226"/>
          <p:cNvSpPr txBox="1"/>
          <p:nvPr>
            <p:ph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</a:t>
            </a:r>
            <a:endParaRPr/>
          </a:p>
        </p:txBody>
      </p:sp>
      <p:sp>
        <p:nvSpPr>
          <p:cNvPr id="1923" name="Google Shape;1923;p226"/>
          <p:cNvSpPr txBox="1"/>
          <p:nvPr>
            <p:ph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</a:t>
            </a:r>
            <a:endParaRPr/>
          </a:p>
        </p:txBody>
      </p:sp>
      <p:sp>
        <p:nvSpPr>
          <p:cNvPr id="1924" name="Google Shape;1924;p226"/>
          <p:cNvSpPr txBox="1"/>
          <p:nvPr>
            <p:ph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244"/>
          <p:cNvSpPr txBox="1"/>
          <p:nvPr>
            <p:ph type="title"/>
          </p:nvPr>
        </p:nvSpPr>
        <p:spPr>
          <a:xfrm>
            <a:off x="283525" y="646350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회귀분석 결과</a:t>
            </a:r>
            <a:endParaRPr/>
          </a:p>
        </p:txBody>
      </p:sp>
      <p:pic>
        <p:nvPicPr>
          <p:cNvPr id="2050" name="Google Shape;2050;p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300" y="534800"/>
            <a:ext cx="5989425" cy="40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4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Google Shape;2055;p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75" y="2464500"/>
            <a:ext cx="1903250" cy="23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6" name="Google Shape;2056;p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5925" y="334850"/>
            <a:ext cx="4826125" cy="447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7" name="Google Shape;2057;p245"/>
          <p:cNvSpPr txBox="1"/>
          <p:nvPr>
            <p:ph type="title"/>
          </p:nvPr>
        </p:nvSpPr>
        <p:spPr>
          <a:xfrm>
            <a:off x="283525" y="646350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회귀분석 결과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246"/>
          <p:cNvSpPr txBox="1"/>
          <p:nvPr>
            <p:ph type="title"/>
          </p:nvPr>
        </p:nvSpPr>
        <p:spPr>
          <a:xfrm>
            <a:off x="1119900" y="2366275"/>
            <a:ext cx="6904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Demonstration</a:t>
            </a:r>
            <a:endParaRPr/>
          </a:p>
        </p:txBody>
      </p:sp>
      <p:sp>
        <p:nvSpPr>
          <p:cNvPr id="2063" name="Google Shape;2063;p246"/>
          <p:cNvSpPr txBox="1"/>
          <p:nvPr>
            <p:ph idx="2" type="title"/>
          </p:nvPr>
        </p:nvSpPr>
        <p:spPr>
          <a:xfrm>
            <a:off x="3771150" y="1275050"/>
            <a:ext cx="1601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47"/>
          <p:cNvSpPr txBox="1"/>
          <p:nvPr>
            <p:ph type="title"/>
          </p:nvPr>
        </p:nvSpPr>
        <p:spPr>
          <a:xfrm>
            <a:off x="246200" y="5025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/>
              <a:t>결론</a:t>
            </a:r>
            <a:endParaRPr b="1"/>
          </a:p>
        </p:txBody>
      </p:sp>
      <p:sp>
        <p:nvSpPr>
          <p:cNvPr id="2069" name="Google Shape;2069;p247"/>
          <p:cNvSpPr txBox="1"/>
          <p:nvPr/>
        </p:nvSpPr>
        <p:spPr>
          <a:xfrm>
            <a:off x="207100" y="1493450"/>
            <a:ext cx="4834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인기도가 장르 또는 특성별로 차이가 있지만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그 차이가 미미하다고 볼 수 있다.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게임음악은 인기도에 부정적인 영향이 있다고 볼 수 있다.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0" name="Google Shape;2070;p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875" y="861450"/>
            <a:ext cx="3688776" cy="342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4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248"/>
          <p:cNvSpPr txBox="1"/>
          <p:nvPr>
            <p:ph type="title"/>
          </p:nvPr>
        </p:nvSpPr>
        <p:spPr>
          <a:xfrm>
            <a:off x="1119900" y="1985275"/>
            <a:ext cx="69042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r>
              <a:rPr lang="ko"/>
              <a:t>ode Demonstration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249"/>
          <p:cNvSpPr txBox="1"/>
          <p:nvPr>
            <p:ph type="title"/>
          </p:nvPr>
        </p:nvSpPr>
        <p:spPr>
          <a:xfrm>
            <a:off x="1897800" y="209447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향</a:t>
            </a:r>
            <a:r>
              <a:rPr lang="ko"/>
              <a:t>후 계획 및 맺음말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25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Thanks</a:t>
            </a:r>
            <a:endParaRPr/>
          </a:p>
        </p:txBody>
      </p:sp>
      <p:sp>
        <p:nvSpPr>
          <p:cNvPr id="2086" name="Google Shape;2086;p250"/>
          <p:cNvSpPr txBox="1"/>
          <p:nvPr>
            <p:ph idx="1" type="subTitle"/>
          </p:nvPr>
        </p:nvSpPr>
        <p:spPr>
          <a:xfrm>
            <a:off x="2983350" y="2110350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Q &amp; 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227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Introduction</a:t>
            </a:r>
            <a:endParaRPr/>
          </a:p>
        </p:txBody>
      </p:sp>
      <p:sp>
        <p:nvSpPr>
          <p:cNvPr id="1930" name="Google Shape;1930;p227"/>
          <p:cNvSpPr txBox="1"/>
          <p:nvPr>
            <p:ph idx="2" type="title"/>
          </p:nvPr>
        </p:nvSpPr>
        <p:spPr>
          <a:xfrm>
            <a:off x="3771150" y="1275050"/>
            <a:ext cx="16017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</a:t>
            </a:r>
            <a:endParaRPr/>
          </a:p>
        </p:txBody>
      </p:sp>
      <p:sp>
        <p:nvSpPr>
          <p:cNvPr id="1931" name="Google Shape;1931;p227"/>
          <p:cNvSpPr txBox="1"/>
          <p:nvPr>
            <p:ph idx="1" type="subTitle"/>
          </p:nvPr>
        </p:nvSpPr>
        <p:spPr>
          <a:xfrm>
            <a:off x="2291400" y="32290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프로젝트의 정의와 목적과 수집 과정 요약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228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Project Definition and Purpose</a:t>
            </a:r>
            <a:endParaRPr/>
          </a:p>
        </p:txBody>
      </p:sp>
      <p:sp>
        <p:nvSpPr>
          <p:cNvPr id="1937" name="Google Shape;1937;p228"/>
          <p:cNvSpPr txBox="1"/>
          <p:nvPr>
            <p:ph idx="1" type="subTitle"/>
          </p:nvPr>
        </p:nvSpPr>
        <p:spPr>
          <a:xfrm>
            <a:off x="3328945" y="3137915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Purpose</a:t>
            </a:r>
            <a:endParaRPr/>
          </a:p>
        </p:txBody>
      </p:sp>
      <p:sp>
        <p:nvSpPr>
          <p:cNvPr id="1938" name="Google Shape;1938;p228"/>
          <p:cNvSpPr txBox="1"/>
          <p:nvPr>
            <p:ph idx="2" type="subTitle"/>
          </p:nvPr>
        </p:nvSpPr>
        <p:spPr>
          <a:xfrm>
            <a:off x="3328945" y="3538942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어떤 음악이 인기가 있을까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대중음악과 게임음악은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인기도에 차이가 있을까?</a:t>
            </a:r>
            <a:endParaRPr/>
          </a:p>
        </p:txBody>
      </p:sp>
      <p:pic>
        <p:nvPicPr>
          <p:cNvPr id="1939" name="Google Shape;1939;p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1050" y="1364774"/>
            <a:ext cx="4861901" cy="14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229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Scraping </a:t>
            </a:r>
            <a:endParaRPr/>
          </a:p>
        </p:txBody>
      </p:sp>
      <p:sp>
        <p:nvSpPr>
          <p:cNvPr id="1945" name="Google Shape;1945;p229"/>
          <p:cNvSpPr txBox="1"/>
          <p:nvPr/>
        </p:nvSpPr>
        <p:spPr>
          <a:xfrm>
            <a:off x="638575" y="1225800"/>
            <a:ext cx="221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latin typeface="Vidaloka"/>
                <a:ea typeface="Vidaloka"/>
                <a:cs typeface="Vidaloka"/>
                <a:sym typeface="Vidaloka"/>
              </a:rPr>
              <a:t>Use Function</a:t>
            </a:r>
            <a:endParaRPr sz="2400"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946" name="Google Shape;1946;p229"/>
          <p:cNvSpPr txBox="1"/>
          <p:nvPr/>
        </p:nvSpPr>
        <p:spPr>
          <a:xfrm>
            <a:off x="638575" y="1800425"/>
            <a:ext cx="3549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5개의 함수를 사용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search_track_id_year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특정 년도의 track_id를 가져옵니다.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track_id_searc</a:t>
            </a: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track_id를 리스트로 입력하면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ontserrat"/>
                <a:ea typeface="Montserrat"/>
                <a:cs typeface="Montserrat"/>
                <a:sym typeface="Montserrat"/>
              </a:rPr>
              <a:t>name, album_id, 인기도를 받아옵니다.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details_to_df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track의 특징을 가져옵니다.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7" name="Google Shape;1947;p229"/>
          <p:cNvSpPr txBox="1"/>
          <p:nvPr/>
        </p:nvSpPr>
        <p:spPr>
          <a:xfrm>
            <a:off x="4354775" y="3692975"/>
            <a:ext cx="368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playlist_id,  album_id_search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playlist, album에 들어가있는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track의 id를 가져옵니다.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8" name="Google Shape;1948;p2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325" y="1275375"/>
            <a:ext cx="4046179" cy="23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p230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Scraping</a:t>
            </a:r>
            <a:endParaRPr/>
          </a:p>
        </p:txBody>
      </p:sp>
      <p:sp>
        <p:nvSpPr>
          <p:cNvPr id="1954" name="Google Shape;1954;p230"/>
          <p:cNvSpPr txBox="1"/>
          <p:nvPr/>
        </p:nvSpPr>
        <p:spPr>
          <a:xfrm>
            <a:off x="367400" y="1537525"/>
            <a:ext cx="3992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대중 음악 스크래핑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spotify에서 제공하는 라이브러리인 </a:t>
            </a: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spotipy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search()를 이용하여 데이터 수집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2010년 ~ 2022년 음악 각 1000곡씩 총 11000곡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search()를 통해서는 인기도 50이상만 나옴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5" name="Google Shape;1955;p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00" y="1204025"/>
            <a:ext cx="4479100" cy="323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231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Scraping </a:t>
            </a:r>
            <a:endParaRPr/>
          </a:p>
        </p:txBody>
      </p:sp>
      <p:sp>
        <p:nvSpPr>
          <p:cNvPr id="1961" name="Google Shape;1961;p231"/>
          <p:cNvSpPr txBox="1"/>
          <p:nvPr/>
        </p:nvSpPr>
        <p:spPr>
          <a:xfrm>
            <a:off x="367400" y="1537525"/>
            <a:ext cx="399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대중 음악 스크래핑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track의 album정보로 엘범의 트랙들을 가져옴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총 트랙 수 57817건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인기도 분포를 확인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2" name="Google Shape;1962;p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00" y="1204025"/>
            <a:ext cx="4479100" cy="33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232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Scraping </a:t>
            </a:r>
            <a:endParaRPr/>
          </a:p>
        </p:txBody>
      </p:sp>
      <p:sp>
        <p:nvSpPr>
          <p:cNvPr id="1968" name="Google Shape;1968;p232"/>
          <p:cNvSpPr txBox="1"/>
          <p:nvPr/>
        </p:nvSpPr>
        <p:spPr>
          <a:xfrm>
            <a:off x="367400" y="1537525"/>
            <a:ext cx="3992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게임 </a:t>
            </a: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음악 스크래핑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spotify의 playlist중 </a:t>
            </a: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좋아요 수가 500개 이상인 4개의 playlist의 트랙을 가져옴.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중복제거 총 3658곡 엘범은 847개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엘범의 트랙을 가져와 총 18591건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9" name="Google Shape;1969;p2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500" y="1204025"/>
            <a:ext cx="4479100" cy="3355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233"/>
          <p:cNvSpPr txBox="1"/>
          <p:nvPr>
            <p:ph type="title"/>
          </p:nvPr>
        </p:nvSpPr>
        <p:spPr>
          <a:xfrm>
            <a:off x="1897800" y="478925"/>
            <a:ext cx="53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Data </a:t>
            </a:r>
            <a:r>
              <a:rPr lang="ko"/>
              <a:t>preprocessing</a:t>
            </a:r>
            <a:endParaRPr/>
          </a:p>
        </p:txBody>
      </p:sp>
      <p:sp>
        <p:nvSpPr>
          <p:cNvPr id="1975" name="Google Shape;1975;p233"/>
          <p:cNvSpPr txBox="1"/>
          <p:nvPr/>
        </p:nvSpPr>
        <p:spPr>
          <a:xfrm>
            <a:off x="367400" y="1537525"/>
            <a:ext cx="564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데이터 전처리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각 </a:t>
            </a: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트랙의 features을 받아 추가해줌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몇몇 트랙은 features정보가 없는데 이러한 데이터는 제외시킴.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대중 음악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57817건 -&gt; 57775건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게임 음악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18591건 -&gt; 18564건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