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882F-E68B-FC55-F3F2-FD0B8B81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D383-FA5B-0472-56EE-EDDE298CE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65E-74A9-7418-61D2-FCA28912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5F84-77E5-7913-0803-C750C17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420B-FAD1-A453-9449-CCEDEA2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4B2-221A-84BD-B7A3-AF1CA5A8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B9C4-9602-C58D-A0AD-557DEF55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97CB-F077-576A-B10F-B7B18B27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866F-74E2-3DE4-ADC6-31584F7A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DEEF-F590-06E4-ACEA-40DD9FE2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D3F8-AB4D-78DD-CE0C-B33ACC7C1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CCFA-4983-89E5-40C8-8C598A45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C894-6A9F-C1A7-B7BA-7C21CCC0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E82-2250-BFE4-B157-7705E4D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E155-1E94-1DCF-C313-6D959BEB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CC99-A941-D3C7-DBC0-0B4E7247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6737-3783-C051-C4DE-FDCED203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D56B-13B0-DBD1-0324-A5E26D1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C2B3-020B-D3AE-3BF0-BDD3499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3021-497E-038F-7DF6-CFA641B8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A2D-310E-ABB6-05C5-1F3D4603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E5D-4356-AC17-CF57-F286534B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0ED4-9BC8-74FD-F6BA-3A1FBD86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6D-FB50-F0B1-57D4-FAAAB736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CAD6-8D0B-3818-F6B1-7FA686BA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1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45F-A5B6-E03F-D5D7-97590FA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728C-03D7-ED52-CB10-49DB9FAFD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337-2F3F-7335-BE09-A1CFD76E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016C-4A56-DFD1-FD64-17AA85D8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E041-48AA-E237-03BA-0BA3B5B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64C3-78B1-0F5D-E043-0B05858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128C-2A79-046F-8CDB-E144913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239E-953A-E93C-8687-5554C6A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C13B-4CA1-63BD-39C0-0C298025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D9DFB-4439-805F-2D1A-8C9DED81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EB8F9-4CD8-5FCE-B7DA-A1B7260B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4F536-C712-4637-C166-9C0C863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9E3DC-6266-CD45-8C11-F196B6D8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1374A-55D2-447D-788F-27383E87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9C85-818E-C9F1-7A21-6002EB5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2AE33-DC6B-B55D-923D-AA18E4D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4AFD1-27A9-624A-9652-8894D90C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4E3E-5AD1-F4AC-AD1E-1337C36C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3347A-D21E-6E3F-BEEA-3CBA59CE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F33A-AA81-11E0-E90D-4D144F2C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AA2C-6F56-491F-684E-F5346CAB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D513-801C-4741-7236-1C467CC0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7C1B-6C32-C539-26BC-8B3534DC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3AFCE-4FC2-D762-3B3E-1D610337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A789-457E-4562-6A48-C0996B18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0138-8BBF-F130-0667-609674E7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AC45-D8DB-3CA6-7AF3-53432C42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895-A55D-FD08-C9F5-59DF266B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DCFE-EAE4-7B09-41F8-998F35AB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D42FC-AB90-6243-3618-6B634E9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5AF6-92A6-2DBB-A70A-9A9D727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4317-2DBC-09A0-1328-EF56300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2DBE-DF37-CF02-DCED-4B5FEEB6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0ADF8-CC10-F97D-2A7E-0FCA721F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0DDD-9534-0215-4676-EDEE1B5F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4078-54CE-354A-3DC0-6BDF2DDCD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AEF0-5F07-3A31-86BD-8FE56D4A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06EE-27C3-79AE-EE70-7604C575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6997454" y="147655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Connection through SSH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D0E1F-C8B0-46C9-09A3-4DE01D58AAE1}"/>
              </a:ext>
            </a:extLst>
          </p:cNvPr>
          <p:cNvSpPr txBox="1"/>
          <p:nvPr/>
        </p:nvSpPr>
        <p:spPr>
          <a:xfrm flipH="1">
            <a:off x="0" y="0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2023-08-07-vpn-remote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pic>
        <p:nvPicPr>
          <p:cNvPr id="1030" name="Picture 6" descr="Linux Logo - PNG and Vector - Logo Download">
            <a:extLst>
              <a:ext uri="{FF2B5EF4-FFF2-40B4-BE49-F238E27FC236}">
                <a16:creationId xmlns:a16="http://schemas.microsoft.com/office/drawing/2014/main" id="{D491A584-9C0F-8418-D74A-384034643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2957499" y="2021992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9E661-97B7-138D-1147-2944971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83" y="2425598"/>
            <a:ext cx="1622388" cy="1366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91998-9BC2-9DE1-DF9E-46E4ADED9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42" y="129979"/>
            <a:ext cx="1390618" cy="125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3FD11-D3AE-C392-B922-F10495F9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07" y="2425598"/>
            <a:ext cx="1622388" cy="1366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9CB36-9CAA-DDC9-2855-02A7C0E5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99" y="1742236"/>
            <a:ext cx="1622388" cy="13667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B41E327-9D7B-1DAB-6900-6264D854DD69}"/>
              </a:ext>
            </a:extLst>
          </p:cNvPr>
          <p:cNvGrpSpPr/>
          <p:nvPr/>
        </p:nvGrpSpPr>
        <p:grpSpPr>
          <a:xfrm flipV="1">
            <a:off x="4745321" y="1620082"/>
            <a:ext cx="2266660" cy="462718"/>
            <a:chOff x="5723221" y="3283782"/>
            <a:chExt cx="2266660" cy="5207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CAD2C-859E-BDAE-D68C-44D0BA44CD7A}"/>
                </a:ext>
              </a:extLst>
            </p:cNvPr>
            <p:cNvCxnSpPr/>
            <p:nvPr/>
          </p:nvCxnSpPr>
          <p:spPr>
            <a:xfrm flipH="1" flipV="1">
              <a:off x="572322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617643-2633-116A-EBAF-9288571DB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55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ABE935-4EF3-D986-BE9B-358453336394}"/>
                </a:ext>
              </a:extLst>
            </p:cNvPr>
            <p:cNvCxnSpPr/>
            <p:nvPr/>
          </p:nvCxnSpPr>
          <p:spPr>
            <a:xfrm flipV="1">
              <a:off x="6856551" y="3283782"/>
              <a:ext cx="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Windows — Story">
            <a:extLst>
              <a:ext uri="{FF2B5EF4-FFF2-40B4-BE49-F238E27FC236}">
                <a16:creationId xmlns:a16="http://schemas.microsoft.com/office/drawing/2014/main" id="{D6681EC2-5A2F-CD8A-B831-49A9FE5F3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872490" y="408064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Windows — Story">
            <a:extLst>
              <a:ext uri="{FF2B5EF4-FFF2-40B4-BE49-F238E27FC236}">
                <a16:creationId xmlns:a16="http://schemas.microsoft.com/office/drawing/2014/main" id="{613C4134-DD9E-8B5F-4959-532EBF1FA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289843" y="4685656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Linux Logo - PNG and Vector - Logo Download">
            <a:extLst>
              <a:ext uri="{FF2B5EF4-FFF2-40B4-BE49-F238E27FC236}">
                <a16:creationId xmlns:a16="http://schemas.microsoft.com/office/drawing/2014/main" id="{EF7DE883-CC90-5BE7-D063-6BFAEDD74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6865034" y="4658416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46AF39-180B-F012-0C43-6A4F0338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60" y="5083212"/>
            <a:ext cx="1622388" cy="1366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030AA-3226-7B77-7FDF-42B9C56F1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431" y="5139363"/>
            <a:ext cx="1390618" cy="125442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048AF1-9AE6-22E4-E2E8-A44759073BA5}"/>
              </a:ext>
            </a:extLst>
          </p:cNvPr>
          <p:cNvCxnSpPr/>
          <p:nvPr/>
        </p:nvCxnSpPr>
        <p:spPr>
          <a:xfrm>
            <a:off x="5070277" y="5619336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DC204104-BAE5-AB7C-ED77-295FF83C26C0}"/>
              </a:ext>
            </a:extLst>
          </p:cNvPr>
          <p:cNvSpPr/>
          <p:nvPr/>
        </p:nvSpPr>
        <p:spPr>
          <a:xfrm>
            <a:off x="5311577" y="5301836"/>
            <a:ext cx="634999" cy="634999"/>
          </a:xfrm>
          <a:prstGeom prst="mathMultiply">
            <a:avLst>
              <a:gd name="adj1" fmla="val 6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B7A0C-325A-0B89-35F7-343161D25D8E}"/>
              </a:ext>
            </a:extLst>
          </p:cNvPr>
          <p:cNvSpPr txBox="1"/>
          <p:nvPr/>
        </p:nvSpPr>
        <p:spPr>
          <a:xfrm flipH="1">
            <a:off x="4944433" y="506202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 barrier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7139915" y="387515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25" name="Picture 4" descr="Windows — Story">
            <a:extLst>
              <a:ext uri="{FF2B5EF4-FFF2-40B4-BE49-F238E27FC236}">
                <a16:creationId xmlns:a16="http://schemas.microsoft.com/office/drawing/2014/main" id="{6697F56C-67BF-6A06-2E5E-FA36774C5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2818774" y="3878859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84913A-D9B5-A8A0-B811-C50D6045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312" y="4276415"/>
            <a:ext cx="1622388" cy="13667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F43EF7-5E67-E1C4-31E4-CEF47D68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362" y="4332566"/>
            <a:ext cx="1390618" cy="1254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DE6524-EC9A-C15A-83AD-A7029F6D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611" y="4276415"/>
            <a:ext cx="1622388" cy="136672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E501BC-2114-0E2D-741F-505DC708FB48}"/>
              </a:ext>
            </a:extLst>
          </p:cNvPr>
          <p:cNvCxnSpPr>
            <a:cxnSpLocks/>
          </p:cNvCxnSpPr>
          <p:nvPr/>
        </p:nvCxnSpPr>
        <p:spPr>
          <a:xfrm flipH="1">
            <a:off x="7313848" y="4762215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F52D76-0724-3AAE-8CDC-D9BB254855B6}"/>
              </a:ext>
            </a:extLst>
          </p:cNvPr>
          <p:cNvCxnSpPr>
            <a:cxnSpLocks/>
          </p:cNvCxnSpPr>
          <p:nvPr/>
        </p:nvCxnSpPr>
        <p:spPr>
          <a:xfrm>
            <a:off x="7313848" y="5083571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453E88-8FF9-3B19-F457-97640F4A516D}"/>
              </a:ext>
            </a:extLst>
          </p:cNvPr>
          <p:cNvCxnSpPr>
            <a:cxnSpLocks/>
          </p:cNvCxnSpPr>
          <p:nvPr/>
        </p:nvCxnSpPr>
        <p:spPr>
          <a:xfrm>
            <a:off x="4419410" y="4922893"/>
            <a:ext cx="5295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77B60EC-84D4-620E-809B-9299D1804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7291197" y="4276176"/>
            <a:ext cx="1162902" cy="2774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797C1F-3562-56F4-5609-36BFB3010496}"/>
              </a:ext>
            </a:extLst>
          </p:cNvPr>
          <p:cNvSpPr txBox="1"/>
          <p:nvPr/>
        </p:nvSpPr>
        <p:spPr>
          <a:xfrm flipH="1">
            <a:off x="6721532" y="5675070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Connection through SSH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3D7FD3-9375-6328-5553-2FEEA8D0D310}"/>
              </a:ext>
            </a:extLst>
          </p:cNvPr>
          <p:cNvSpPr txBox="1"/>
          <p:nvPr/>
        </p:nvSpPr>
        <p:spPr>
          <a:xfrm flipH="1">
            <a:off x="5362684" y="402629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6A0B27-7D92-08EE-9CE9-20BA9344E21F}"/>
              </a:ext>
            </a:extLst>
          </p:cNvPr>
          <p:cNvSpPr txBox="1"/>
          <p:nvPr/>
        </p:nvSpPr>
        <p:spPr>
          <a:xfrm flipH="1">
            <a:off x="8866453" y="402629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2EE2236-BE7D-793A-3C57-00EA8278A21A}"/>
              </a:ext>
            </a:extLst>
          </p:cNvPr>
          <p:cNvSpPr txBox="1"/>
          <p:nvPr/>
        </p:nvSpPr>
        <p:spPr>
          <a:xfrm flipH="1">
            <a:off x="3533049" y="5675070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F053CE3-2A28-E688-3F92-F6AE7C084620}"/>
              </a:ext>
            </a:extLst>
          </p:cNvPr>
          <p:cNvSpPr txBox="1"/>
          <p:nvPr/>
        </p:nvSpPr>
        <p:spPr>
          <a:xfrm flipH="1">
            <a:off x="5371297" y="59689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30A86A17-C8A1-6B08-2AE1-BE685932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94" y="998154"/>
            <a:ext cx="1622388" cy="1366724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312C2D10-1CD4-5C66-F61E-91A8B0CE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93" y="998154"/>
            <a:ext cx="1622388" cy="1366724"/>
          </a:xfrm>
          <a:prstGeom prst="rect">
            <a:avLst/>
          </a:prstGeom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D9765D-1F86-75A2-C1C4-8DCF486D442A}"/>
              </a:ext>
            </a:extLst>
          </p:cNvPr>
          <p:cNvCxnSpPr>
            <a:cxnSpLocks/>
          </p:cNvCxnSpPr>
          <p:nvPr/>
        </p:nvCxnSpPr>
        <p:spPr>
          <a:xfrm flipH="1">
            <a:off x="5545230" y="1483954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A7B227D-ADC5-EE3B-D3E5-791E89C7E084}"/>
              </a:ext>
            </a:extLst>
          </p:cNvPr>
          <p:cNvCxnSpPr>
            <a:cxnSpLocks/>
          </p:cNvCxnSpPr>
          <p:nvPr/>
        </p:nvCxnSpPr>
        <p:spPr>
          <a:xfrm>
            <a:off x="5545230" y="1805310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037FB24E-61CF-9EF3-AF7F-8AD4A3C8B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5522579" y="997915"/>
            <a:ext cx="1162902" cy="277485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D5A22F08-09B0-0D3C-5252-9525BA0A2570}"/>
              </a:ext>
            </a:extLst>
          </p:cNvPr>
          <p:cNvSpPr txBox="1"/>
          <p:nvPr/>
        </p:nvSpPr>
        <p:spPr>
          <a:xfrm flipH="1">
            <a:off x="4952914" y="2396809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6F6AF18-0CF4-D6BA-3F9C-7B3000AF3399}"/>
              </a:ext>
            </a:extLst>
          </p:cNvPr>
          <p:cNvSpPr txBox="1"/>
          <p:nvPr/>
        </p:nvSpPr>
        <p:spPr>
          <a:xfrm flipH="1">
            <a:off x="3594066" y="748029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E776DEB-971B-8FC5-DF5E-0CB50627FE1E}"/>
              </a:ext>
            </a:extLst>
          </p:cNvPr>
          <p:cNvSpPr txBox="1"/>
          <p:nvPr/>
        </p:nvSpPr>
        <p:spPr>
          <a:xfrm flipH="1">
            <a:off x="7097835" y="7480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</p:spTree>
    <p:extLst>
      <p:ext uri="{BB962C8B-B14F-4D97-AF65-F5344CB8AC3E}">
        <p14:creationId xmlns:p14="http://schemas.microsoft.com/office/powerpoint/2010/main" val="18525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31D59D0-99A5-A5FA-7E00-4764E4B8DA83}"/>
              </a:ext>
            </a:extLst>
          </p:cNvPr>
          <p:cNvSpPr/>
          <p:nvPr/>
        </p:nvSpPr>
        <p:spPr>
          <a:xfrm>
            <a:off x="2598874" y="282021"/>
            <a:ext cx="7459935" cy="5200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E2E4EE1-A8F4-52CB-F519-72F19680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13" y="324996"/>
            <a:ext cx="3275926" cy="1126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DCBE04-1534-3313-7E51-90FDBA29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13" y="2049153"/>
            <a:ext cx="3275926" cy="1802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C355150-8681-B8A7-26F5-750ADDFAF025}"/>
              </a:ext>
            </a:extLst>
          </p:cNvPr>
          <p:cNvSpPr/>
          <p:nvPr/>
        </p:nvSpPr>
        <p:spPr>
          <a:xfrm>
            <a:off x="4226776" y="2459108"/>
            <a:ext cx="1683001" cy="19617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8E684A6-E1F1-4092-D395-8113CB63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834" y="376065"/>
            <a:ext cx="3539167" cy="138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BA79F8-B714-1292-43C7-90604E8E5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834" y="2242431"/>
            <a:ext cx="3539167" cy="1609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3CD5CC-8DD6-025F-DF0E-C94ED328FCB6}"/>
              </a:ext>
            </a:extLst>
          </p:cNvPr>
          <p:cNvCxnSpPr>
            <a:cxnSpLocks/>
          </p:cNvCxnSpPr>
          <p:nvPr/>
        </p:nvCxnSpPr>
        <p:spPr>
          <a:xfrm>
            <a:off x="4449453" y="1282044"/>
            <a:ext cx="0" cy="106810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CAFD7C-D66D-2BCF-1077-74747ED721C5}"/>
              </a:ext>
            </a:extLst>
          </p:cNvPr>
          <p:cNvCxnSpPr>
            <a:cxnSpLocks/>
          </p:cNvCxnSpPr>
          <p:nvPr/>
        </p:nvCxnSpPr>
        <p:spPr>
          <a:xfrm flipV="1">
            <a:off x="6023727" y="1696823"/>
            <a:ext cx="358221" cy="75414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EA5602-A308-C444-170A-07E7FB686F62}"/>
              </a:ext>
            </a:extLst>
          </p:cNvPr>
          <p:cNvCxnSpPr>
            <a:cxnSpLocks/>
          </p:cNvCxnSpPr>
          <p:nvPr/>
        </p:nvCxnSpPr>
        <p:spPr>
          <a:xfrm>
            <a:off x="8238417" y="1861848"/>
            <a:ext cx="0" cy="30451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4977DC1-C544-4707-03BE-907EDEB8A88E}"/>
              </a:ext>
            </a:extLst>
          </p:cNvPr>
          <p:cNvSpPr/>
          <p:nvPr/>
        </p:nvSpPr>
        <p:spPr>
          <a:xfrm>
            <a:off x="7099575" y="2836681"/>
            <a:ext cx="1024339" cy="1748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36EFE94-B44E-5EDB-B944-3CDF90594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313" y="4262876"/>
            <a:ext cx="3275926" cy="11843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AD0F666-F6E4-28FF-D24C-8A8EF2492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948" y="4684053"/>
            <a:ext cx="3248478" cy="247685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5B8BF-43E0-1DF8-12A6-7E14F816C1C4}"/>
              </a:ext>
            </a:extLst>
          </p:cNvPr>
          <p:cNvCxnSpPr>
            <a:cxnSpLocks/>
          </p:cNvCxnSpPr>
          <p:nvPr/>
        </p:nvCxnSpPr>
        <p:spPr>
          <a:xfrm>
            <a:off x="7682235" y="3011497"/>
            <a:ext cx="0" cy="156993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92BD3EC-C85F-68C1-14AE-A1C22428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13" y="1278626"/>
            <a:ext cx="3275926" cy="1184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6E9258-F14E-55FE-2A71-C112515D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37" y="2747568"/>
            <a:ext cx="3248478" cy="2476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2C1DB4-136D-2E22-1AB4-6B1C3E87E261}"/>
              </a:ext>
            </a:extLst>
          </p:cNvPr>
          <p:cNvSpPr/>
          <p:nvPr/>
        </p:nvSpPr>
        <p:spPr>
          <a:xfrm>
            <a:off x="2318995" y="1192263"/>
            <a:ext cx="7777113" cy="36059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5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522E2A5-C6EA-70D2-F47D-927C851D976C}"/>
              </a:ext>
            </a:extLst>
          </p:cNvPr>
          <p:cNvSpPr/>
          <p:nvPr/>
        </p:nvSpPr>
        <p:spPr>
          <a:xfrm>
            <a:off x="2895610" y="836624"/>
            <a:ext cx="4128711" cy="594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6A45D-18BB-86C2-EE83-18E92E64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2" y="1199600"/>
            <a:ext cx="1810003" cy="95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13B6C-09DF-B7B6-96BF-DCBFEA69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4" y="2674338"/>
            <a:ext cx="1790950" cy="9145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814BF-356D-D8D6-5173-DCDCB452E68B}"/>
              </a:ext>
            </a:extLst>
          </p:cNvPr>
          <p:cNvSpPr txBox="1"/>
          <p:nvPr/>
        </p:nvSpPr>
        <p:spPr>
          <a:xfrm flipH="1">
            <a:off x="550811" y="786892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Program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0D3F9-E48B-9C6A-3003-9B2E68084A10}"/>
              </a:ext>
            </a:extLst>
          </p:cNvPr>
          <p:cNvSpPr txBox="1"/>
          <p:nvPr/>
        </p:nvSpPr>
        <p:spPr>
          <a:xfrm flipH="1">
            <a:off x="510421" y="222919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Study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A5A2A-2D2D-C72E-BBA7-273130462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753" y="1211436"/>
            <a:ext cx="1800476" cy="1257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32A01-F35A-E9C3-A03F-546AB0F59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187"/>
          <a:stretch/>
        </p:blipFill>
        <p:spPr>
          <a:xfrm>
            <a:off x="3149169" y="3299563"/>
            <a:ext cx="1797269" cy="3416170"/>
          </a:xfrm>
          <a:prstGeom prst="rect">
            <a:avLst/>
          </a:prstGeom>
          <a:ln w="19050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CE72C-8396-5F0B-08F8-7099712E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13" y="1213564"/>
            <a:ext cx="1800476" cy="1838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0BC51-130E-0C25-572C-CECB9D6D4D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87"/>
          <a:stretch/>
        </p:blipFill>
        <p:spPr>
          <a:xfrm>
            <a:off x="4961456" y="3252429"/>
            <a:ext cx="1797269" cy="3416169"/>
          </a:xfrm>
          <a:prstGeom prst="rect">
            <a:avLst/>
          </a:prstGeom>
          <a:ln w="19050"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C10ECE-E91B-D2EA-ED79-D1B028AA0D5D}"/>
              </a:ext>
            </a:extLst>
          </p:cNvPr>
          <p:cNvSpPr/>
          <p:nvPr/>
        </p:nvSpPr>
        <p:spPr>
          <a:xfrm>
            <a:off x="3160979" y="3271280"/>
            <a:ext cx="3597745" cy="3444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04DA4-C0C4-4C8D-2D20-BD3BB1456493}"/>
              </a:ext>
            </a:extLst>
          </p:cNvPr>
          <p:cNvSpPr txBox="1"/>
          <p:nvPr/>
        </p:nvSpPr>
        <p:spPr>
          <a:xfrm flipH="1">
            <a:off x="3073753" y="8279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Clinical Trial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E6F12-0BBA-8C06-5319-1125CB29DF48}"/>
              </a:ext>
            </a:extLst>
          </p:cNvPr>
          <p:cNvSpPr txBox="1"/>
          <p:nvPr/>
        </p:nvSpPr>
        <p:spPr>
          <a:xfrm flipH="1">
            <a:off x="5077813" y="82796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Transcriptomics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5BBB9-BB1C-2B8F-F189-6A258330DBFC}"/>
              </a:ext>
            </a:extLst>
          </p:cNvPr>
          <p:cNvSpPr txBox="1"/>
          <p:nvPr/>
        </p:nvSpPr>
        <p:spPr>
          <a:xfrm flipH="1">
            <a:off x="3149169" y="28878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Genomics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4B4965-B071-18D3-FED0-74C00919720C}"/>
              </a:ext>
            </a:extLst>
          </p:cNvPr>
          <p:cNvCxnSpPr>
            <a:cxnSpLocks/>
          </p:cNvCxnSpPr>
          <p:nvPr/>
        </p:nvCxnSpPr>
        <p:spPr>
          <a:xfrm>
            <a:off x="7095732" y="134560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A15E33-558C-5E3E-AB98-F44B2E1FF683}"/>
              </a:ext>
            </a:extLst>
          </p:cNvPr>
          <p:cNvSpPr txBox="1"/>
          <p:nvPr/>
        </p:nvSpPr>
        <p:spPr>
          <a:xfrm flipH="1">
            <a:off x="7526132" y="82796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File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26AB-F1E9-3925-EE01-42FA52B33AF6}"/>
              </a:ext>
            </a:extLst>
          </p:cNvPr>
          <p:cNvSpPr txBox="1"/>
          <p:nvPr/>
        </p:nvSpPr>
        <p:spPr>
          <a:xfrm flipH="1">
            <a:off x="9350461" y="15635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.doc, .pdf, .rtf, .</a:t>
            </a:r>
            <a:r>
              <a:rPr lang="en-US" altLang="ko-KR" sz="14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tif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C4D3C7-A24E-9F71-3AD0-0331F07CE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119" y="1226336"/>
            <a:ext cx="1790950" cy="14480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2D8C9C-3819-4557-3A36-BF5865182D07}"/>
              </a:ext>
            </a:extLst>
          </p:cNvPr>
          <p:cNvSpPr txBox="1"/>
          <p:nvPr/>
        </p:nvSpPr>
        <p:spPr>
          <a:xfrm flipH="1">
            <a:off x="9350461" y="12211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.bai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43F5A-63EA-5017-7408-3896C05F3532}"/>
              </a:ext>
            </a:extLst>
          </p:cNvPr>
          <p:cNvSpPr txBox="1"/>
          <p:nvPr/>
        </p:nvSpPr>
        <p:spPr>
          <a:xfrm flipH="1">
            <a:off x="9350461" y="190590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.bam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0DD7D0-0AD3-35D3-92AD-8891451EC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093" y="103488"/>
            <a:ext cx="3753374" cy="52394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343F4A0-0E22-0C82-CDCE-D53BBD648659}"/>
              </a:ext>
            </a:extLst>
          </p:cNvPr>
          <p:cNvSpPr/>
          <p:nvPr/>
        </p:nvSpPr>
        <p:spPr>
          <a:xfrm>
            <a:off x="7767551" y="1950337"/>
            <a:ext cx="1579518" cy="2018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1CA0F-3161-6638-4A29-9F584BA5F445}"/>
              </a:ext>
            </a:extLst>
          </p:cNvPr>
          <p:cNvCxnSpPr>
            <a:cxnSpLocks/>
          </p:cNvCxnSpPr>
          <p:nvPr/>
        </p:nvCxnSpPr>
        <p:spPr>
          <a:xfrm>
            <a:off x="9626546" y="2180250"/>
            <a:ext cx="0" cy="107217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6FF79B-EFEA-A114-9639-1B1746312512}"/>
              </a:ext>
            </a:extLst>
          </p:cNvPr>
          <p:cNvSpPr txBox="1"/>
          <p:nvPr/>
        </p:nvSpPr>
        <p:spPr>
          <a:xfrm flipH="1">
            <a:off x="8023382" y="4007091"/>
            <a:ext cx="32063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/>
              <a:t>download File Manifest from ICGC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upload this file in 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get file download link</a:t>
            </a:r>
            <a:endParaRPr lang="ko-KR" altLang="en-US" dirty="0"/>
          </a:p>
        </p:txBody>
      </p:sp>
      <p:pic>
        <p:nvPicPr>
          <p:cNvPr id="1026" name="Picture 2" descr="Cancer Genomics Cloud">
            <a:extLst>
              <a:ext uri="{FF2B5EF4-FFF2-40B4-BE49-F238E27FC236}">
                <a16:creationId xmlns:a16="http://schemas.microsoft.com/office/drawing/2014/main" id="{3F902C1F-EEAC-8A33-AA6C-3B8FFF8D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36" y="3429000"/>
            <a:ext cx="2835670" cy="4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1F3B97-82B9-0666-4FBC-1CF9D3D8AE29}"/>
              </a:ext>
            </a:extLst>
          </p:cNvPr>
          <p:cNvCxnSpPr>
            <a:cxnSpLocks/>
          </p:cNvCxnSpPr>
          <p:nvPr/>
        </p:nvCxnSpPr>
        <p:spPr>
          <a:xfrm>
            <a:off x="2456273" y="314167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A44D79-7EC6-9612-9E93-5AB9800939C1}"/>
              </a:ext>
            </a:extLst>
          </p:cNvPr>
          <p:cNvSpPr txBox="1"/>
          <p:nvPr/>
        </p:nvSpPr>
        <p:spPr>
          <a:xfrm flipH="1">
            <a:off x="9350461" y="224826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Merged read counts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CCA5AB-66E6-118F-93F1-0F7F3F4C16E5}"/>
              </a:ext>
            </a:extLst>
          </p:cNvPr>
          <p:cNvSpPr/>
          <p:nvPr/>
        </p:nvSpPr>
        <p:spPr>
          <a:xfrm>
            <a:off x="8007804" y="3429000"/>
            <a:ext cx="3239551" cy="131675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36E4F-4654-F009-325F-4D2105E8AE53}"/>
              </a:ext>
            </a:extLst>
          </p:cNvPr>
          <p:cNvSpPr txBox="1"/>
          <p:nvPr/>
        </p:nvSpPr>
        <p:spPr>
          <a:xfrm flipH="1">
            <a:off x="0" y="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2023-08-07-db-icdc</a:t>
            </a:r>
          </a:p>
        </p:txBody>
      </p:sp>
    </p:spTree>
    <p:extLst>
      <p:ext uri="{BB962C8B-B14F-4D97-AF65-F5344CB8AC3E}">
        <p14:creationId xmlns:p14="http://schemas.microsoft.com/office/powerpoint/2010/main" val="23739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137D3E-ED83-BCA0-96B8-219568DD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8" y="83035"/>
            <a:ext cx="11613823" cy="4363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5C49-1D48-6C28-2BBB-A36A75D3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5"/>
          <a:stretch/>
        </p:blipFill>
        <p:spPr>
          <a:xfrm>
            <a:off x="7149680" y="374079"/>
            <a:ext cx="1145509" cy="10220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5E2A1-A888-376D-EEFD-AB90B4C91012}"/>
              </a:ext>
            </a:extLst>
          </p:cNvPr>
          <p:cNvCxnSpPr/>
          <p:nvPr/>
        </p:nvCxnSpPr>
        <p:spPr>
          <a:xfrm>
            <a:off x="9928860" y="784860"/>
            <a:ext cx="0" cy="1089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ACF45-CF66-99A1-62FB-611FD926714C}"/>
              </a:ext>
            </a:extLst>
          </p:cNvPr>
          <p:cNvCxnSpPr>
            <a:cxnSpLocks/>
          </p:cNvCxnSpPr>
          <p:nvPr/>
        </p:nvCxnSpPr>
        <p:spPr>
          <a:xfrm>
            <a:off x="9928860" y="2057400"/>
            <a:ext cx="0" cy="20345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586578-6750-75E8-E530-76CC3BA72C87}"/>
              </a:ext>
            </a:extLst>
          </p:cNvPr>
          <p:cNvCxnSpPr>
            <a:cxnSpLocks/>
          </p:cNvCxnSpPr>
          <p:nvPr/>
        </p:nvCxnSpPr>
        <p:spPr>
          <a:xfrm>
            <a:off x="9928860" y="4225147"/>
            <a:ext cx="0" cy="1800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AAA2-DB8C-0187-33E5-872635C8B93B}"/>
              </a:ext>
            </a:extLst>
          </p:cNvPr>
          <p:cNvCxnSpPr/>
          <p:nvPr/>
        </p:nvCxnSpPr>
        <p:spPr>
          <a:xfrm flipH="1">
            <a:off x="289088" y="195072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F8E23-7D63-AF87-024E-D314DD3242F3}"/>
              </a:ext>
            </a:extLst>
          </p:cNvPr>
          <p:cNvCxnSpPr/>
          <p:nvPr/>
        </p:nvCxnSpPr>
        <p:spPr>
          <a:xfrm flipH="1">
            <a:off x="289088" y="416814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14</cp:revision>
  <dcterms:created xsi:type="dcterms:W3CDTF">2023-09-07T04:32:34Z</dcterms:created>
  <dcterms:modified xsi:type="dcterms:W3CDTF">2023-09-07T07:32:51Z</dcterms:modified>
</cp:coreProperties>
</file>