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93" r:id="rId3"/>
    <p:sldId id="292" r:id="rId4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FFFEE8"/>
    <a:srgbClr val="F3F2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43" d="100"/>
          <a:sy n="43" d="100"/>
        </p:scale>
        <p:origin x="16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6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6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0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2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0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8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46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76E8-DBDF-4EEF-BF39-62FDC92C57F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1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2DE987-AF2C-E5A1-A25F-A5EDA957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29" y="1426120"/>
            <a:ext cx="12774808" cy="801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0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8EEAF-0BC0-7431-3EF7-EF49FBF9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4683" y="2753758"/>
            <a:ext cx="12113726" cy="59646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5F84B-0104-9E93-7115-F81675594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44683" y="9000331"/>
            <a:ext cx="12113727" cy="54157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9AE99C-97AD-FBFD-6C93-990AF7970FB9}"/>
              </a:ext>
            </a:extLst>
          </p:cNvPr>
          <p:cNvSpPr txBox="1"/>
          <p:nvPr/>
        </p:nvSpPr>
        <p:spPr>
          <a:xfrm flipH="1">
            <a:off x="2512180" y="5229187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Select</a:t>
            </a:r>
            <a:r>
              <a:rPr lang="ko-KR" alt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ko-KR" alt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species</a:t>
            </a:r>
            <a:r>
              <a:rPr lang="ko-KR" alt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r>
              <a:rPr lang="ko-KR" alt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genome assembly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7C599-F6F7-3C47-E4E9-EED4DEDD0A91}"/>
              </a:ext>
            </a:extLst>
          </p:cNvPr>
          <p:cNvSpPr txBox="1"/>
          <p:nvPr/>
        </p:nvSpPr>
        <p:spPr>
          <a:xfrm flipH="1">
            <a:off x="-3120244" y="3219117"/>
            <a:ext cx="31838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Click the “Genomes” button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ABB99D-1812-D047-388B-2809A5EF6C07}"/>
              </a:ext>
            </a:extLst>
          </p:cNvPr>
          <p:cNvSpPr/>
          <p:nvPr/>
        </p:nvSpPr>
        <p:spPr>
          <a:xfrm>
            <a:off x="-2554326" y="3689666"/>
            <a:ext cx="1019175" cy="27930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E0F57-4A21-1EE3-007B-072942485057}"/>
              </a:ext>
            </a:extLst>
          </p:cNvPr>
          <p:cNvSpPr/>
          <p:nvPr/>
        </p:nvSpPr>
        <p:spPr>
          <a:xfrm>
            <a:off x="2559805" y="4931958"/>
            <a:ext cx="4439444" cy="30245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90D67-8D0D-536F-0C43-CC6759C32972}"/>
              </a:ext>
            </a:extLst>
          </p:cNvPr>
          <p:cNvSpPr txBox="1"/>
          <p:nvPr/>
        </p:nvSpPr>
        <p:spPr>
          <a:xfrm flipH="1">
            <a:off x="7071480" y="581115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Click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CCA508-D46E-C5FF-5A8A-90E9B9635B02}"/>
              </a:ext>
            </a:extLst>
          </p:cNvPr>
          <p:cNvCxnSpPr/>
          <p:nvPr/>
        </p:nvCxnSpPr>
        <p:spPr>
          <a:xfrm>
            <a:off x="-1275252" y="3960612"/>
            <a:ext cx="3552933" cy="99561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C34A1DC-5B20-9B59-9F11-1C0728EC6C1B}"/>
              </a:ext>
            </a:extLst>
          </p:cNvPr>
          <p:cNvSpPr/>
          <p:nvPr/>
        </p:nvSpPr>
        <p:spPr>
          <a:xfrm>
            <a:off x="7177085" y="5389669"/>
            <a:ext cx="556346" cy="36933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2E1A19-3B88-57AB-C198-B00E5F772D4B}"/>
              </a:ext>
            </a:extLst>
          </p:cNvPr>
          <p:cNvCxnSpPr>
            <a:cxnSpLocks/>
          </p:cNvCxnSpPr>
          <p:nvPr/>
        </p:nvCxnSpPr>
        <p:spPr>
          <a:xfrm flipH="1">
            <a:off x="3033220" y="6232649"/>
            <a:ext cx="4422038" cy="785062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5EA727-D8B6-98CC-DFEF-3AB1707DEF8E}"/>
              </a:ext>
            </a:extLst>
          </p:cNvPr>
          <p:cNvSpPr txBox="1"/>
          <p:nvPr/>
        </p:nvSpPr>
        <p:spPr>
          <a:xfrm flipH="1">
            <a:off x="3283252" y="13901024"/>
            <a:ext cx="3174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Click the “configure” button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47D7BF0-B940-7C3B-1F4F-BAFC0A2C5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331" y="1147418"/>
            <a:ext cx="12113726" cy="1513482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7BBC08C-8AF3-640F-9247-A0B8C8C4EBF3}"/>
              </a:ext>
            </a:extLst>
          </p:cNvPr>
          <p:cNvSpPr/>
          <p:nvPr/>
        </p:nvSpPr>
        <p:spPr>
          <a:xfrm>
            <a:off x="2805868" y="14243824"/>
            <a:ext cx="438150" cy="15243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3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378E292D-F9A9-6BCD-AFAE-E54DECF39270}"/>
              </a:ext>
            </a:extLst>
          </p:cNvPr>
          <p:cNvGrpSpPr/>
          <p:nvPr/>
        </p:nvGrpSpPr>
        <p:grpSpPr>
          <a:xfrm>
            <a:off x="3912020" y="6205670"/>
            <a:ext cx="11176000" cy="9950672"/>
            <a:chOff x="388257" y="870312"/>
            <a:chExt cx="11176000" cy="995067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4BDF77-C1EB-D463-2F16-F12AF38349FC}"/>
                </a:ext>
              </a:extLst>
            </p:cNvPr>
            <p:cNvSpPr/>
            <p:nvPr/>
          </p:nvSpPr>
          <p:spPr>
            <a:xfrm>
              <a:off x="388257" y="870312"/>
              <a:ext cx="11176000" cy="9950672"/>
            </a:xfrm>
            <a:prstGeom prst="rect">
              <a:avLst/>
            </a:prstGeom>
            <a:solidFill>
              <a:srgbClr val="FFFE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9BF43C-D8B8-B691-9E96-8398199F6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959" y="1577485"/>
              <a:ext cx="10888595" cy="29626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310D5C-747E-5E98-A421-C3D4EAD72BAF}"/>
                </a:ext>
              </a:extLst>
            </p:cNvPr>
            <p:cNvSpPr txBox="1"/>
            <p:nvPr/>
          </p:nvSpPr>
          <p:spPr>
            <a:xfrm flipH="1">
              <a:off x="388257" y="886176"/>
              <a:ext cx="3198311" cy="615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1C1C1C"/>
                  </a:solidFill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rPr>
                <a:t>GRCh</a:t>
              </a:r>
              <a:r>
                <a:rPr lang="en-US" altLang="ko-KR" b="1" dirty="0">
                  <a:solidFill>
                    <a:srgbClr val="1C1C1C"/>
                  </a:solidFill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rPr>
                <a:t> 37 (hg19)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A146CB-E21E-9F1B-380A-08C4FF182B38}"/>
                </a:ext>
              </a:extLst>
            </p:cNvPr>
            <p:cNvSpPr txBox="1"/>
            <p:nvPr/>
          </p:nvSpPr>
          <p:spPr>
            <a:xfrm flipH="1">
              <a:off x="388257" y="1250772"/>
              <a:ext cx="2047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Problematic Regions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25E773E-E811-A291-0102-9D3D831C4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959" y="4886583"/>
              <a:ext cx="9402487" cy="26197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6886DC-58B4-AE26-4F6C-29935A479C8B}"/>
                </a:ext>
              </a:extLst>
            </p:cNvPr>
            <p:cNvSpPr txBox="1"/>
            <p:nvPr/>
          </p:nvSpPr>
          <p:spPr>
            <a:xfrm flipH="1">
              <a:off x="388257" y="4559908"/>
              <a:ext cx="1229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Mappability</a:t>
              </a:r>
              <a:endParaRPr lang="en-US" altLang="ko-KR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3B83DEF-3271-8784-1737-1592FCB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904" y="7641973"/>
              <a:ext cx="11032298" cy="3179010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6AA44B3-9861-0A32-EF1A-27FF70A17F96}"/>
                </a:ext>
              </a:extLst>
            </p:cNvPr>
            <p:cNvSpPr/>
            <p:nvPr/>
          </p:nvSpPr>
          <p:spPr>
            <a:xfrm>
              <a:off x="1427844" y="8311992"/>
              <a:ext cx="10078357" cy="945309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40C2AFB-48A5-9174-17CF-E19367E67185}"/>
                </a:ext>
              </a:extLst>
            </p:cNvPr>
            <p:cNvSpPr/>
            <p:nvPr/>
          </p:nvSpPr>
          <p:spPr>
            <a:xfrm>
              <a:off x="1427844" y="9308868"/>
              <a:ext cx="10078357" cy="1482029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CC7B6F8-A974-42A7-DB83-AFD3C64DDB26}"/>
                </a:ext>
              </a:extLst>
            </p:cNvPr>
            <p:cNvCxnSpPr>
              <a:cxnSpLocks/>
            </p:cNvCxnSpPr>
            <p:nvPr/>
          </p:nvCxnSpPr>
          <p:spPr>
            <a:xfrm>
              <a:off x="10551886" y="4540172"/>
              <a:ext cx="0" cy="381536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618B849-4CAE-08C6-3806-EB96766F422B}"/>
                </a:ext>
              </a:extLst>
            </p:cNvPr>
            <p:cNvCxnSpPr>
              <a:cxnSpLocks/>
            </p:cNvCxnSpPr>
            <p:nvPr/>
          </p:nvCxnSpPr>
          <p:spPr>
            <a:xfrm>
              <a:off x="9603014" y="6460616"/>
              <a:ext cx="0" cy="2818165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587E790-5268-1FC2-6DFA-16C7893EE5BF}"/>
                </a:ext>
              </a:extLst>
            </p:cNvPr>
            <p:cNvSpPr/>
            <p:nvPr/>
          </p:nvSpPr>
          <p:spPr>
            <a:xfrm>
              <a:off x="531960" y="4886583"/>
              <a:ext cx="9402486" cy="157403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92E0E8-BE14-3EC3-D36C-FAFF9CEE4A74}"/>
                </a:ext>
              </a:extLst>
            </p:cNvPr>
            <p:cNvSpPr/>
            <p:nvPr/>
          </p:nvSpPr>
          <p:spPr>
            <a:xfrm>
              <a:off x="531959" y="1583916"/>
              <a:ext cx="10888595" cy="2975992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AE0AAFE-1273-0A96-3713-D228260AD9AE}"/>
              </a:ext>
            </a:extLst>
          </p:cNvPr>
          <p:cNvGrpSpPr/>
          <p:nvPr/>
        </p:nvGrpSpPr>
        <p:grpSpPr>
          <a:xfrm>
            <a:off x="3912020" y="1842036"/>
            <a:ext cx="11176000" cy="4046119"/>
            <a:chOff x="573235" y="-3493323"/>
            <a:chExt cx="16500607" cy="40461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57B4172-6818-40F5-7565-CBA22656C1C8}"/>
                </a:ext>
              </a:extLst>
            </p:cNvPr>
            <p:cNvSpPr/>
            <p:nvPr/>
          </p:nvSpPr>
          <p:spPr>
            <a:xfrm>
              <a:off x="573235" y="-3493323"/>
              <a:ext cx="16500607" cy="4046120"/>
            </a:xfrm>
            <a:prstGeom prst="rect">
              <a:avLst/>
            </a:prstGeom>
            <a:solidFill>
              <a:srgbClr val="FFFE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31F187-6D21-2495-293A-D3C60179F5B3}"/>
                </a:ext>
              </a:extLst>
            </p:cNvPr>
            <p:cNvSpPr txBox="1"/>
            <p:nvPr/>
          </p:nvSpPr>
          <p:spPr>
            <a:xfrm flipH="1">
              <a:off x="573235" y="-3477460"/>
              <a:ext cx="4722090" cy="615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1C1C1C"/>
                  </a:solidFill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rPr>
                <a:t>GRCh</a:t>
              </a:r>
              <a:r>
                <a:rPr lang="en-US" altLang="ko-KR" b="1" dirty="0">
                  <a:solidFill>
                    <a:srgbClr val="1C1C1C"/>
                  </a:solidFill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rPr>
                <a:t> 38 (hg38)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12A8900-567E-6D9D-FCE3-4D8B6CD3F063}"/>
                </a:ext>
              </a:extLst>
            </p:cNvPr>
            <p:cNvSpPr txBox="1"/>
            <p:nvPr/>
          </p:nvSpPr>
          <p:spPr>
            <a:xfrm flipH="1">
              <a:off x="573235" y="-3112863"/>
              <a:ext cx="3022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Problematic Regions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49DE4A3-0E5F-D24B-C6E5-5DD96A1BE401}"/>
                </a:ext>
              </a:extLst>
            </p:cNvPr>
            <p:cNvSpPr txBox="1"/>
            <p:nvPr/>
          </p:nvSpPr>
          <p:spPr>
            <a:xfrm flipH="1">
              <a:off x="573235" y="-1951840"/>
              <a:ext cx="1815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Mappability</a:t>
              </a:r>
              <a:endParaRPr lang="en-US" altLang="ko-KR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C86F801-AA58-3491-F4B5-FBA54D144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5401" y="-2767878"/>
              <a:ext cx="11730194" cy="752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46FCBCD-DB49-FE23-4B4B-1BD66017D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5400" y="-1598770"/>
              <a:ext cx="9212562" cy="5811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9E0C893-AEBC-5E47-0B49-152683D6E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9686" y="-887779"/>
              <a:ext cx="16280405" cy="1440576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E3F1084-42DE-F655-AA98-DBF3DA279350}"/>
                </a:ext>
              </a:extLst>
            </p:cNvPr>
            <p:cNvSpPr/>
            <p:nvPr/>
          </p:nvSpPr>
          <p:spPr>
            <a:xfrm>
              <a:off x="1928646" y="-311190"/>
              <a:ext cx="15059482" cy="282750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33893BE-FC21-3DC0-443E-FB6BC8549EFF}"/>
                </a:ext>
              </a:extLst>
            </p:cNvPr>
            <p:cNvSpPr/>
            <p:nvPr/>
          </p:nvSpPr>
          <p:spPr>
            <a:xfrm>
              <a:off x="1928646" y="13965"/>
              <a:ext cx="15051443" cy="531536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ED30B4F-816B-7797-CFA2-3D6A410F51E4}"/>
                </a:ext>
              </a:extLst>
            </p:cNvPr>
            <p:cNvSpPr/>
            <p:nvPr/>
          </p:nvSpPr>
          <p:spPr>
            <a:xfrm>
              <a:off x="785400" y="-2764768"/>
              <a:ext cx="11730194" cy="752580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513758-A9AF-5B42-24C6-5D77A658E001}"/>
                </a:ext>
              </a:extLst>
            </p:cNvPr>
            <p:cNvSpPr/>
            <p:nvPr/>
          </p:nvSpPr>
          <p:spPr>
            <a:xfrm>
              <a:off x="785400" y="-1592801"/>
              <a:ext cx="9212562" cy="58965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B75D657-142A-6319-F6C2-1892200EFBEB}"/>
                </a:ext>
              </a:extLst>
            </p:cNvPr>
            <p:cNvCxnSpPr>
              <a:cxnSpLocks/>
            </p:cNvCxnSpPr>
            <p:nvPr/>
          </p:nvCxnSpPr>
          <p:spPr>
            <a:xfrm>
              <a:off x="12129018" y="-2015297"/>
              <a:ext cx="0" cy="170410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BB4B82E-F283-BCF4-F007-957E76B7C5E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-1017664"/>
              <a:ext cx="0" cy="989224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56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2732</TotalTime>
  <Words>43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2013 - 2022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KeunHong Son</dc:creator>
  <cp:lastModifiedBy>KeunHong Son</cp:lastModifiedBy>
  <cp:revision>265</cp:revision>
  <dcterms:created xsi:type="dcterms:W3CDTF">2023-09-07T04:32:34Z</dcterms:created>
  <dcterms:modified xsi:type="dcterms:W3CDTF">2024-04-09T20:05:36Z</dcterms:modified>
</cp:coreProperties>
</file>