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  <p:sldId id="258" r:id="rId6"/>
    <p:sldId id="257" r:id="rId7"/>
    <p:sldId id="265" r:id="rId8"/>
    <p:sldId id="267" r:id="rId9"/>
    <p:sldId id="268" r:id="rId10"/>
    <p:sldId id="269" r:id="rId11"/>
    <p:sldId id="266" r:id="rId12"/>
    <p:sldId id="262" r:id="rId13"/>
    <p:sldId id="264" r:id="rId14"/>
    <p:sldId id="26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2F1"/>
    <a:srgbClr val="1C1C1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6997454" y="1476551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Connection through SSH</a:t>
            </a:r>
          </a:p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D0E1F-C8B0-46C9-09A3-4DE01D58AAE1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2023-08-07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pic>
        <p:nvPicPr>
          <p:cNvPr id="1030" name="Picture 6" descr="Linux Logo - PNG and Vector - Logo Download">
            <a:extLst>
              <a:ext uri="{FF2B5EF4-FFF2-40B4-BE49-F238E27FC236}">
                <a16:creationId xmlns:a16="http://schemas.microsoft.com/office/drawing/2014/main" id="{D491A584-9C0F-8418-D74A-384034643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2957499" y="2021992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19E661-97B7-138D-1147-29449715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983" y="2425598"/>
            <a:ext cx="1622388" cy="1366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91998-9BC2-9DE1-DF9E-46E4ADED9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3342" y="129979"/>
            <a:ext cx="1390618" cy="1254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FD11-D3AE-C392-B922-F10495F9C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807" y="2425598"/>
            <a:ext cx="1622388" cy="1366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D9CB36-9CAA-DDC9-2855-02A7C0E55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499" y="1742236"/>
            <a:ext cx="1622388" cy="136672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1E327-9D7B-1DAB-6900-6264D854DD69}"/>
              </a:ext>
            </a:extLst>
          </p:cNvPr>
          <p:cNvGrpSpPr/>
          <p:nvPr/>
        </p:nvGrpSpPr>
        <p:grpSpPr>
          <a:xfrm flipV="1">
            <a:off x="4745321" y="1620082"/>
            <a:ext cx="2266660" cy="462718"/>
            <a:chOff x="5723221" y="3283782"/>
            <a:chExt cx="2266660" cy="5207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8ACAD2C-859E-BDAE-D68C-44D0BA44CD7A}"/>
                </a:ext>
              </a:extLst>
            </p:cNvPr>
            <p:cNvCxnSpPr/>
            <p:nvPr/>
          </p:nvCxnSpPr>
          <p:spPr>
            <a:xfrm flipH="1" flipV="1">
              <a:off x="572322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617643-2633-116A-EBAF-9288571DBB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6551" y="3283782"/>
              <a:ext cx="113333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FABE935-4EF3-D986-BE9B-358453336394}"/>
                </a:ext>
              </a:extLst>
            </p:cNvPr>
            <p:cNvCxnSpPr/>
            <p:nvPr/>
          </p:nvCxnSpPr>
          <p:spPr>
            <a:xfrm flipV="1">
              <a:off x="6856551" y="3283782"/>
              <a:ext cx="0" cy="5207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4" descr="Windows — Story">
            <a:extLst>
              <a:ext uri="{FF2B5EF4-FFF2-40B4-BE49-F238E27FC236}">
                <a16:creationId xmlns:a16="http://schemas.microsoft.com/office/drawing/2014/main" id="{D6681EC2-5A2F-CD8A-B831-49A9FE5F32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872490" y="408064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Windows — Story">
            <a:extLst>
              <a:ext uri="{FF2B5EF4-FFF2-40B4-BE49-F238E27FC236}">
                <a16:creationId xmlns:a16="http://schemas.microsoft.com/office/drawing/2014/main" id="{613C4134-DD9E-8B5F-4959-532EBF1FA9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3289843" y="4685656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Linux Logo - PNG and Vector - Logo Download">
            <a:extLst>
              <a:ext uri="{FF2B5EF4-FFF2-40B4-BE49-F238E27FC236}">
                <a16:creationId xmlns:a16="http://schemas.microsoft.com/office/drawing/2014/main" id="{EF7DE883-CC90-5BE7-D063-6BFAEDD741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7" t="34521" r="10457" b="34794"/>
          <a:stretch/>
        </p:blipFill>
        <p:spPr bwMode="auto">
          <a:xfrm>
            <a:off x="6865034" y="4658416"/>
            <a:ext cx="1040240" cy="40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946AF39-180B-F012-0C43-6A4F03388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960" y="5083212"/>
            <a:ext cx="1622388" cy="136672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8030AA-3226-7B77-7FDF-42B9C56F1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431" y="5139363"/>
            <a:ext cx="1390618" cy="1254423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048AF1-9AE6-22E4-E2E8-A44759073BA5}"/>
              </a:ext>
            </a:extLst>
          </p:cNvPr>
          <p:cNvCxnSpPr/>
          <p:nvPr/>
        </p:nvCxnSpPr>
        <p:spPr>
          <a:xfrm>
            <a:off x="5070277" y="5619336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DC204104-BAE5-AB7C-ED77-295FF83C26C0}"/>
              </a:ext>
            </a:extLst>
          </p:cNvPr>
          <p:cNvSpPr/>
          <p:nvPr/>
        </p:nvSpPr>
        <p:spPr>
          <a:xfrm>
            <a:off x="5311577" y="5301836"/>
            <a:ext cx="634999" cy="634999"/>
          </a:xfrm>
          <a:prstGeom prst="mathMultiply">
            <a:avLst>
              <a:gd name="adj1" fmla="val 6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DB7A0C-325A-0B89-35F7-343161D25D8E}"/>
              </a:ext>
            </a:extLst>
          </p:cNvPr>
          <p:cNvSpPr txBox="1"/>
          <p:nvPr/>
        </p:nvSpPr>
        <p:spPr>
          <a:xfrm flipH="1">
            <a:off x="4944433" y="5062022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Security barrier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252697-13EA-D152-58DD-4DAF42D62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925"/>
            <a:ext cx="12192000" cy="225777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ED3EEC-F2DB-1727-5706-9219B17F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8246" y="3044660"/>
            <a:ext cx="4695508" cy="366541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733DCD-E9EF-13ED-66C0-EC23F52CA72F}"/>
              </a:ext>
            </a:extLst>
          </p:cNvPr>
          <p:cNvCxnSpPr>
            <a:cxnSpLocks/>
          </p:cNvCxnSpPr>
          <p:nvPr/>
        </p:nvCxnSpPr>
        <p:spPr>
          <a:xfrm>
            <a:off x="6096000" y="2535929"/>
            <a:ext cx="0" cy="350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0F54C-ED63-ACD1-981D-7C49F7119CEF}"/>
              </a:ext>
            </a:extLst>
          </p:cNvPr>
          <p:cNvSpPr/>
          <p:nvPr/>
        </p:nvSpPr>
        <p:spPr>
          <a:xfrm>
            <a:off x="1990413" y="362246"/>
            <a:ext cx="1652673" cy="203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15C2B-79FC-2A2E-48FD-AFBCB4C7438C}"/>
              </a:ext>
            </a:extLst>
          </p:cNvPr>
          <p:cNvSpPr txBox="1"/>
          <p:nvPr/>
        </p:nvSpPr>
        <p:spPr>
          <a:xfrm>
            <a:off x="212281" y="36224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E788D-9E29-1A30-122A-9133C4F1106D}"/>
              </a:ext>
            </a:extLst>
          </p:cNvPr>
          <p:cNvSpPr txBox="1"/>
          <p:nvPr/>
        </p:nvSpPr>
        <p:spPr>
          <a:xfrm>
            <a:off x="1446674" y="2025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641406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1883E9-AA03-ED25-96A9-3605B62B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1756654"/>
            <a:ext cx="11897032" cy="334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7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41A2DE-A4C7-E359-E86B-FB4CAF8EF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2" y="809280"/>
            <a:ext cx="11690555" cy="523943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312DE4-2B82-71AE-A6F7-22A63381BA5E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2023-09-19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37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8177B-0AC8-8171-E145-D79BE502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07" y="1980998"/>
            <a:ext cx="4553585" cy="289600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26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3C2630-1568-2CFC-6F0C-E7AB12EE2989}"/>
              </a:ext>
            </a:extLst>
          </p:cNvPr>
          <p:cNvSpPr/>
          <p:nvPr/>
        </p:nvSpPr>
        <p:spPr>
          <a:xfrm>
            <a:off x="112288" y="0"/>
            <a:ext cx="12297624" cy="6807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BE7BFA-435D-C4E4-ECAF-4A748E73F84A}"/>
              </a:ext>
            </a:extLst>
          </p:cNvPr>
          <p:cNvGrpSpPr/>
          <p:nvPr/>
        </p:nvGrpSpPr>
        <p:grpSpPr>
          <a:xfrm>
            <a:off x="184688" y="50431"/>
            <a:ext cx="9183329" cy="6682530"/>
            <a:chOff x="184688" y="50431"/>
            <a:chExt cx="9183329" cy="668253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8E7329-6664-F486-B0CA-231D54E69ED0}"/>
                </a:ext>
              </a:extLst>
            </p:cNvPr>
            <p:cNvSpPr/>
            <p:nvPr/>
          </p:nvSpPr>
          <p:spPr>
            <a:xfrm>
              <a:off x="184688" y="50431"/>
              <a:ext cx="9183329" cy="3931634"/>
            </a:xfrm>
            <a:prstGeom prst="rect">
              <a:avLst/>
            </a:prstGeom>
            <a:solidFill>
              <a:srgbClr val="1C1C1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552E1B-1BC2-D72D-428E-652388AF4C33}"/>
                </a:ext>
              </a:extLst>
            </p:cNvPr>
            <p:cNvGrpSpPr/>
            <p:nvPr/>
          </p:nvGrpSpPr>
          <p:grpSpPr>
            <a:xfrm>
              <a:off x="184688" y="50431"/>
              <a:ext cx="6471751" cy="3861169"/>
              <a:chOff x="184688" y="50431"/>
              <a:chExt cx="6471751" cy="3861169"/>
            </a:xfrm>
          </p:grpSpPr>
          <p:pic>
            <p:nvPicPr>
              <p:cNvPr id="5" name="Picture 4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E9573CA-2619-AB89-8F74-E0A9C7202A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1380"/>
              <a:stretch/>
            </p:blipFill>
            <p:spPr>
              <a:xfrm>
                <a:off x="184688" y="50431"/>
                <a:ext cx="6471751" cy="3861169"/>
              </a:xfrm>
              <a:prstGeom prst="rect">
                <a:avLst/>
              </a:prstGeom>
            </p:spPr>
          </p:pic>
          <p:pic>
            <p:nvPicPr>
              <p:cNvPr id="7" name="Picture 6" descr="A screen shot of a computer&#10;&#10;Description automatically generated">
                <a:extLst>
                  <a:ext uri="{FF2B5EF4-FFF2-40B4-BE49-F238E27FC236}">
                    <a16:creationId xmlns:a16="http://schemas.microsoft.com/office/drawing/2014/main" id="{CFE9E88E-B509-44B7-0202-9C1E19BE03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</a:extLst>
              </a:blip>
              <a:srcRect l="21164" t="44995" b="31980"/>
              <a:stretch/>
            </p:blipFill>
            <p:spPr>
              <a:xfrm>
                <a:off x="1554382" y="1823859"/>
                <a:ext cx="5102057" cy="901453"/>
              </a:xfrm>
              <a:prstGeom prst="rect">
                <a:avLst/>
              </a:prstGeom>
            </p:spPr>
          </p:pic>
        </p:grpSp>
        <p:pic>
          <p:nvPicPr>
            <p:cNvPr id="10" name="Picture 9" descr="A screen shot of a computer screen&#10;&#10;Description automatically generated">
              <a:extLst>
                <a:ext uri="{FF2B5EF4-FFF2-40B4-BE49-F238E27FC236}">
                  <a16:creationId xmlns:a16="http://schemas.microsoft.com/office/drawing/2014/main" id="{FCA8C1D8-3477-6E89-1452-289D42772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4688" y="4132689"/>
              <a:ext cx="9183329" cy="2600272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6A4242E-7C77-8A1E-822B-F2C647EFEE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6125" y="2183173"/>
            <a:ext cx="2314898" cy="3753374"/>
          </a:xfrm>
          <a:prstGeom prst="rect">
            <a:avLst/>
          </a:prstGeom>
          <a:ln w="19050">
            <a:solidFill>
              <a:srgbClr val="1C1C1C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62B28A-4CC8-8B6E-FA18-1579BC97D304}"/>
              </a:ext>
            </a:extLst>
          </p:cNvPr>
          <p:cNvSpPr txBox="1"/>
          <p:nvPr/>
        </p:nvSpPr>
        <p:spPr>
          <a:xfrm>
            <a:off x="9920821" y="175693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outdir</a:t>
            </a:r>
            <a:r>
              <a:rPr lang="en-US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/read/</a:t>
            </a:r>
            <a:endParaRPr lang="ko-KR" altLang="en-US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D229F16-597B-46AB-F124-B35E502B2360}"/>
              </a:ext>
            </a:extLst>
          </p:cNvPr>
          <p:cNvCxnSpPr/>
          <p:nvPr/>
        </p:nvCxnSpPr>
        <p:spPr>
          <a:xfrm>
            <a:off x="9512300" y="4064000"/>
            <a:ext cx="3302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6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1F6DF-BBB9-0213-921B-10344FFD11DF}"/>
              </a:ext>
            </a:extLst>
          </p:cNvPr>
          <p:cNvSpPr txBox="1"/>
          <p:nvPr/>
        </p:nvSpPr>
        <p:spPr>
          <a:xfrm flipH="1">
            <a:off x="7139915" y="387515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25" name="Picture 4" descr="Windows — Story">
            <a:extLst>
              <a:ext uri="{FF2B5EF4-FFF2-40B4-BE49-F238E27FC236}">
                <a16:creationId xmlns:a16="http://schemas.microsoft.com/office/drawing/2014/main" id="{6697F56C-67BF-6A06-2E5E-FA36774C5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9" t="35856" r="12739" b="34674"/>
          <a:stretch/>
        </p:blipFill>
        <p:spPr bwMode="auto">
          <a:xfrm>
            <a:off x="2818774" y="3878859"/>
            <a:ext cx="1415793" cy="34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84913A-D9B5-A8A0-B811-C50D6045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312" y="4276415"/>
            <a:ext cx="1622388" cy="136672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8F43EF7-5E67-E1C4-31E4-CEF47D68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1362" y="4332566"/>
            <a:ext cx="1390618" cy="125442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E6524-EC9A-C15A-83AD-A7029F6D1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611" y="4276415"/>
            <a:ext cx="1622388" cy="136672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E501BC-2114-0E2D-741F-505DC708FB48}"/>
              </a:ext>
            </a:extLst>
          </p:cNvPr>
          <p:cNvCxnSpPr>
            <a:cxnSpLocks/>
          </p:cNvCxnSpPr>
          <p:nvPr/>
        </p:nvCxnSpPr>
        <p:spPr>
          <a:xfrm flipH="1">
            <a:off x="7313848" y="4762215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1F52D76-0724-3AAE-8CDC-D9BB254855B6}"/>
              </a:ext>
            </a:extLst>
          </p:cNvPr>
          <p:cNvCxnSpPr>
            <a:cxnSpLocks/>
          </p:cNvCxnSpPr>
          <p:nvPr/>
        </p:nvCxnSpPr>
        <p:spPr>
          <a:xfrm>
            <a:off x="7313848" y="5083571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453E88-8FF9-3B19-F457-97640F4A516D}"/>
              </a:ext>
            </a:extLst>
          </p:cNvPr>
          <p:cNvCxnSpPr>
            <a:cxnSpLocks/>
          </p:cNvCxnSpPr>
          <p:nvPr/>
        </p:nvCxnSpPr>
        <p:spPr>
          <a:xfrm>
            <a:off x="4419410" y="4922893"/>
            <a:ext cx="52951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877B60EC-84D4-620E-809B-9299D18049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7291197" y="4276176"/>
            <a:ext cx="1162902" cy="27748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A797C1F-3562-56F4-5609-36BFB3010496}"/>
              </a:ext>
            </a:extLst>
          </p:cNvPr>
          <p:cNvSpPr txBox="1"/>
          <p:nvPr/>
        </p:nvSpPr>
        <p:spPr>
          <a:xfrm flipH="1">
            <a:off x="6721532" y="5675070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3. Connection through SSH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23D7FD3-9375-6328-5553-2FEEA8D0D310}"/>
              </a:ext>
            </a:extLst>
          </p:cNvPr>
          <p:cNvSpPr txBox="1"/>
          <p:nvPr/>
        </p:nvSpPr>
        <p:spPr>
          <a:xfrm flipH="1">
            <a:off x="5362684" y="4026290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6A0B27-7D92-08EE-9CE9-20BA9344E21F}"/>
              </a:ext>
            </a:extLst>
          </p:cNvPr>
          <p:cNvSpPr txBox="1"/>
          <p:nvPr/>
        </p:nvSpPr>
        <p:spPr>
          <a:xfrm flipH="1">
            <a:off x="8866453" y="402629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2EE2236-BE7D-793A-3C57-00EA8278A21A}"/>
              </a:ext>
            </a:extLst>
          </p:cNvPr>
          <p:cNvSpPr txBox="1"/>
          <p:nvPr/>
        </p:nvSpPr>
        <p:spPr>
          <a:xfrm flipH="1">
            <a:off x="3533049" y="5675070"/>
            <a:ext cx="2302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(VS Code or </a:t>
            </a:r>
            <a:r>
              <a:rPr lang="en-US" altLang="ko-KR" sz="1400" b="1" dirty="0" err="1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MobaXterm</a:t>
            </a:r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BF053CE3-2A28-E688-3F92-F6AE7C084620}"/>
              </a:ext>
            </a:extLst>
          </p:cNvPr>
          <p:cNvSpPr txBox="1"/>
          <p:nvPr/>
        </p:nvSpPr>
        <p:spPr>
          <a:xfrm flipH="1">
            <a:off x="5371297" y="596891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1. VPN (local IP)</a:t>
            </a:r>
            <a:endParaRPr lang="ko-KR" altLang="en-US" sz="14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30A86A17-C8A1-6B08-2AE1-BE6859328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694" y="998154"/>
            <a:ext cx="1622388" cy="1366724"/>
          </a:xfrm>
          <a:prstGeom prst="rect">
            <a:avLst/>
          </a:prstGeom>
        </p:spPr>
      </p:pic>
      <p:pic>
        <p:nvPicPr>
          <p:cNvPr id="1043" name="Picture 1042">
            <a:extLst>
              <a:ext uri="{FF2B5EF4-FFF2-40B4-BE49-F238E27FC236}">
                <a16:creationId xmlns:a16="http://schemas.microsoft.com/office/drawing/2014/main" id="{312C2D10-1CD4-5C66-F61E-91A8B0CE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93" y="998154"/>
            <a:ext cx="1622388" cy="1366724"/>
          </a:xfrm>
          <a:prstGeom prst="rect">
            <a:avLst/>
          </a:prstGeom>
        </p:spPr>
      </p:pic>
      <p:cxnSp>
        <p:nvCxnSpPr>
          <p:cNvPr id="1044" name="Straight Arrow Connector 1043">
            <a:extLst>
              <a:ext uri="{FF2B5EF4-FFF2-40B4-BE49-F238E27FC236}">
                <a16:creationId xmlns:a16="http://schemas.microsoft.com/office/drawing/2014/main" id="{EAD9765D-1F86-75A2-C1C4-8DCF486D442A}"/>
              </a:ext>
            </a:extLst>
          </p:cNvPr>
          <p:cNvCxnSpPr>
            <a:cxnSpLocks/>
          </p:cNvCxnSpPr>
          <p:nvPr/>
        </p:nvCxnSpPr>
        <p:spPr>
          <a:xfrm flipH="1">
            <a:off x="5545230" y="1483954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EA7B227D-ADC5-EE3B-D3E5-791E89C7E084}"/>
              </a:ext>
            </a:extLst>
          </p:cNvPr>
          <p:cNvCxnSpPr>
            <a:cxnSpLocks/>
          </p:cNvCxnSpPr>
          <p:nvPr/>
        </p:nvCxnSpPr>
        <p:spPr>
          <a:xfrm>
            <a:off x="5545230" y="1805310"/>
            <a:ext cx="1117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1045">
            <a:extLst>
              <a:ext uri="{FF2B5EF4-FFF2-40B4-BE49-F238E27FC236}">
                <a16:creationId xmlns:a16="http://schemas.microsoft.com/office/drawing/2014/main" id="{037FB24E-61CF-9EF3-AF7F-8AD4A3C8BCB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182" b="29033"/>
          <a:stretch/>
        </p:blipFill>
        <p:spPr>
          <a:xfrm>
            <a:off x="5522579" y="997915"/>
            <a:ext cx="1162902" cy="277485"/>
          </a:xfrm>
          <a:prstGeom prst="rect">
            <a:avLst/>
          </a:prstGeom>
        </p:spPr>
      </p:pic>
      <p:sp>
        <p:nvSpPr>
          <p:cNvPr id="1047" name="TextBox 1046">
            <a:extLst>
              <a:ext uri="{FF2B5EF4-FFF2-40B4-BE49-F238E27FC236}">
                <a16:creationId xmlns:a16="http://schemas.microsoft.com/office/drawing/2014/main" id="{D5A22F08-09B0-0D3C-5252-9525BA0A2570}"/>
              </a:ext>
            </a:extLst>
          </p:cNvPr>
          <p:cNvSpPr txBox="1"/>
          <p:nvPr/>
        </p:nvSpPr>
        <p:spPr>
          <a:xfrm flipH="1">
            <a:off x="4952914" y="2396809"/>
            <a:ext cx="230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2. Connection through SSH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96F6AF18-0CF4-D6BA-3F9C-7B3000AF3399}"/>
              </a:ext>
            </a:extLst>
          </p:cNvPr>
          <p:cNvSpPr txBox="1"/>
          <p:nvPr/>
        </p:nvSpPr>
        <p:spPr>
          <a:xfrm flipH="1">
            <a:off x="3594066" y="74802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A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EE776DEB-971B-8FC5-DF5E-0CB50627FE1E}"/>
              </a:ext>
            </a:extLst>
          </p:cNvPr>
          <p:cNvSpPr txBox="1"/>
          <p:nvPr/>
        </p:nvSpPr>
        <p:spPr>
          <a:xfrm flipH="1">
            <a:off x="7097835" y="7480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Roboto" panose="02000000000000000000" pitchFamily="2" charset="0"/>
                <a:ea typeface="Roboto" panose="02000000000000000000" pitchFamily="2" charset="0"/>
              </a:rPr>
              <a:t>Location B</a:t>
            </a:r>
          </a:p>
        </p:txBody>
      </p:sp>
    </p:spTree>
    <p:extLst>
      <p:ext uri="{BB962C8B-B14F-4D97-AF65-F5344CB8AC3E}">
        <p14:creationId xmlns:p14="http://schemas.microsoft.com/office/powerpoint/2010/main" val="185251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31D59D0-99A5-A5FA-7E00-4764E4B8DA83}"/>
              </a:ext>
            </a:extLst>
          </p:cNvPr>
          <p:cNvSpPr/>
          <p:nvPr/>
        </p:nvSpPr>
        <p:spPr>
          <a:xfrm>
            <a:off x="2598874" y="282021"/>
            <a:ext cx="7459935" cy="52003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CE2E4EE1-A8F4-52CB-F519-72F19680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324996"/>
            <a:ext cx="3275926" cy="112685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3DCBE04-1534-3313-7E51-90FDBA29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313" y="2049153"/>
            <a:ext cx="3275926" cy="1802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2C355150-8681-B8A7-26F5-750ADDFAF025}"/>
              </a:ext>
            </a:extLst>
          </p:cNvPr>
          <p:cNvSpPr/>
          <p:nvPr/>
        </p:nvSpPr>
        <p:spPr>
          <a:xfrm>
            <a:off x="4226776" y="2459108"/>
            <a:ext cx="1683001" cy="19617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8E684A6-E1F1-4092-D395-8113CB638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834" y="376065"/>
            <a:ext cx="3539167" cy="13890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BA79F8-B714-1292-43C7-90604E8E5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834" y="2242431"/>
            <a:ext cx="3539167" cy="1609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3CD5CC-8DD6-025F-DF0E-C94ED328FCB6}"/>
              </a:ext>
            </a:extLst>
          </p:cNvPr>
          <p:cNvCxnSpPr>
            <a:cxnSpLocks/>
          </p:cNvCxnSpPr>
          <p:nvPr/>
        </p:nvCxnSpPr>
        <p:spPr>
          <a:xfrm>
            <a:off x="4449453" y="1282044"/>
            <a:ext cx="0" cy="106810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CAFD7C-D66D-2BCF-1077-74747ED721C5}"/>
              </a:ext>
            </a:extLst>
          </p:cNvPr>
          <p:cNvCxnSpPr>
            <a:cxnSpLocks/>
          </p:cNvCxnSpPr>
          <p:nvPr/>
        </p:nvCxnSpPr>
        <p:spPr>
          <a:xfrm flipV="1">
            <a:off x="6023727" y="1696823"/>
            <a:ext cx="358221" cy="75414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EA5602-A308-C444-170A-07E7FB686F62}"/>
              </a:ext>
            </a:extLst>
          </p:cNvPr>
          <p:cNvCxnSpPr>
            <a:cxnSpLocks/>
          </p:cNvCxnSpPr>
          <p:nvPr/>
        </p:nvCxnSpPr>
        <p:spPr>
          <a:xfrm>
            <a:off x="8238417" y="1861848"/>
            <a:ext cx="0" cy="30451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44977DC1-C544-4707-03BE-907EDEB8A88E}"/>
              </a:ext>
            </a:extLst>
          </p:cNvPr>
          <p:cNvSpPr/>
          <p:nvPr/>
        </p:nvSpPr>
        <p:spPr>
          <a:xfrm>
            <a:off x="7099575" y="2836681"/>
            <a:ext cx="1024339" cy="17481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36EFE94-B44E-5EDB-B944-3CDF905945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8313" y="4262876"/>
            <a:ext cx="3275926" cy="11843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EAD0F666-F6E4-28FF-D24C-8A8EF2492D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1948" y="4684053"/>
            <a:ext cx="3248478" cy="247685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95B8BF-43E0-1DF8-12A6-7E14F816C1C4}"/>
              </a:ext>
            </a:extLst>
          </p:cNvPr>
          <p:cNvCxnSpPr>
            <a:cxnSpLocks/>
          </p:cNvCxnSpPr>
          <p:nvPr/>
        </p:nvCxnSpPr>
        <p:spPr>
          <a:xfrm>
            <a:off x="7682235" y="3011497"/>
            <a:ext cx="0" cy="156993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0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92BD3EC-C85F-68C1-14AE-A1C22428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313" y="1278626"/>
            <a:ext cx="3275926" cy="11843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6E9258-F14E-55FE-2A71-C112515DE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037" y="2747568"/>
            <a:ext cx="3248478" cy="24768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2C1DB4-136D-2E22-1AB4-6B1C3E87E261}"/>
              </a:ext>
            </a:extLst>
          </p:cNvPr>
          <p:cNvSpPr/>
          <p:nvPr/>
        </p:nvSpPr>
        <p:spPr>
          <a:xfrm>
            <a:off x="2318995" y="1192263"/>
            <a:ext cx="7777113" cy="36059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0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15689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18599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>
            <a:cxnSpLocks/>
          </p:cNvCxnSpPr>
          <p:nvPr/>
        </p:nvCxnSpPr>
        <p:spPr>
          <a:xfrm>
            <a:off x="9928860" y="2242851"/>
            <a:ext cx="0" cy="8235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3203949"/>
            <a:ext cx="0" cy="238939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5711047"/>
            <a:ext cx="0" cy="18006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311277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56540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D1269B-E8A1-0B9A-2986-74950EC3BCFA}"/>
              </a:ext>
            </a:extLst>
          </p:cNvPr>
          <p:cNvSpPr txBox="1"/>
          <p:nvPr/>
        </p:nvSpPr>
        <p:spPr>
          <a:xfrm flipH="1">
            <a:off x="0" y="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2023-09-18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373168-E5E7-8161-E779-3F116ECE6C39}"/>
              </a:ext>
            </a:extLst>
          </p:cNvPr>
          <p:cNvSpPr/>
          <p:nvPr/>
        </p:nvSpPr>
        <p:spPr>
          <a:xfrm>
            <a:off x="529919" y="298102"/>
            <a:ext cx="10755536" cy="6485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1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21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612021" y="853567"/>
            <a:ext cx="963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612021" y="2295868"/>
            <a:ext cx="1120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94638"/>
            <a:ext cx="1287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94638"/>
            <a:ext cx="1653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954482"/>
            <a:ext cx="10919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94638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571"/>
          <a:stretch/>
        </p:blipFill>
        <p:spPr>
          <a:xfrm>
            <a:off x="550811" y="298102"/>
            <a:ext cx="3694382" cy="52394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692C65-9F69-4769-C750-EB22A1A82596}"/>
              </a:ext>
            </a:extLst>
          </p:cNvPr>
          <p:cNvSpPr/>
          <p:nvPr/>
        </p:nvSpPr>
        <p:spPr>
          <a:xfrm>
            <a:off x="232466" y="1293348"/>
            <a:ext cx="11743224" cy="3903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8F5E5-6F69-687C-5605-11D9E011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5" y="1329062"/>
            <a:ext cx="1702428" cy="383485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57B7A6-EF6F-60A9-5280-2A5E5A3BD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635" y="1329062"/>
            <a:ext cx="1702428" cy="302751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EF5248-8337-A7C5-791B-8C111CF6A320}"/>
              </a:ext>
            </a:extLst>
          </p:cNvPr>
          <p:cNvCxnSpPr>
            <a:cxnSpLocks/>
          </p:cNvCxnSpPr>
          <p:nvPr/>
        </p:nvCxnSpPr>
        <p:spPr>
          <a:xfrm>
            <a:off x="4070691" y="2842818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6C2626E-24B7-7BCE-F207-9E03636743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6053"/>
          <a:stretch/>
        </p:blipFill>
        <p:spPr>
          <a:xfrm>
            <a:off x="4650943" y="1329063"/>
            <a:ext cx="2343612" cy="38348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A4EE7E-C94F-F68B-FAC0-5B79365840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03" r="37813"/>
          <a:stretch/>
        </p:blipFill>
        <p:spPr>
          <a:xfrm>
            <a:off x="6994555" y="1329062"/>
            <a:ext cx="2474412" cy="3834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C64464E-96F2-71B6-8FBB-87EA82F207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716"/>
          <a:stretch/>
        </p:blipFill>
        <p:spPr>
          <a:xfrm>
            <a:off x="9468967" y="1329062"/>
            <a:ext cx="2474413" cy="38348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A8ED99-94D6-4E09-2540-6695E1C0EC36}"/>
              </a:ext>
            </a:extLst>
          </p:cNvPr>
          <p:cNvSpPr/>
          <p:nvPr/>
        </p:nvSpPr>
        <p:spPr>
          <a:xfrm>
            <a:off x="4667098" y="1329061"/>
            <a:ext cx="7292437" cy="3834851"/>
          </a:xfrm>
          <a:prstGeom prst="rect">
            <a:avLst/>
          </a:prstGeom>
          <a:noFill/>
          <a:ln w="19050">
            <a:solidFill>
              <a:srgbClr val="1C1C1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56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81B908-5727-87D7-D853-B97DF213B123}"/>
              </a:ext>
            </a:extLst>
          </p:cNvPr>
          <p:cNvSpPr/>
          <p:nvPr/>
        </p:nvSpPr>
        <p:spPr>
          <a:xfrm>
            <a:off x="-28877" y="-1246289"/>
            <a:ext cx="12242199" cy="9208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9B02E8-3F3C-EF18-A39B-0D1987C73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" y="-1225686"/>
            <a:ext cx="12180329" cy="3991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59230-04CA-E125-FD95-841E5B55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8" y="3348839"/>
            <a:ext cx="12192000" cy="2596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90439E-39CA-D23D-22ED-6E5D2A91C8BE}"/>
              </a:ext>
            </a:extLst>
          </p:cNvPr>
          <p:cNvSpPr txBox="1"/>
          <p:nvPr/>
        </p:nvSpPr>
        <p:spPr>
          <a:xfrm>
            <a:off x="3362725" y="-19640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CA21C-ED65-1283-2EBC-E65019BA8808}"/>
              </a:ext>
            </a:extLst>
          </p:cNvPr>
          <p:cNvSpPr txBox="1"/>
          <p:nvPr/>
        </p:nvSpPr>
        <p:spPr>
          <a:xfrm>
            <a:off x="125970" y="2087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0191F0-B111-586A-DF25-D1E4C44A70DB}"/>
              </a:ext>
            </a:extLst>
          </p:cNvPr>
          <p:cNvSpPr txBox="1"/>
          <p:nvPr/>
        </p:nvSpPr>
        <p:spPr>
          <a:xfrm>
            <a:off x="11188971" y="-10236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③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8DA105-E583-B78A-C94D-2EBDFBD13710}"/>
              </a:ext>
            </a:extLst>
          </p:cNvPr>
          <p:cNvSpPr txBox="1"/>
          <p:nvPr/>
        </p:nvSpPr>
        <p:spPr>
          <a:xfrm>
            <a:off x="9819550" y="307479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④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3B632-7082-9569-2993-4FC7209E5388}"/>
              </a:ext>
            </a:extLst>
          </p:cNvPr>
          <p:cNvSpPr txBox="1"/>
          <p:nvPr/>
        </p:nvSpPr>
        <p:spPr>
          <a:xfrm>
            <a:off x="125970" y="6090791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⑤ </a:t>
            </a:r>
            <a:r>
              <a:rPr lang="fr-FR" altLang="ko-KR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ICDC File Manifest.csv</a:t>
            </a:r>
            <a:endParaRPr lang="ko-KR" altLang="en-US" b="1" dirty="0">
              <a:solidFill>
                <a:srgbClr val="FF0000"/>
              </a:solidFill>
              <a:latin typeface="Roboto" panose="02000000000000000000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3CCBCD-1D80-420C-D506-B7DA229A1514}"/>
              </a:ext>
            </a:extLst>
          </p:cNvPr>
          <p:cNvCxnSpPr>
            <a:cxnSpLocks/>
          </p:cNvCxnSpPr>
          <p:nvPr/>
        </p:nvCxnSpPr>
        <p:spPr>
          <a:xfrm>
            <a:off x="6092222" y="6130980"/>
            <a:ext cx="0" cy="350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9CE10C-C052-2286-53CE-D6FB6C89F12B}"/>
              </a:ext>
            </a:extLst>
          </p:cNvPr>
          <p:cNvCxnSpPr>
            <a:cxnSpLocks/>
          </p:cNvCxnSpPr>
          <p:nvPr/>
        </p:nvCxnSpPr>
        <p:spPr>
          <a:xfrm>
            <a:off x="6092222" y="2884271"/>
            <a:ext cx="0" cy="350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E648399-CA2D-31B4-7179-4C9DB64E9586}"/>
              </a:ext>
            </a:extLst>
          </p:cNvPr>
          <p:cNvSpPr/>
          <p:nvPr/>
        </p:nvSpPr>
        <p:spPr>
          <a:xfrm>
            <a:off x="3476374" y="333218"/>
            <a:ext cx="1632433" cy="27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0B81551-2016-6809-8F94-F8A4ABAA4938}"/>
              </a:ext>
            </a:extLst>
          </p:cNvPr>
          <p:cNvSpPr/>
          <p:nvPr/>
        </p:nvSpPr>
        <p:spPr>
          <a:xfrm>
            <a:off x="156520" y="712123"/>
            <a:ext cx="1454565" cy="2585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0AC6A3-C1A6-01DC-748A-4A4594165A84}"/>
              </a:ext>
            </a:extLst>
          </p:cNvPr>
          <p:cNvSpPr/>
          <p:nvPr/>
        </p:nvSpPr>
        <p:spPr>
          <a:xfrm>
            <a:off x="11310153" y="-1246289"/>
            <a:ext cx="903170" cy="258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5EC19D0-8F56-656F-0436-EEF9ECC0E706}"/>
              </a:ext>
            </a:extLst>
          </p:cNvPr>
          <p:cNvSpPr/>
          <p:nvPr/>
        </p:nvSpPr>
        <p:spPr>
          <a:xfrm>
            <a:off x="10180320" y="3547896"/>
            <a:ext cx="1760220" cy="258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7BFB-CFD8-B066-F78B-6CFAAE2DA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877" y="6568324"/>
            <a:ext cx="12242199" cy="139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6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E019E1-3C41-C30D-68E9-4B1B01EF4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4" y="798940"/>
            <a:ext cx="3967867" cy="52408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89AAA1-1FF5-1877-DE7A-36F38C895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97" y="798940"/>
            <a:ext cx="6952344" cy="52408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B94336-0FDC-931C-8F54-948DF7D0D77B}"/>
              </a:ext>
            </a:extLst>
          </p:cNvPr>
          <p:cNvCxnSpPr>
            <a:cxnSpLocks/>
          </p:cNvCxnSpPr>
          <p:nvPr/>
        </p:nvCxnSpPr>
        <p:spPr>
          <a:xfrm>
            <a:off x="4393560" y="3419356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50FF876-EFA4-73A5-B6AC-387691FF2984}"/>
              </a:ext>
            </a:extLst>
          </p:cNvPr>
          <p:cNvSpPr txBox="1"/>
          <p:nvPr/>
        </p:nvSpPr>
        <p:spPr>
          <a:xfrm>
            <a:off x="1186553" y="50191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77FEB4-26CB-E764-AE2E-335C299415E6}"/>
              </a:ext>
            </a:extLst>
          </p:cNvPr>
          <p:cNvSpPr/>
          <p:nvPr/>
        </p:nvSpPr>
        <p:spPr>
          <a:xfrm>
            <a:off x="5081956" y="1160532"/>
            <a:ext cx="3061694" cy="334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0A68-D418-8904-D928-9C378BC24DE1}"/>
              </a:ext>
            </a:extLst>
          </p:cNvPr>
          <p:cNvSpPr/>
          <p:nvPr/>
        </p:nvSpPr>
        <p:spPr>
          <a:xfrm>
            <a:off x="5081956" y="2611961"/>
            <a:ext cx="3061694" cy="334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F4174-D850-06E6-023F-9A3D0E5E28A7}"/>
              </a:ext>
            </a:extLst>
          </p:cNvPr>
          <p:cNvSpPr txBox="1"/>
          <p:nvPr/>
        </p:nvSpPr>
        <p:spPr>
          <a:xfrm>
            <a:off x="4434658" y="106614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②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69E96E-0C12-7958-4F7D-00A2D0F039D2}"/>
              </a:ext>
            </a:extLst>
          </p:cNvPr>
          <p:cNvSpPr txBox="1"/>
          <p:nvPr/>
        </p:nvSpPr>
        <p:spPr>
          <a:xfrm>
            <a:off x="10608399" y="50191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Roboto" panose="02000000000000000000" pitchFamily="2" charset="0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1703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117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37</cp:revision>
  <dcterms:created xsi:type="dcterms:W3CDTF">2023-09-07T04:32:34Z</dcterms:created>
  <dcterms:modified xsi:type="dcterms:W3CDTF">2023-09-21T13:26:32Z</dcterms:modified>
</cp:coreProperties>
</file>