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2" r:id="rId3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EE8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43" d="100"/>
          <a:sy n="43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6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6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30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8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12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3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0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8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46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2024-04-06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1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8EEAF-0BC0-7431-3EF7-EF49FBF93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44683" y="2753758"/>
            <a:ext cx="12113726" cy="59646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5F84B-0104-9E93-7115-F8167559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44683" y="9000331"/>
            <a:ext cx="12113727" cy="54157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9AE99C-97AD-FBFD-6C93-990AF7970FB9}"/>
              </a:ext>
            </a:extLst>
          </p:cNvPr>
          <p:cNvSpPr txBox="1"/>
          <p:nvPr/>
        </p:nvSpPr>
        <p:spPr>
          <a:xfrm flipH="1">
            <a:off x="2512180" y="5229187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Select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species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&amp;</a:t>
            </a:r>
            <a:r>
              <a:rPr lang="ko-KR" altLang="en-US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genome assembly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7C599-F6F7-3C47-E4E9-EED4DEDD0A91}"/>
              </a:ext>
            </a:extLst>
          </p:cNvPr>
          <p:cNvSpPr txBox="1"/>
          <p:nvPr/>
        </p:nvSpPr>
        <p:spPr>
          <a:xfrm flipH="1">
            <a:off x="-3120244" y="3219117"/>
            <a:ext cx="31838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Click the “Genomes” button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ABB99D-1812-D047-388B-2809A5EF6C07}"/>
              </a:ext>
            </a:extLst>
          </p:cNvPr>
          <p:cNvSpPr/>
          <p:nvPr/>
        </p:nvSpPr>
        <p:spPr>
          <a:xfrm>
            <a:off x="-2554326" y="3689666"/>
            <a:ext cx="1019175" cy="27930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E0F57-4A21-1EE3-007B-072942485057}"/>
              </a:ext>
            </a:extLst>
          </p:cNvPr>
          <p:cNvSpPr/>
          <p:nvPr/>
        </p:nvSpPr>
        <p:spPr>
          <a:xfrm>
            <a:off x="2559805" y="4931958"/>
            <a:ext cx="4439444" cy="30245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B90D67-8D0D-536F-0C43-CC6759C32972}"/>
              </a:ext>
            </a:extLst>
          </p:cNvPr>
          <p:cNvSpPr txBox="1"/>
          <p:nvPr/>
        </p:nvSpPr>
        <p:spPr>
          <a:xfrm flipH="1">
            <a:off x="7071480" y="5811159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Click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CCA508-D46E-C5FF-5A8A-90E9B9635B02}"/>
              </a:ext>
            </a:extLst>
          </p:cNvPr>
          <p:cNvCxnSpPr/>
          <p:nvPr/>
        </p:nvCxnSpPr>
        <p:spPr>
          <a:xfrm>
            <a:off x="-1275252" y="3960612"/>
            <a:ext cx="3552933" cy="99561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C34A1DC-5B20-9B59-9F11-1C0728EC6C1B}"/>
              </a:ext>
            </a:extLst>
          </p:cNvPr>
          <p:cNvSpPr/>
          <p:nvPr/>
        </p:nvSpPr>
        <p:spPr>
          <a:xfrm>
            <a:off x="7177085" y="5389669"/>
            <a:ext cx="556346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2E1A19-3B88-57AB-C198-B00E5F772D4B}"/>
              </a:ext>
            </a:extLst>
          </p:cNvPr>
          <p:cNvCxnSpPr>
            <a:cxnSpLocks/>
          </p:cNvCxnSpPr>
          <p:nvPr/>
        </p:nvCxnSpPr>
        <p:spPr>
          <a:xfrm flipH="1">
            <a:off x="3033220" y="6232649"/>
            <a:ext cx="4422038" cy="7850623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A727-D8B6-98CC-DFEF-3AB1707DEF8E}"/>
              </a:ext>
            </a:extLst>
          </p:cNvPr>
          <p:cNvSpPr txBox="1"/>
          <p:nvPr/>
        </p:nvSpPr>
        <p:spPr>
          <a:xfrm flipH="1">
            <a:off x="3283252" y="13901024"/>
            <a:ext cx="31742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Click the “configure” button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47D7BF0-B940-7C3B-1F4F-BAFC0A2C5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331" y="1147418"/>
            <a:ext cx="12113726" cy="1513482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7BBC08C-8AF3-640F-9247-A0B8C8C4EBF3}"/>
              </a:ext>
            </a:extLst>
          </p:cNvPr>
          <p:cNvSpPr/>
          <p:nvPr/>
        </p:nvSpPr>
        <p:spPr>
          <a:xfrm>
            <a:off x="2805868" y="14243824"/>
            <a:ext cx="438150" cy="15243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13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378E292D-F9A9-6BCD-AFAE-E54DECF39270}"/>
              </a:ext>
            </a:extLst>
          </p:cNvPr>
          <p:cNvGrpSpPr/>
          <p:nvPr/>
        </p:nvGrpSpPr>
        <p:grpSpPr>
          <a:xfrm>
            <a:off x="3912020" y="6205670"/>
            <a:ext cx="11176000" cy="9950672"/>
            <a:chOff x="388257" y="870312"/>
            <a:chExt cx="11176000" cy="995067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4BDF77-C1EB-D463-2F16-F12AF38349FC}"/>
                </a:ext>
              </a:extLst>
            </p:cNvPr>
            <p:cNvSpPr/>
            <p:nvPr/>
          </p:nvSpPr>
          <p:spPr>
            <a:xfrm>
              <a:off x="388257" y="870312"/>
              <a:ext cx="11176000" cy="9950672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9BF43C-D8B8-B691-9E96-8398199F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59" y="1577485"/>
              <a:ext cx="10888595" cy="2962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310D5C-747E-5E98-A421-C3D4EAD72BAF}"/>
                </a:ext>
              </a:extLst>
            </p:cNvPr>
            <p:cNvSpPr txBox="1"/>
            <p:nvPr/>
          </p:nvSpPr>
          <p:spPr>
            <a:xfrm flipH="1">
              <a:off x="388257" y="886176"/>
              <a:ext cx="3198311" cy="61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37 (hg19)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A146CB-E21E-9F1B-380A-08C4FF182B38}"/>
                </a:ext>
              </a:extLst>
            </p:cNvPr>
            <p:cNvSpPr txBox="1"/>
            <p:nvPr/>
          </p:nvSpPr>
          <p:spPr>
            <a:xfrm flipH="1">
              <a:off x="388257" y="1250772"/>
              <a:ext cx="2047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5E773E-E811-A291-0102-9D3D831C4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59" y="4886583"/>
              <a:ext cx="9402487" cy="2619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6886DC-58B4-AE26-4F6C-29935A479C8B}"/>
                </a:ext>
              </a:extLst>
            </p:cNvPr>
            <p:cNvSpPr txBox="1"/>
            <p:nvPr/>
          </p:nvSpPr>
          <p:spPr>
            <a:xfrm flipH="1">
              <a:off x="388257" y="4559908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3B83DEF-3271-8784-1737-1592FCB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904" y="7641973"/>
              <a:ext cx="11032298" cy="317901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AA44B3-9861-0A32-EF1A-27FF70A17F96}"/>
                </a:ext>
              </a:extLst>
            </p:cNvPr>
            <p:cNvSpPr/>
            <p:nvPr/>
          </p:nvSpPr>
          <p:spPr>
            <a:xfrm>
              <a:off x="1427844" y="8311992"/>
              <a:ext cx="10078357" cy="94530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40C2AFB-48A5-9174-17CF-E19367E67185}"/>
                </a:ext>
              </a:extLst>
            </p:cNvPr>
            <p:cNvSpPr/>
            <p:nvPr/>
          </p:nvSpPr>
          <p:spPr>
            <a:xfrm>
              <a:off x="1427844" y="9308868"/>
              <a:ext cx="10078357" cy="1482029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C7B6F8-A974-42A7-DB83-AFD3C64DD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1886" y="4540172"/>
              <a:ext cx="0" cy="381536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18B849-4CAE-08C6-3806-EB96766F422B}"/>
                </a:ext>
              </a:extLst>
            </p:cNvPr>
            <p:cNvCxnSpPr>
              <a:cxnSpLocks/>
            </p:cNvCxnSpPr>
            <p:nvPr/>
          </p:nvCxnSpPr>
          <p:spPr>
            <a:xfrm>
              <a:off x="9603014" y="6460616"/>
              <a:ext cx="0" cy="2818165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87E790-5268-1FC2-6DFA-16C7893EE5BF}"/>
                </a:ext>
              </a:extLst>
            </p:cNvPr>
            <p:cNvSpPr/>
            <p:nvPr/>
          </p:nvSpPr>
          <p:spPr>
            <a:xfrm>
              <a:off x="531960" y="4886583"/>
              <a:ext cx="9402486" cy="15740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92E0E8-BE14-3EC3-D36C-FAFF9CEE4A74}"/>
                </a:ext>
              </a:extLst>
            </p:cNvPr>
            <p:cNvSpPr/>
            <p:nvPr/>
          </p:nvSpPr>
          <p:spPr>
            <a:xfrm>
              <a:off x="531959" y="1583916"/>
              <a:ext cx="10888595" cy="297599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AE0AAFE-1273-0A96-3713-D228260AD9AE}"/>
              </a:ext>
            </a:extLst>
          </p:cNvPr>
          <p:cNvGrpSpPr/>
          <p:nvPr/>
        </p:nvGrpSpPr>
        <p:grpSpPr>
          <a:xfrm>
            <a:off x="3912020" y="1842036"/>
            <a:ext cx="11176000" cy="4046119"/>
            <a:chOff x="573235" y="-3493323"/>
            <a:chExt cx="16500607" cy="40461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7B4172-6818-40F5-7565-CBA22656C1C8}"/>
                </a:ext>
              </a:extLst>
            </p:cNvPr>
            <p:cNvSpPr/>
            <p:nvPr/>
          </p:nvSpPr>
          <p:spPr>
            <a:xfrm>
              <a:off x="573235" y="-3493323"/>
              <a:ext cx="16500607" cy="4046120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31F187-6D21-2495-293A-D3C60179F5B3}"/>
                </a:ext>
              </a:extLst>
            </p:cNvPr>
            <p:cNvSpPr txBox="1"/>
            <p:nvPr/>
          </p:nvSpPr>
          <p:spPr>
            <a:xfrm flipH="1">
              <a:off x="573235" y="-3477460"/>
              <a:ext cx="4722090" cy="615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38 (hg38)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2A8900-567E-6D9D-FCE3-4D8B6CD3F063}"/>
                </a:ext>
              </a:extLst>
            </p:cNvPr>
            <p:cNvSpPr txBox="1"/>
            <p:nvPr/>
          </p:nvSpPr>
          <p:spPr>
            <a:xfrm flipH="1">
              <a:off x="573235" y="-3112863"/>
              <a:ext cx="30227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9DE4A3-0E5F-D24B-C6E5-5DD96A1BE401}"/>
                </a:ext>
              </a:extLst>
            </p:cNvPr>
            <p:cNvSpPr txBox="1"/>
            <p:nvPr/>
          </p:nvSpPr>
          <p:spPr>
            <a:xfrm flipH="1">
              <a:off x="573235" y="-1951840"/>
              <a:ext cx="18157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C86F801-AA58-3491-F4B5-FBA54D1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401" y="-2767878"/>
              <a:ext cx="11730194" cy="752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46FCBCD-DB49-FE23-4B4B-1BD66017D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5400" y="-1598770"/>
              <a:ext cx="9212562" cy="581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9E0C893-AEBC-5E47-0B49-152683D6E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9686" y="-887779"/>
              <a:ext cx="16280405" cy="144057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3F1084-42DE-F655-AA98-DBF3DA279350}"/>
                </a:ext>
              </a:extLst>
            </p:cNvPr>
            <p:cNvSpPr/>
            <p:nvPr/>
          </p:nvSpPr>
          <p:spPr>
            <a:xfrm>
              <a:off x="1928646" y="-311190"/>
              <a:ext cx="15059482" cy="28275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3893BE-FC21-3DC0-443E-FB6BC8549EFF}"/>
                </a:ext>
              </a:extLst>
            </p:cNvPr>
            <p:cNvSpPr/>
            <p:nvPr/>
          </p:nvSpPr>
          <p:spPr>
            <a:xfrm>
              <a:off x="1928646" y="13965"/>
              <a:ext cx="15051443" cy="531536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ED30B4F-816B-7797-CFA2-3D6A410F51E4}"/>
                </a:ext>
              </a:extLst>
            </p:cNvPr>
            <p:cNvSpPr/>
            <p:nvPr/>
          </p:nvSpPr>
          <p:spPr>
            <a:xfrm>
              <a:off x="785400" y="-2764768"/>
              <a:ext cx="11730194" cy="75258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513758-A9AF-5B42-24C6-5D77A658E001}"/>
                </a:ext>
              </a:extLst>
            </p:cNvPr>
            <p:cNvSpPr/>
            <p:nvPr/>
          </p:nvSpPr>
          <p:spPr>
            <a:xfrm>
              <a:off x="785400" y="-1592801"/>
              <a:ext cx="9212562" cy="58965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B75D657-142A-6319-F6C2-1892200EFBEB}"/>
                </a:ext>
              </a:extLst>
            </p:cNvPr>
            <p:cNvCxnSpPr>
              <a:cxnSpLocks/>
            </p:cNvCxnSpPr>
            <p:nvPr/>
          </p:nvCxnSpPr>
          <p:spPr>
            <a:xfrm>
              <a:off x="12129018" y="-2015297"/>
              <a:ext cx="0" cy="170410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BB4B82E-F283-BCF4-F007-957E76B7C5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-1017664"/>
              <a:ext cx="0" cy="9892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56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2732</TotalTime>
  <Words>43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264</cp:revision>
  <dcterms:created xsi:type="dcterms:W3CDTF">2023-09-07T04:32:34Z</dcterms:created>
  <dcterms:modified xsi:type="dcterms:W3CDTF">2024-04-06T15:58:52Z</dcterms:modified>
</cp:coreProperties>
</file>