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882F-E68B-FC55-F3F2-FD0B8B81B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3D383-FA5B-0472-56EE-EDDE298CE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E465E-74A9-7418-61D2-FCA28912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5F84-77E5-7913-0803-C750C172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A420B-FAD1-A453-9449-CCEDEA2F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3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54B2-221A-84BD-B7A3-AF1CA5A8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EB9C4-9602-C58D-A0AD-557DEF55F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F97CB-F077-576A-B10F-B7B18B27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0866F-74E2-3DE4-ADC6-31584F7A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4DEEF-F590-06E4-ACEA-40DD9FE2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22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0CD3F8-AB4D-78DD-CE0C-B33ACC7C1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ACCFA-4983-89E5-40C8-8C598A454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FC894-6A9F-C1A7-B7BA-7C21CCC0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63E82-2250-BFE4-B157-7705E4DC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1E155-1E94-1DCF-C313-6D959BEB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24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CC99-A941-D3C7-DBC0-0B4E7247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6737-3783-C051-C4DE-FDCED2038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3D56B-13B0-DBD1-0324-A5E26D15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FC2B3-020B-D3AE-3BF0-BDD34999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93021-497E-038F-7DF6-CFA641B8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78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DA2D-310E-ABB6-05C5-1F3D46036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10E5D-4356-AC17-CF57-F286534B4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90ED4-9BC8-74FD-F6BA-3A1FBD86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9166D-FB50-F0B1-57D4-FAAAB736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DCAD6-8D0B-3818-F6B1-7FA686BA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81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845F-A5B6-E03F-D5D7-97590FA7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3728C-03D7-ED52-CB10-49DB9FAFD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D9337-2F3F-7335-BE09-A1CFD76E9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0016C-4A56-DFD1-FD64-17AA85D8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9E041-48AA-E237-03BA-0BA3B5BB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464C3-78B1-0F5D-E043-0B058586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8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128C-2A79-046F-8CDB-E1449139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D239E-953A-E93C-8687-5554C6A83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0C13B-4CA1-63BD-39C0-0C298025C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D9DFB-4439-805F-2D1A-8C9DED813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EB8F9-4CD8-5FCE-B7DA-A1B7260B5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64F536-C712-4637-C166-9C0C8633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79E3DC-6266-CD45-8C11-F196B6D8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C1374A-55D2-447D-788F-27383E87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88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9C85-818E-C9F1-7A21-6002EB58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F2AE33-DC6B-B55D-923D-AA18E4D8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E4AFD1-27A9-624A-9652-8894D90C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44E3E-5AD1-F4AC-AD1E-1337C36C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07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43347A-D21E-6E3F-BEEA-3CBA59CE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DEF33A-AA81-11E0-E90D-4D144F2C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0AA2C-6F56-491F-684E-F5346CAB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4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D513-801C-4741-7236-1C467CC08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7C1B-6C32-C539-26BC-8B3534DC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3AFCE-4FC2-D762-3B3E-1D6103370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CA789-457E-4562-6A48-C0996B18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A0138-8BBF-F130-0667-609674E73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CAC45-D8DB-3CA6-7AF3-53432C42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58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E895-A55D-FD08-C9F5-59DF266B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5DCFE-EAE4-7B09-41F8-998F35ABB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D42FC-AB90-6243-3618-6B634E9DD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55AF6-92A6-2DBB-A70A-9A9D727A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14317-2DBC-09A0-1328-EF563001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E2DBE-DF37-CF02-DCED-4B5FEEB6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08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90ADF8-CC10-F97D-2A7E-0FCA721FE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80DDD-9534-0215-4676-EDEE1B5FF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14078-54CE-354A-3DC0-6BDF2DDCD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D76E8-DBDF-4EEF-BF39-62FDC92C57F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3AEF0-5F07-3A31-86BD-8FE56D4A3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406EE-27C3-79AE-EE70-7604C5759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68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01F6DF-BBB9-0213-921B-10344FFD11DF}"/>
              </a:ext>
            </a:extLst>
          </p:cNvPr>
          <p:cNvSpPr txBox="1"/>
          <p:nvPr/>
        </p:nvSpPr>
        <p:spPr>
          <a:xfrm flipH="1">
            <a:off x="6997454" y="1476551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Connection through SSH</a:t>
            </a:r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(VS Code or </a:t>
            </a:r>
            <a:r>
              <a:rPr lang="en-US" altLang="ko-K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MobaXterm</a:t>
            </a:r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ko-KR" altLang="en-US" sz="1400" b="1" dirty="0">
              <a:solidFill>
                <a:srgbClr val="FF0000"/>
              </a:solidFill>
              <a:latin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1D0E1F-C8B0-46C9-09A3-4DE01D58AAE1}"/>
              </a:ext>
            </a:extLst>
          </p:cNvPr>
          <p:cNvSpPr txBox="1"/>
          <p:nvPr/>
        </p:nvSpPr>
        <p:spPr>
          <a:xfrm flipH="1">
            <a:off x="0" y="0"/>
            <a:ext cx="2047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2023-08-07-vpn-remote</a:t>
            </a:r>
            <a:endParaRPr lang="ko-KR" altLang="en-US" sz="1400" dirty="0">
              <a:highlight>
                <a:srgbClr val="FFFF00"/>
              </a:highlight>
              <a:latin typeface="Roboto" panose="02000000000000000000" pitchFamily="2" charset="0"/>
            </a:endParaRPr>
          </a:p>
        </p:txBody>
      </p:sp>
      <p:pic>
        <p:nvPicPr>
          <p:cNvPr id="1030" name="Picture 6" descr="Linux Logo - PNG and Vector - Logo Download">
            <a:extLst>
              <a:ext uri="{FF2B5EF4-FFF2-40B4-BE49-F238E27FC236}">
                <a16:creationId xmlns:a16="http://schemas.microsoft.com/office/drawing/2014/main" id="{D491A584-9C0F-8418-D74A-384034643D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7" t="34521" r="10457" b="34794"/>
          <a:stretch/>
        </p:blipFill>
        <p:spPr bwMode="auto">
          <a:xfrm>
            <a:off x="2957499" y="2021992"/>
            <a:ext cx="1040240" cy="40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19E661-97B7-138D-1147-294497150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983" y="2425598"/>
            <a:ext cx="1622388" cy="13667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C91998-9BC2-9DE1-DF9E-46E4ADED9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342" y="129979"/>
            <a:ext cx="1390618" cy="12544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B3FD11-D3AE-C392-B922-F10495F9C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807" y="2425598"/>
            <a:ext cx="1622388" cy="13667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D9CB36-9CAA-DDC9-2855-02A7C0E55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631" y="2425598"/>
            <a:ext cx="1622388" cy="13667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B41E327-9D7B-1DAB-6900-6264D854DD69}"/>
              </a:ext>
            </a:extLst>
          </p:cNvPr>
          <p:cNvGrpSpPr/>
          <p:nvPr/>
        </p:nvGrpSpPr>
        <p:grpSpPr>
          <a:xfrm flipV="1">
            <a:off x="4745321" y="1620082"/>
            <a:ext cx="2266660" cy="462718"/>
            <a:chOff x="5723221" y="3283782"/>
            <a:chExt cx="2266660" cy="52070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8ACAD2C-859E-BDAE-D68C-44D0BA44CD7A}"/>
                </a:ext>
              </a:extLst>
            </p:cNvPr>
            <p:cNvCxnSpPr/>
            <p:nvPr/>
          </p:nvCxnSpPr>
          <p:spPr>
            <a:xfrm flipH="1" flipV="1">
              <a:off x="5723221" y="3283782"/>
              <a:ext cx="1133330" cy="5207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6617643-2633-116A-EBAF-9288571DBB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6551" y="3283782"/>
              <a:ext cx="1133330" cy="5207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FABE935-4EF3-D986-BE9B-358453336394}"/>
                </a:ext>
              </a:extLst>
            </p:cNvPr>
            <p:cNvCxnSpPr/>
            <p:nvPr/>
          </p:nvCxnSpPr>
          <p:spPr>
            <a:xfrm flipV="1">
              <a:off x="6856551" y="3283782"/>
              <a:ext cx="0" cy="5207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4" descr="Windows — Story">
            <a:extLst>
              <a:ext uri="{FF2B5EF4-FFF2-40B4-BE49-F238E27FC236}">
                <a16:creationId xmlns:a16="http://schemas.microsoft.com/office/drawing/2014/main" id="{D6681EC2-5A2F-CD8A-B831-49A9FE5F32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9" t="35856" r="12739" b="34674"/>
          <a:stretch/>
        </p:blipFill>
        <p:spPr bwMode="auto">
          <a:xfrm>
            <a:off x="3872490" y="408064"/>
            <a:ext cx="1415793" cy="34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Windows — Story">
            <a:extLst>
              <a:ext uri="{FF2B5EF4-FFF2-40B4-BE49-F238E27FC236}">
                <a16:creationId xmlns:a16="http://schemas.microsoft.com/office/drawing/2014/main" id="{613C4134-DD9E-8B5F-4959-532EBF1FA9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9" t="35856" r="12739" b="34674"/>
          <a:stretch/>
        </p:blipFill>
        <p:spPr bwMode="auto">
          <a:xfrm>
            <a:off x="3289843" y="4685656"/>
            <a:ext cx="1415793" cy="34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Linux Logo - PNG and Vector - Logo Download">
            <a:extLst>
              <a:ext uri="{FF2B5EF4-FFF2-40B4-BE49-F238E27FC236}">
                <a16:creationId xmlns:a16="http://schemas.microsoft.com/office/drawing/2014/main" id="{EF7DE883-CC90-5BE7-D063-6BFAEDD741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7" t="34521" r="10457" b="34794"/>
          <a:stretch/>
        </p:blipFill>
        <p:spPr bwMode="auto">
          <a:xfrm>
            <a:off x="6865034" y="4658416"/>
            <a:ext cx="1040240" cy="40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946AF39-180B-F012-0C43-6A4F03388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960" y="5083212"/>
            <a:ext cx="1622388" cy="136672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C8030AA-3226-7B77-7FDF-42B9C56F1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431" y="5139363"/>
            <a:ext cx="1390618" cy="1254423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048AF1-9AE6-22E4-E2E8-A44759073BA5}"/>
              </a:ext>
            </a:extLst>
          </p:cNvPr>
          <p:cNvCxnSpPr/>
          <p:nvPr/>
        </p:nvCxnSpPr>
        <p:spPr>
          <a:xfrm>
            <a:off x="5070277" y="5619336"/>
            <a:ext cx="111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DC204104-BAE5-AB7C-ED77-295FF83C26C0}"/>
              </a:ext>
            </a:extLst>
          </p:cNvPr>
          <p:cNvSpPr/>
          <p:nvPr/>
        </p:nvSpPr>
        <p:spPr>
          <a:xfrm>
            <a:off x="5311577" y="5301836"/>
            <a:ext cx="634999" cy="634999"/>
          </a:xfrm>
          <a:prstGeom prst="mathMultiply">
            <a:avLst>
              <a:gd name="adj1" fmla="val 6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DB7A0C-325A-0B89-35F7-343161D25D8E}"/>
              </a:ext>
            </a:extLst>
          </p:cNvPr>
          <p:cNvSpPr txBox="1"/>
          <p:nvPr/>
        </p:nvSpPr>
        <p:spPr>
          <a:xfrm flipH="1">
            <a:off x="4944433" y="5062022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Security barrier</a:t>
            </a:r>
            <a:endParaRPr lang="ko-KR" altLang="en-US" sz="1400" b="1" dirty="0">
              <a:solidFill>
                <a:srgbClr val="FF0000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3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01F6DF-BBB9-0213-921B-10344FFD11DF}"/>
              </a:ext>
            </a:extLst>
          </p:cNvPr>
          <p:cNvSpPr txBox="1"/>
          <p:nvPr/>
        </p:nvSpPr>
        <p:spPr>
          <a:xfrm flipH="1">
            <a:off x="7139915" y="3875152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VPN (local IP)</a:t>
            </a:r>
            <a:endParaRPr lang="ko-KR" altLang="en-US" sz="1400" b="1" dirty="0">
              <a:solidFill>
                <a:srgbClr val="FF0000"/>
              </a:solidFill>
              <a:latin typeface="Roboto" panose="02000000000000000000" pitchFamily="2" charset="0"/>
            </a:endParaRPr>
          </a:p>
        </p:txBody>
      </p:sp>
      <p:pic>
        <p:nvPicPr>
          <p:cNvPr id="25" name="Picture 4" descr="Windows — Story">
            <a:extLst>
              <a:ext uri="{FF2B5EF4-FFF2-40B4-BE49-F238E27FC236}">
                <a16:creationId xmlns:a16="http://schemas.microsoft.com/office/drawing/2014/main" id="{6697F56C-67BF-6A06-2E5E-FA36774C54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9" t="35856" r="12739" b="34674"/>
          <a:stretch/>
        </p:blipFill>
        <p:spPr bwMode="auto">
          <a:xfrm>
            <a:off x="2818774" y="3878859"/>
            <a:ext cx="1415793" cy="34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E84913A-D9B5-A8A0-B811-C50D60450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312" y="4276415"/>
            <a:ext cx="1622388" cy="13667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8F43EF7-5E67-E1C4-31E4-CEF47D686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362" y="4332566"/>
            <a:ext cx="1390618" cy="125442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FDE6524-EC9A-C15A-83AD-A7029F6D1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1611" y="4276415"/>
            <a:ext cx="1622388" cy="136672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E501BC-2114-0E2D-741F-505DC708FB48}"/>
              </a:ext>
            </a:extLst>
          </p:cNvPr>
          <p:cNvCxnSpPr>
            <a:cxnSpLocks/>
          </p:cNvCxnSpPr>
          <p:nvPr/>
        </p:nvCxnSpPr>
        <p:spPr>
          <a:xfrm flipH="1">
            <a:off x="7313848" y="4762215"/>
            <a:ext cx="111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F52D76-0724-3AAE-8CDC-D9BB254855B6}"/>
              </a:ext>
            </a:extLst>
          </p:cNvPr>
          <p:cNvCxnSpPr>
            <a:cxnSpLocks/>
          </p:cNvCxnSpPr>
          <p:nvPr/>
        </p:nvCxnSpPr>
        <p:spPr>
          <a:xfrm>
            <a:off x="7313848" y="5083571"/>
            <a:ext cx="111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453E88-8FF9-3B19-F457-97640F4A516D}"/>
              </a:ext>
            </a:extLst>
          </p:cNvPr>
          <p:cNvCxnSpPr>
            <a:cxnSpLocks/>
          </p:cNvCxnSpPr>
          <p:nvPr/>
        </p:nvCxnSpPr>
        <p:spPr>
          <a:xfrm>
            <a:off x="4419410" y="4922893"/>
            <a:ext cx="5295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877B60EC-84D4-620E-809B-9299D18049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182" b="29033"/>
          <a:stretch/>
        </p:blipFill>
        <p:spPr>
          <a:xfrm>
            <a:off x="7291197" y="4276176"/>
            <a:ext cx="1162902" cy="27748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A797C1F-3562-56F4-5609-36BFB3010496}"/>
              </a:ext>
            </a:extLst>
          </p:cNvPr>
          <p:cNvSpPr txBox="1"/>
          <p:nvPr/>
        </p:nvSpPr>
        <p:spPr>
          <a:xfrm flipH="1">
            <a:off x="6721532" y="5675070"/>
            <a:ext cx="2302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3. Connection through SSH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3D7FD3-9375-6328-5553-2FEEA8D0D310}"/>
              </a:ext>
            </a:extLst>
          </p:cNvPr>
          <p:cNvSpPr txBox="1"/>
          <p:nvPr/>
        </p:nvSpPr>
        <p:spPr>
          <a:xfrm flipH="1">
            <a:off x="5362684" y="4026290"/>
            <a:ext cx="841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Roboto" panose="02000000000000000000" pitchFamily="2" charset="0"/>
                <a:ea typeface="Roboto" panose="02000000000000000000" pitchFamily="2" charset="0"/>
              </a:rPr>
              <a:t>Location 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C6A0B27-7D92-08EE-9CE9-20BA9344E21F}"/>
              </a:ext>
            </a:extLst>
          </p:cNvPr>
          <p:cNvSpPr txBox="1"/>
          <p:nvPr/>
        </p:nvSpPr>
        <p:spPr>
          <a:xfrm flipH="1">
            <a:off x="8866453" y="4026290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Roboto" panose="02000000000000000000" pitchFamily="2" charset="0"/>
                <a:ea typeface="Roboto" panose="02000000000000000000" pitchFamily="2" charset="0"/>
              </a:rPr>
              <a:t>Location B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62EE2236-BE7D-793A-3C57-00EA8278A21A}"/>
              </a:ext>
            </a:extLst>
          </p:cNvPr>
          <p:cNvSpPr txBox="1"/>
          <p:nvPr/>
        </p:nvSpPr>
        <p:spPr>
          <a:xfrm flipH="1">
            <a:off x="3533049" y="5675070"/>
            <a:ext cx="230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2. Connection through SSH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(VS Code or </a:t>
            </a:r>
            <a:r>
              <a:rPr lang="en-US" altLang="ko-K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MobaXterm</a:t>
            </a:r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BF053CE3-2A28-E688-3F92-F6AE7C084620}"/>
              </a:ext>
            </a:extLst>
          </p:cNvPr>
          <p:cNvSpPr txBox="1"/>
          <p:nvPr/>
        </p:nvSpPr>
        <p:spPr>
          <a:xfrm flipH="1">
            <a:off x="5371297" y="596891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VPN (local IP)</a:t>
            </a:r>
            <a:endParaRPr lang="ko-KR" altLang="en-US" sz="1400" b="1" dirty="0">
              <a:solidFill>
                <a:srgbClr val="FF0000"/>
              </a:solidFill>
              <a:latin typeface="Roboto" panose="02000000000000000000" pitchFamily="2" charset="0"/>
            </a:endParaRPr>
          </a:p>
        </p:txBody>
      </p:sp>
      <p:pic>
        <p:nvPicPr>
          <p:cNvPr id="1042" name="Picture 1041">
            <a:extLst>
              <a:ext uri="{FF2B5EF4-FFF2-40B4-BE49-F238E27FC236}">
                <a16:creationId xmlns:a16="http://schemas.microsoft.com/office/drawing/2014/main" id="{30A86A17-C8A1-6B08-2AE1-BE6859328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694" y="998154"/>
            <a:ext cx="1622388" cy="1366724"/>
          </a:xfrm>
          <a:prstGeom prst="rect">
            <a:avLst/>
          </a:prstGeom>
        </p:spPr>
      </p:pic>
      <p:pic>
        <p:nvPicPr>
          <p:cNvPr id="1043" name="Picture 1042">
            <a:extLst>
              <a:ext uri="{FF2B5EF4-FFF2-40B4-BE49-F238E27FC236}">
                <a16:creationId xmlns:a16="http://schemas.microsoft.com/office/drawing/2014/main" id="{312C2D10-1CD4-5C66-F61E-91A8B0CE5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993" y="998154"/>
            <a:ext cx="1622388" cy="1366724"/>
          </a:xfrm>
          <a:prstGeom prst="rect">
            <a:avLst/>
          </a:prstGeom>
        </p:spPr>
      </p:pic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EAD9765D-1F86-75A2-C1C4-8DCF486D442A}"/>
              </a:ext>
            </a:extLst>
          </p:cNvPr>
          <p:cNvCxnSpPr>
            <a:cxnSpLocks/>
          </p:cNvCxnSpPr>
          <p:nvPr/>
        </p:nvCxnSpPr>
        <p:spPr>
          <a:xfrm flipH="1">
            <a:off x="5545230" y="1483954"/>
            <a:ext cx="111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EA7B227D-ADC5-EE3B-D3E5-791E89C7E084}"/>
              </a:ext>
            </a:extLst>
          </p:cNvPr>
          <p:cNvCxnSpPr>
            <a:cxnSpLocks/>
          </p:cNvCxnSpPr>
          <p:nvPr/>
        </p:nvCxnSpPr>
        <p:spPr>
          <a:xfrm>
            <a:off x="5545230" y="1805310"/>
            <a:ext cx="111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1045">
            <a:extLst>
              <a:ext uri="{FF2B5EF4-FFF2-40B4-BE49-F238E27FC236}">
                <a16:creationId xmlns:a16="http://schemas.microsoft.com/office/drawing/2014/main" id="{037FB24E-61CF-9EF3-AF7F-8AD4A3C8BC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182" b="29033"/>
          <a:stretch/>
        </p:blipFill>
        <p:spPr>
          <a:xfrm>
            <a:off x="5522579" y="997915"/>
            <a:ext cx="1162902" cy="277485"/>
          </a:xfrm>
          <a:prstGeom prst="rect">
            <a:avLst/>
          </a:prstGeom>
        </p:spPr>
      </p:pic>
      <p:sp>
        <p:nvSpPr>
          <p:cNvPr id="1047" name="TextBox 1046">
            <a:extLst>
              <a:ext uri="{FF2B5EF4-FFF2-40B4-BE49-F238E27FC236}">
                <a16:creationId xmlns:a16="http://schemas.microsoft.com/office/drawing/2014/main" id="{D5A22F08-09B0-0D3C-5252-9525BA0A2570}"/>
              </a:ext>
            </a:extLst>
          </p:cNvPr>
          <p:cNvSpPr txBox="1"/>
          <p:nvPr/>
        </p:nvSpPr>
        <p:spPr>
          <a:xfrm flipH="1">
            <a:off x="4952914" y="2396809"/>
            <a:ext cx="2302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2. Connection through SSH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96F6AF18-0CF4-D6BA-3F9C-7B3000AF3399}"/>
              </a:ext>
            </a:extLst>
          </p:cNvPr>
          <p:cNvSpPr txBox="1"/>
          <p:nvPr/>
        </p:nvSpPr>
        <p:spPr>
          <a:xfrm flipH="1">
            <a:off x="3594066" y="748029"/>
            <a:ext cx="841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Roboto" panose="02000000000000000000" pitchFamily="2" charset="0"/>
                <a:ea typeface="Roboto" panose="02000000000000000000" pitchFamily="2" charset="0"/>
              </a:rPr>
              <a:t>Location A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EE776DEB-971B-8FC5-DF5E-0CB50627FE1E}"/>
              </a:ext>
            </a:extLst>
          </p:cNvPr>
          <p:cNvSpPr txBox="1"/>
          <p:nvPr/>
        </p:nvSpPr>
        <p:spPr>
          <a:xfrm flipH="1">
            <a:off x="7097835" y="748029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Roboto" panose="02000000000000000000" pitchFamily="2" charset="0"/>
                <a:ea typeface="Roboto" panose="02000000000000000000" pitchFamily="2" charset="0"/>
              </a:rPr>
              <a:t>Location B</a:t>
            </a:r>
          </a:p>
        </p:txBody>
      </p:sp>
    </p:spTree>
    <p:extLst>
      <p:ext uri="{BB962C8B-B14F-4D97-AF65-F5344CB8AC3E}">
        <p14:creationId xmlns:p14="http://schemas.microsoft.com/office/powerpoint/2010/main" val="185251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522E2A5-C6EA-70D2-F47D-927C851D976C}"/>
              </a:ext>
            </a:extLst>
          </p:cNvPr>
          <p:cNvSpPr/>
          <p:nvPr/>
        </p:nvSpPr>
        <p:spPr>
          <a:xfrm>
            <a:off x="2895610" y="836624"/>
            <a:ext cx="4128711" cy="5946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D6A45D-18BB-86C2-EE83-18E92E648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92" y="1199600"/>
            <a:ext cx="1810003" cy="95263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613B6C-09DF-B7B6-96BF-DCBFEA692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74" y="2674338"/>
            <a:ext cx="1790950" cy="91452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D814BF-356D-D8D6-5173-DCDCB452E68B}"/>
              </a:ext>
            </a:extLst>
          </p:cNvPr>
          <p:cNvSpPr txBox="1"/>
          <p:nvPr/>
        </p:nvSpPr>
        <p:spPr>
          <a:xfrm flipH="1">
            <a:off x="550811" y="786892"/>
            <a:ext cx="107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Program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30D3F9-E48B-9C6A-3003-9B2E68084A10}"/>
              </a:ext>
            </a:extLst>
          </p:cNvPr>
          <p:cNvSpPr txBox="1"/>
          <p:nvPr/>
        </p:nvSpPr>
        <p:spPr>
          <a:xfrm flipH="1">
            <a:off x="510421" y="2229193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Study type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0A5A2A-2D2D-C72E-BBA7-273130462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753" y="1211436"/>
            <a:ext cx="1800476" cy="125762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A32A01-F35A-E9C3-A03F-546AB0F595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0187"/>
          <a:stretch/>
        </p:blipFill>
        <p:spPr>
          <a:xfrm>
            <a:off x="3149169" y="3299563"/>
            <a:ext cx="1797269" cy="3416170"/>
          </a:xfrm>
          <a:prstGeom prst="rect">
            <a:avLst/>
          </a:prstGeom>
          <a:ln w="19050"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ECE72C-8396-5F0B-08F8-7099712EFD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7813" y="1213564"/>
            <a:ext cx="1800476" cy="18385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80BC51-130E-0C25-572C-CECB9D6D4D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187"/>
          <a:stretch/>
        </p:blipFill>
        <p:spPr>
          <a:xfrm>
            <a:off x="4961456" y="3252429"/>
            <a:ext cx="1797269" cy="3416169"/>
          </a:xfrm>
          <a:prstGeom prst="rect">
            <a:avLst/>
          </a:prstGeom>
          <a:ln w="19050">
            <a:noFill/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DC10ECE-E91B-D2EA-ED79-D1B028AA0D5D}"/>
              </a:ext>
            </a:extLst>
          </p:cNvPr>
          <p:cNvSpPr/>
          <p:nvPr/>
        </p:nvSpPr>
        <p:spPr>
          <a:xfrm>
            <a:off x="3160979" y="3271280"/>
            <a:ext cx="3597745" cy="34444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604DA4-C0C4-4C8D-2D20-BD3BB1456493}"/>
              </a:ext>
            </a:extLst>
          </p:cNvPr>
          <p:cNvSpPr txBox="1"/>
          <p:nvPr/>
        </p:nvSpPr>
        <p:spPr>
          <a:xfrm flipH="1">
            <a:off x="3073753" y="827963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Clinical Trial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4E6F12-0BBA-8C06-5319-1125CB29DF48}"/>
              </a:ext>
            </a:extLst>
          </p:cNvPr>
          <p:cNvSpPr txBox="1"/>
          <p:nvPr/>
        </p:nvSpPr>
        <p:spPr>
          <a:xfrm flipH="1">
            <a:off x="5077813" y="827963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Transcriptomics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85BBB9-BB1C-2B8F-F189-6A258330DBFC}"/>
              </a:ext>
            </a:extLst>
          </p:cNvPr>
          <p:cNvSpPr txBox="1"/>
          <p:nvPr/>
        </p:nvSpPr>
        <p:spPr>
          <a:xfrm flipH="1">
            <a:off x="3149169" y="2887807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Genomics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4B4965-B071-18D3-FED0-74C00919720C}"/>
              </a:ext>
            </a:extLst>
          </p:cNvPr>
          <p:cNvCxnSpPr>
            <a:cxnSpLocks/>
          </p:cNvCxnSpPr>
          <p:nvPr/>
        </p:nvCxnSpPr>
        <p:spPr>
          <a:xfrm>
            <a:off x="7095732" y="1345600"/>
            <a:ext cx="3623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5A15E33-558C-5E3E-AB98-F44B2E1FF683}"/>
              </a:ext>
            </a:extLst>
          </p:cNvPr>
          <p:cNvSpPr txBox="1"/>
          <p:nvPr/>
        </p:nvSpPr>
        <p:spPr>
          <a:xfrm flipH="1">
            <a:off x="7526132" y="827963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File Type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4826AB-F1E9-3925-EE01-42FA52B33AF6}"/>
              </a:ext>
            </a:extLst>
          </p:cNvPr>
          <p:cNvSpPr txBox="1"/>
          <p:nvPr/>
        </p:nvSpPr>
        <p:spPr>
          <a:xfrm flipH="1">
            <a:off x="9350461" y="1563548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.doc, .pdf, .rtf, .</a:t>
            </a:r>
            <a:r>
              <a:rPr lang="en-US" altLang="ko-KR" sz="1400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tif</a:t>
            </a:r>
            <a:endParaRPr lang="ko-KR" altLang="en-US" sz="1400" dirty="0">
              <a:solidFill>
                <a:srgbClr val="0070C0"/>
              </a:solidFill>
              <a:latin typeface="Roboto" panose="02000000000000000000" pitchFamily="2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0C4D3C7-A24E-9F71-3AD0-0331F07CE7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6119" y="1226336"/>
            <a:ext cx="1790950" cy="144800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62D8C9C-3819-4557-3A36-BF5865182D07}"/>
              </a:ext>
            </a:extLst>
          </p:cNvPr>
          <p:cNvSpPr txBox="1"/>
          <p:nvPr/>
        </p:nvSpPr>
        <p:spPr>
          <a:xfrm flipH="1">
            <a:off x="9350461" y="122119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.bai</a:t>
            </a:r>
            <a:endParaRPr lang="ko-KR" altLang="en-US" sz="1400" dirty="0">
              <a:solidFill>
                <a:srgbClr val="0070C0"/>
              </a:solidFill>
              <a:latin typeface="Roboto" panose="020000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A43F5A-63EA-5017-7408-3896C05F3532}"/>
              </a:ext>
            </a:extLst>
          </p:cNvPr>
          <p:cNvSpPr txBox="1"/>
          <p:nvPr/>
        </p:nvSpPr>
        <p:spPr>
          <a:xfrm flipH="1">
            <a:off x="9350461" y="1905905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.bam</a:t>
            </a:r>
            <a:endParaRPr lang="ko-KR" altLang="en-US" sz="1400" dirty="0">
              <a:solidFill>
                <a:srgbClr val="0070C0"/>
              </a:solidFill>
              <a:latin typeface="Roboto" panose="02000000000000000000" pitchFamily="2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20DD7D0-0AD3-35D3-92AD-8891451ECE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4093" y="103488"/>
            <a:ext cx="3753374" cy="52394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343F4A0-0E22-0C82-CDCE-D53BBD648659}"/>
              </a:ext>
            </a:extLst>
          </p:cNvPr>
          <p:cNvSpPr/>
          <p:nvPr/>
        </p:nvSpPr>
        <p:spPr>
          <a:xfrm>
            <a:off x="7767551" y="1950337"/>
            <a:ext cx="1579518" cy="20189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ko-KR" alt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C81CA0F-3161-6638-4A29-9F584BA5F445}"/>
              </a:ext>
            </a:extLst>
          </p:cNvPr>
          <p:cNvCxnSpPr>
            <a:cxnSpLocks/>
          </p:cNvCxnSpPr>
          <p:nvPr/>
        </p:nvCxnSpPr>
        <p:spPr>
          <a:xfrm>
            <a:off x="9626546" y="2180250"/>
            <a:ext cx="0" cy="107217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36FF79B-EFEA-A114-9639-1B1746312512}"/>
              </a:ext>
            </a:extLst>
          </p:cNvPr>
          <p:cNvSpPr txBox="1"/>
          <p:nvPr/>
        </p:nvSpPr>
        <p:spPr>
          <a:xfrm flipH="1">
            <a:off x="8023382" y="4007091"/>
            <a:ext cx="32063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dirty="0"/>
              <a:t>download File Manifest from ICGC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upload this file in CGC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get file download link</a:t>
            </a:r>
            <a:endParaRPr lang="ko-KR" altLang="en-US" dirty="0"/>
          </a:p>
        </p:txBody>
      </p:sp>
      <p:pic>
        <p:nvPicPr>
          <p:cNvPr id="1026" name="Picture 2" descr="Cancer Genomics Cloud">
            <a:extLst>
              <a:ext uri="{FF2B5EF4-FFF2-40B4-BE49-F238E27FC236}">
                <a16:creationId xmlns:a16="http://schemas.microsoft.com/office/drawing/2014/main" id="{3F902C1F-EEAC-8A33-AA6C-3B8FFF8DA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136" y="3429000"/>
            <a:ext cx="2835670" cy="49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01F3B97-82B9-0666-4FBC-1CF9D3D8AE29}"/>
              </a:ext>
            </a:extLst>
          </p:cNvPr>
          <p:cNvCxnSpPr>
            <a:cxnSpLocks/>
          </p:cNvCxnSpPr>
          <p:nvPr/>
        </p:nvCxnSpPr>
        <p:spPr>
          <a:xfrm>
            <a:off x="2456273" y="3141670"/>
            <a:ext cx="3623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CA44D79-7EC6-9612-9E93-5AB9800939C1}"/>
              </a:ext>
            </a:extLst>
          </p:cNvPr>
          <p:cNvSpPr txBox="1"/>
          <p:nvPr/>
        </p:nvSpPr>
        <p:spPr>
          <a:xfrm flipH="1">
            <a:off x="9350461" y="2248263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Merged read counts</a:t>
            </a:r>
            <a:endParaRPr lang="ko-KR" altLang="en-US" sz="1400" dirty="0">
              <a:solidFill>
                <a:srgbClr val="0070C0"/>
              </a:solidFill>
              <a:latin typeface="Roboto" panose="02000000000000000000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1CCA5AB-66E6-118F-93F1-0F7F3F4C16E5}"/>
              </a:ext>
            </a:extLst>
          </p:cNvPr>
          <p:cNvSpPr/>
          <p:nvPr/>
        </p:nvSpPr>
        <p:spPr>
          <a:xfrm>
            <a:off x="8007804" y="3429000"/>
            <a:ext cx="3239551" cy="1316755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936E4F-4654-F009-325F-4D2105E8AE53}"/>
              </a:ext>
            </a:extLst>
          </p:cNvPr>
          <p:cNvSpPr txBox="1"/>
          <p:nvPr/>
        </p:nvSpPr>
        <p:spPr>
          <a:xfrm flipH="1">
            <a:off x="0" y="0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2023-08-07-db-icdc</a:t>
            </a:r>
          </a:p>
        </p:txBody>
      </p:sp>
    </p:spTree>
    <p:extLst>
      <p:ext uri="{BB962C8B-B14F-4D97-AF65-F5344CB8AC3E}">
        <p14:creationId xmlns:p14="http://schemas.microsoft.com/office/powerpoint/2010/main" val="237398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137D3E-ED83-BCA0-96B8-219568DDD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8" y="83035"/>
            <a:ext cx="11613823" cy="43639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AD5C49-1D48-6C28-2BBB-A36A75D393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85"/>
          <a:stretch/>
        </p:blipFill>
        <p:spPr>
          <a:xfrm>
            <a:off x="7149680" y="374079"/>
            <a:ext cx="1145509" cy="10220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45E2A1-A888-376D-EEFD-AB90B4C91012}"/>
              </a:ext>
            </a:extLst>
          </p:cNvPr>
          <p:cNvCxnSpPr/>
          <p:nvPr/>
        </p:nvCxnSpPr>
        <p:spPr>
          <a:xfrm>
            <a:off x="9928860" y="784860"/>
            <a:ext cx="0" cy="10896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6ACF45-CF66-99A1-62FB-611FD926714C}"/>
              </a:ext>
            </a:extLst>
          </p:cNvPr>
          <p:cNvCxnSpPr>
            <a:cxnSpLocks/>
          </p:cNvCxnSpPr>
          <p:nvPr/>
        </p:nvCxnSpPr>
        <p:spPr>
          <a:xfrm>
            <a:off x="9928860" y="2057400"/>
            <a:ext cx="0" cy="203454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586578-6750-75E8-E530-76CC3BA72C87}"/>
              </a:ext>
            </a:extLst>
          </p:cNvPr>
          <p:cNvCxnSpPr>
            <a:cxnSpLocks/>
          </p:cNvCxnSpPr>
          <p:nvPr/>
        </p:nvCxnSpPr>
        <p:spPr>
          <a:xfrm>
            <a:off x="9928860" y="4225147"/>
            <a:ext cx="0" cy="18006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B6AAA2-DB8C-0187-33E5-872635C8B93B}"/>
              </a:ext>
            </a:extLst>
          </p:cNvPr>
          <p:cNvCxnSpPr/>
          <p:nvPr/>
        </p:nvCxnSpPr>
        <p:spPr>
          <a:xfrm flipH="1">
            <a:off x="289088" y="1950720"/>
            <a:ext cx="116138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FF8E23-7D63-AF87-024E-D314DD3242F3}"/>
              </a:ext>
            </a:extLst>
          </p:cNvPr>
          <p:cNvCxnSpPr/>
          <p:nvPr/>
        </p:nvCxnSpPr>
        <p:spPr>
          <a:xfrm flipH="1">
            <a:off x="289088" y="4168140"/>
            <a:ext cx="116138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97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KeunHong Son</dc:creator>
  <cp:lastModifiedBy>KeunHong Son</cp:lastModifiedBy>
  <cp:revision>12</cp:revision>
  <dcterms:created xsi:type="dcterms:W3CDTF">2023-09-07T04:32:34Z</dcterms:created>
  <dcterms:modified xsi:type="dcterms:W3CDTF">2023-09-07T05:39:15Z</dcterms:modified>
</cp:coreProperties>
</file>