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960" y="-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93AE-3F82-7299-CA7C-C694D65B9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65BDA-DA84-987E-155B-E987FE11E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0E7FC-A63A-1BCF-1215-D5EE4509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C52-82D0-4EB7-A44D-2E27E1DA013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EDCB6-F39D-4F37-0901-C7F7F0A8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00A99-5531-F997-6C2E-F0D8D026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E81-E587-4664-B149-4281F7D32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31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E595-A68E-E985-9B74-0485201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5E2D1-8008-3B07-5CD7-E66891EB3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923B9-FF80-4201-F8B1-88230183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C52-82D0-4EB7-A44D-2E27E1DA013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DBDEC-B197-35CB-C08D-2F76F861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F8B11-442A-B173-FAB1-3B136C21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E81-E587-4664-B149-4281F7D32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4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145AD-CD7F-A5D2-D44B-5C63838E3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2FAB6-AB12-A7FD-6DD5-55B58238D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F5E8-6577-DCA5-D5DF-B33B9714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C52-82D0-4EB7-A44D-2E27E1DA013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65849-A472-0341-49C4-F631D4D7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B3FEF-84E9-65EC-4174-070FCD18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E81-E587-4664-B149-4281F7D32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2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7FB7-595B-A927-6C07-1B38CF4A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8F3C-B55C-0802-4217-CF8D0DB8A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0281B-A3D5-86BF-8DEF-46463011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C52-82D0-4EB7-A44D-2E27E1DA013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D41A4-8B98-D5D7-E45F-E8F52288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7A0DA-FC60-1954-5F09-8BAD97AC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E81-E587-4664-B149-4281F7D32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32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7A18-5584-FD60-32CD-8CE6421C7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B50E2-F988-5824-7EDD-27C993755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6EF8A-C39B-23CF-0B3E-1AB5111B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C52-82D0-4EB7-A44D-2E27E1DA013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1A8DF-D694-F4DE-3AA7-82BE7784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A1FA7-36C7-5CD1-C569-C395285E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E81-E587-4664-B149-4281F7D32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68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63F5-62DE-CE75-9791-874E54CC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1D17-6A02-C011-7597-BE6D3C1A2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B3E13-91EA-6A71-2F4C-7D05E662A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CBBC1-6FA9-E37D-2AE4-104D050B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C52-82D0-4EB7-A44D-2E27E1DA013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58AC0-F471-F6CE-C21D-B16F1CBC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CB005-20B1-2A09-F27D-640431E9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E81-E587-4664-B149-4281F7D32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29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87DF-E6FE-9BCE-DF72-37177F22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1FDA8-366F-F000-7186-982301996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3FE04-04A7-ECD6-FE13-BBAB0722C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AA44B-313F-0F91-49EE-BE1063A56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BD4B5A-A15C-C1C6-0D65-8F895C656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2D5404-5A64-18D2-855E-0AD6C7B8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C52-82D0-4EB7-A44D-2E27E1DA013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23B27-E9FC-415C-73C8-D6436CD7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881E92-3092-1F6D-A70B-066AE38B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E81-E587-4664-B149-4281F7D32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6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2094-8AB1-8132-AB3D-7C4240E8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C96BE-F45D-E6AE-09C3-54D75262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C52-82D0-4EB7-A44D-2E27E1DA013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E4D6B-0785-FF61-F375-B5299044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9E844-0593-4CF1-7379-05A22C52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E81-E587-4664-B149-4281F7D32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A7B78-E38B-3103-C4E6-01AD6609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C52-82D0-4EB7-A44D-2E27E1DA013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534FC-F518-A423-B05E-58987C89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B9531-D493-72C7-7D34-8A73F1C5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E81-E587-4664-B149-4281F7D32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9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E9B4-50BF-E800-2657-0104C756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4FE8-4144-6E61-F367-90D842239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2B037-16A0-DC3F-E1FE-2C068570C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CA288-E79C-22A1-E6D5-3977470E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C52-82D0-4EB7-A44D-2E27E1DA013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C4A4D-FF4F-3163-B76C-CBE9ED02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C2CAE-41B7-07E4-EB21-52D7B97A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E81-E587-4664-B149-4281F7D32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97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AED6-BD35-8302-1E92-0D3E0935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AC5FC-9F6D-5F98-3000-683482AC0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F1DA7-F216-24D6-354B-FAA44C261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89A41-D50F-1525-AC89-53F84E0E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C52-82D0-4EB7-A44D-2E27E1DA013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53EF5-A062-D509-F5C0-79BD81DA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5615A-684D-2302-CCAA-9938CC8C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E81-E587-4664-B149-4281F7D32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06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0FA40-E886-BF57-D952-0E24DE8E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938E6-5C8D-77E1-72AA-1196CB621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490B3-D8C6-3046-3F9D-9352FF9FB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CCC52-82D0-4EB7-A44D-2E27E1DA013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13718-353E-93FD-59DB-10B775B7A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59458-0C01-4F00-92A7-8F0A23BAC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4FE81-E587-4664-B149-4281F7D32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21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522E2A5-C6EA-70D2-F47D-927C851D976C}"/>
              </a:ext>
            </a:extLst>
          </p:cNvPr>
          <p:cNvSpPr/>
          <p:nvPr/>
        </p:nvSpPr>
        <p:spPr>
          <a:xfrm>
            <a:off x="2895610" y="836624"/>
            <a:ext cx="4128711" cy="594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6A45D-18BB-86C2-EE83-18E92E648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92" y="1199600"/>
            <a:ext cx="1810003" cy="95263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613B6C-09DF-B7B6-96BF-DCBFEA69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74" y="2674338"/>
            <a:ext cx="1790950" cy="91452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D814BF-356D-D8D6-5173-DCDCB452E68B}"/>
              </a:ext>
            </a:extLst>
          </p:cNvPr>
          <p:cNvSpPr txBox="1"/>
          <p:nvPr/>
        </p:nvSpPr>
        <p:spPr>
          <a:xfrm flipH="1">
            <a:off x="550811" y="786892"/>
            <a:ext cx="107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Program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30D3F9-E48B-9C6A-3003-9B2E68084A10}"/>
              </a:ext>
            </a:extLst>
          </p:cNvPr>
          <p:cNvSpPr txBox="1"/>
          <p:nvPr/>
        </p:nvSpPr>
        <p:spPr>
          <a:xfrm flipH="1">
            <a:off x="510421" y="2229193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Study type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0A5A2A-2D2D-C72E-BBA7-273130462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753" y="1211436"/>
            <a:ext cx="1800476" cy="125762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A32A01-F35A-E9C3-A03F-546AB0F595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187"/>
          <a:stretch/>
        </p:blipFill>
        <p:spPr>
          <a:xfrm>
            <a:off x="3149169" y="3299563"/>
            <a:ext cx="1797269" cy="3416170"/>
          </a:xfrm>
          <a:prstGeom prst="rect">
            <a:avLst/>
          </a:prstGeom>
          <a:ln w="19050"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ECE72C-8396-5F0B-08F8-7099712EFD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7813" y="1213564"/>
            <a:ext cx="1800476" cy="18385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80BC51-130E-0C25-572C-CECB9D6D4D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187"/>
          <a:stretch/>
        </p:blipFill>
        <p:spPr>
          <a:xfrm>
            <a:off x="4961456" y="3252429"/>
            <a:ext cx="1797269" cy="3416169"/>
          </a:xfrm>
          <a:prstGeom prst="rect">
            <a:avLst/>
          </a:prstGeom>
          <a:ln w="19050">
            <a:noFill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DC10ECE-E91B-D2EA-ED79-D1B028AA0D5D}"/>
              </a:ext>
            </a:extLst>
          </p:cNvPr>
          <p:cNvSpPr/>
          <p:nvPr/>
        </p:nvSpPr>
        <p:spPr>
          <a:xfrm>
            <a:off x="3160979" y="3271280"/>
            <a:ext cx="3597745" cy="34444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604DA4-C0C4-4C8D-2D20-BD3BB1456493}"/>
              </a:ext>
            </a:extLst>
          </p:cNvPr>
          <p:cNvSpPr txBox="1"/>
          <p:nvPr/>
        </p:nvSpPr>
        <p:spPr>
          <a:xfrm flipH="1">
            <a:off x="3073753" y="827963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Clinical Trial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E6F12-0BBA-8C06-5319-1125CB29DF48}"/>
              </a:ext>
            </a:extLst>
          </p:cNvPr>
          <p:cNvSpPr txBox="1"/>
          <p:nvPr/>
        </p:nvSpPr>
        <p:spPr>
          <a:xfrm flipH="1">
            <a:off x="5077813" y="827963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Transcriptomics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85BBB9-BB1C-2B8F-F189-6A258330DBFC}"/>
              </a:ext>
            </a:extLst>
          </p:cNvPr>
          <p:cNvSpPr txBox="1"/>
          <p:nvPr/>
        </p:nvSpPr>
        <p:spPr>
          <a:xfrm flipH="1">
            <a:off x="3149169" y="2887807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Genomics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4B4965-B071-18D3-FED0-74C00919720C}"/>
              </a:ext>
            </a:extLst>
          </p:cNvPr>
          <p:cNvCxnSpPr>
            <a:cxnSpLocks/>
          </p:cNvCxnSpPr>
          <p:nvPr/>
        </p:nvCxnSpPr>
        <p:spPr>
          <a:xfrm>
            <a:off x="7095732" y="1345600"/>
            <a:ext cx="3623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5A15E33-558C-5E3E-AB98-F44B2E1FF683}"/>
              </a:ext>
            </a:extLst>
          </p:cNvPr>
          <p:cNvSpPr txBox="1"/>
          <p:nvPr/>
        </p:nvSpPr>
        <p:spPr>
          <a:xfrm flipH="1">
            <a:off x="7526132" y="827963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File Type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4826AB-F1E9-3925-EE01-42FA52B33AF6}"/>
              </a:ext>
            </a:extLst>
          </p:cNvPr>
          <p:cNvSpPr txBox="1"/>
          <p:nvPr/>
        </p:nvSpPr>
        <p:spPr>
          <a:xfrm flipH="1">
            <a:off x="9350461" y="1563548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.doc, .pdf, .rtf, .</a:t>
            </a:r>
            <a:r>
              <a:rPr lang="en-US" altLang="ko-KR" sz="14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tif</a:t>
            </a:r>
            <a:endParaRPr lang="ko-KR" altLang="en-US" sz="1400" dirty="0">
              <a:solidFill>
                <a:srgbClr val="0070C0"/>
              </a:solidFill>
              <a:latin typeface="Roboto" panose="02000000000000000000" pitchFamily="2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0C4D3C7-A24E-9F71-3AD0-0331F07CE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6119" y="1226336"/>
            <a:ext cx="1790950" cy="144800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62D8C9C-3819-4557-3A36-BF5865182D07}"/>
              </a:ext>
            </a:extLst>
          </p:cNvPr>
          <p:cNvSpPr txBox="1"/>
          <p:nvPr/>
        </p:nvSpPr>
        <p:spPr>
          <a:xfrm flipH="1">
            <a:off x="9350461" y="122119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.bai</a:t>
            </a:r>
            <a:endParaRPr lang="ko-KR" altLang="en-US" sz="1400" dirty="0">
              <a:solidFill>
                <a:srgbClr val="0070C0"/>
              </a:solidFill>
              <a:latin typeface="Roboto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A43F5A-63EA-5017-7408-3896C05F3532}"/>
              </a:ext>
            </a:extLst>
          </p:cNvPr>
          <p:cNvSpPr txBox="1"/>
          <p:nvPr/>
        </p:nvSpPr>
        <p:spPr>
          <a:xfrm flipH="1">
            <a:off x="9350461" y="1905905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.bam</a:t>
            </a:r>
            <a:endParaRPr lang="ko-KR" altLang="en-US" sz="1400" dirty="0">
              <a:solidFill>
                <a:srgbClr val="0070C0"/>
              </a:solidFill>
              <a:latin typeface="Roboto" panose="02000000000000000000" pitchFamily="2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20DD7D0-0AD3-35D3-92AD-8891451ECE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273" y="92172"/>
            <a:ext cx="3753374" cy="5239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452C62E-959F-B0BB-32BC-7F4CE21B2863}"/>
              </a:ext>
            </a:extLst>
          </p:cNvPr>
          <p:cNvSpPr txBox="1"/>
          <p:nvPr/>
        </p:nvSpPr>
        <p:spPr>
          <a:xfrm flipH="1">
            <a:off x="447102" y="522233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update: 230629</a:t>
            </a:r>
            <a:endParaRPr lang="ko-KR" altLang="en-US" sz="1400" dirty="0">
              <a:highlight>
                <a:srgbClr val="FFFF00"/>
              </a:highlight>
              <a:latin typeface="Roboto" panose="02000000000000000000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43F4A0-0E22-0C82-CDCE-D53BBD648659}"/>
              </a:ext>
            </a:extLst>
          </p:cNvPr>
          <p:cNvSpPr/>
          <p:nvPr/>
        </p:nvSpPr>
        <p:spPr>
          <a:xfrm>
            <a:off x="7767551" y="1950337"/>
            <a:ext cx="1579518" cy="2018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81CA0F-3161-6638-4A29-9F584BA5F445}"/>
              </a:ext>
            </a:extLst>
          </p:cNvPr>
          <p:cNvCxnSpPr>
            <a:cxnSpLocks/>
          </p:cNvCxnSpPr>
          <p:nvPr/>
        </p:nvCxnSpPr>
        <p:spPr>
          <a:xfrm>
            <a:off x="9626546" y="2180250"/>
            <a:ext cx="0" cy="107217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36FF79B-EFEA-A114-9639-1B1746312512}"/>
              </a:ext>
            </a:extLst>
          </p:cNvPr>
          <p:cNvSpPr txBox="1"/>
          <p:nvPr/>
        </p:nvSpPr>
        <p:spPr>
          <a:xfrm flipH="1">
            <a:off x="8023382" y="4007091"/>
            <a:ext cx="32063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dirty="0"/>
              <a:t>download File Manifest from ICGC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upload this file in CGC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get file download link</a:t>
            </a:r>
            <a:endParaRPr lang="ko-KR" altLang="en-US" dirty="0"/>
          </a:p>
        </p:txBody>
      </p:sp>
      <p:pic>
        <p:nvPicPr>
          <p:cNvPr id="1026" name="Picture 2" descr="Cancer Genomics Cloud">
            <a:extLst>
              <a:ext uri="{FF2B5EF4-FFF2-40B4-BE49-F238E27FC236}">
                <a16:creationId xmlns:a16="http://schemas.microsoft.com/office/drawing/2014/main" id="{3F902C1F-EEAC-8A33-AA6C-3B8FFF8DA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136" y="3429000"/>
            <a:ext cx="2835670" cy="4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01F3B97-82B9-0666-4FBC-1CF9D3D8AE29}"/>
              </a:ext>
            </a:extLst>
          </p:cNvPr>
          <p:cNvCxnSpPr>
            <a:cxnSpLocks/>
          </p:cNvCxnSpPr>
          <p:nvPr/>
        </p:nvCxnSpPr>
        <p:spPr>
          <a:xfrm>
            <a:off x="2456273" y="3141670"/>
            <a:ext cx="3623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CA44D79-7EC6-9612-9E93-5AB9800939C1}"/>
              </a:ext>
            </a:extLst>
          </p:cNvPr>
          <p:cNvSpPr txBox="1"/>
          <p:nvPr/>
        </p:nvSpPr>
        <p:spPr>
          <a:xfrm flipH="1">
            <a:off x="9350461" y="2248263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Merged read counts</a:t>
            </a:r>
            <a:endParaRPr lang="ko-KR" altLang="en-US" sz="1400" dirty="0">
              <a:solidFill>
                <a:srgbClr val="0070C0"/>
              </a:solidFill>
              <a:latin typeface="Roboto" panose="02000000000000000000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CCA5AB-66E6-118F-93F1-0F7F3F4C16E5}"/>
              </a:ext>
            </a:extLst>
          </p:cNvPr>
          <p:cNvSpPr/>
          <p:nvPr/>
        </p:nvSpPr>
        <p:spPr>
          <a:xfrm>
            <a:off x="8007804" y="3429000"/>
            <a:ext cx="3239551" cy="131675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137D3E-ED83-BCA0-96B8-219568DD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8" y="83035"/>
            <a:ext cx="11613823" cy="43639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AD5C49-1D48-6C28-2BBB-A36A75D393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85"/>
          <a:stretch/>
        </p:blipFill>
        <p:spPr>
          <a:xfrm>
            <a:off x="7149680" y="374079"/>
            <a:ext cx="1145509" cy="10220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45E2A1-A888-376D-EEFD-AB90B4C91012}"/>
              </a:ext>
            </a:extLst>
          </p:cNvPr>
          <p:cNvCxnSpPr/>
          <p:nvPr/>
        </p:nvCxnSpPr>
        <p:spPr>
          <a:xfrm>
            <a:off x="9928860" y="784860"/>
            <a:ext cx="0" cy="10896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6ACF45-CF66-99A1-62FB-611FD926714C}"/>
              </a:ext>
            </a:extLst>
          </p:cNvPr>
          <p:cNvCxnSpPr>
            <a:cxnSpLocks/>
          </p:cNvCxnSpPr>
          <p:nvPr/>
        </p:nvCxnSpPr>
        <p:spPr>
          <a:xfrm>
            <a:off x="9928860" y="2057400"/>
            <a:ext cx="0" cy="203454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586578-6750-75E8-E530-76CC3BA72C87}"/>
              </a:ext>
            </a:extLst>
          </p:cNvPr>
          <p:cNvCxnSpPr>
            <a:cxnSpLocks/>
          </p:cNvCxnSpPr>
          <p:nvPr/>
        </p:nvCxnSpPr>
        <p:spPr>
          <a:xfrm>
            <a:off x="9928860" y="4225147"/>
            <a:ext cx="0" cy="1800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AAA2-DB8C-0187-33E5-872635C8B93B}"/>
              </a:ext>
            </a:extLst>
          </p:cNvPr>
          <p:cNvCxnSpPr/>
          <p:nvPr/>
        </p:nvCxnSpPr>
        <p:spPr>
          <a:xfrm flipH="1">
            <a:off x="289088" y="1950720"/>
            <a:ext cx="116138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FF8E23-7D63-AF87-024E-D314DD3242F3}"/>
              </a:ext>
            </a:extLst>
          </p:cNvPr>
          <p:cNvCxnSpPr/>
          <p:nvPr/>
        </p:nvCxnSpPr>
        <p:spPr>
          <a:xfrm flipH="1">
            <a:off x="289088" y="4168140"/>
            <a:ext cx="116138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KeunHong Son</dc:creator>
  <cp:lastModifiedBy>KeunHong Son</cp:lastModifiedBy>
  <cp:revision>10</cp:revision>
  <dcterms:created xsi:type="dcterms:W3CDTF">2023-06-29T03:28:40Z</dcterms:created>
  <dcterms:modified xsi:type="dcterms:W3CDTF">2023-06-29T06:45:06Z</dcterms:modified>
</cp:coreProperties>
</file>