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4" r:id="rId3"/>
    <p:sldId id="293" r:id="rId4"/>
    <p:sldId id="292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  <a:srgbClr val="FFFFFF"/>
    <a:srgbClr val="1C1C1C"/>
    <a:srgbClr val="FFFEE8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51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6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0CBF3E-A6CB-4395-5375-8E38C4250CF2}"/>
              </a:ext>
            </a:extLst>
          </p:cNvPr>
          <p:cNvSpPr/>
          <p:nvPr/>
        </p:nvSpPr>
        <p:spPr>
          <a:xfrm>
            <a:off x="5105400" y="2082800"/>
            <a:ext cx="7315200" cy="60071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1CAB5-C6D5-70FF-C6FA-F6DCAA67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69" y="3614449"/>
            <a:ext cx="2321658" cy="23911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CF01E-218E-4AD4-8602-80962E4D5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09"/>
          <a:stretch/>
        </p:blipFill>
        <p:spPr>
          <a:xfrm>
            <a:off x="8339205" y="2193130"/>
            <a:ext cx="3496163" cy="13039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070F8-8689-E081-E199-C76C6F6DD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652"/>
          <a:stretch/>
        </p:blipFill>
        <p:spPr>
          <a:xfrm>
            <a:off x="8339205" y="3612148"/>
            <a:ext cx="2705478" cy="36631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A283E-B4F3-A858-F9D4-E5EEAA3FB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205" y="4093582"/>
            <a:ext cx="3991532" cy="23911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2E7D6F-8E0C-0BD8-EF1E-55418FC6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205" y="6599809"/>
            <a:ext cx="1905266" cy="13908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DCB81F-6CC6-05D2-CD82-2094E129E89D}"/>
              </a:ext>
            </a:extLst>
          </p:cNvPr>
          <p:cNvCxnSpPr>
            <a:cxnSpLocks/>
          </p:cNvCxnSpPr>
          <p:nvPr/>
        </p:nvCxnSpPr>
        <p:spPr>
          <a:xfrm flipV="1">
            <a:off x="7637887" y="2845080"/>
            <a:ext cx="588704" cy="9903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05F710-3D64-B843-A600-465595A0B8B5}"/>
              </a:ext>
            </a:extLst>
          </p:cNvPr>
          <p:cNvCxnSpPr>
            <a:cxnSpLocks/>
          </p:cNvCxnSpPr>
          <p:nvPr/>
        </p:nvCxnSpPr>
        <p:spPr>
          <a:xfrm flipV="1">
            <a:off x="7637887" y="3795306"/>
            <a:ext cx="588704" cy="6496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CB8D80-73DE-2E9C-154E-815CFE65D4CD}"/>
              </a:ext>
            </a:extLst>
          </p:cNvPr>
          <p:cNvCxnSpPr>
            <a:cxnSpLocks/>
          </p:cNvCxnSpPr>
          <p:nvPr/>
        </p:nvCxnSpPr>
        <p:spPr>
          <a:xfrm>
            <a:off x="7637887" y="5122712"/>
            <a:ext cx="58870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306DAA-1771-D443-C150-B5B9B3ADB9FD}"/>
              </a:ext>
            </a:extLst>
          </p:cNvPr>
          <p:cNvCxnSpPr>
            <a:cxnSpLocks/>
          </p:cNvCxnSpPr>
          <p:nvPr/>
        </p:nvCxnSpPr>
        <p:spPr>
          <a:xfrm>
            <a:off x="7637887" y="5803900"/>
            <a:ext cx="588704" cy="13585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3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7A5905C-D779-9834-24D9-D0A833E41534}"/>
              </a:ext>
            </a:extLst>
          </p:cNvPr>
          <p:cNvGrpSpPr/>
          <p:nvPr/>
        </p:nvGrpSpPr>
        <p:grpSpPr>
          <a:xfrm>
            <a:off x="2600843" y="150371"/>
            <a:ext cx="13698862" cy="15457518"/>
            <a:chOff x="2600843" y="150371"/>
            <a:chExt cx="13698862" cy="1545751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E80965-69A1-A553-8A54-BC9016549349}"/>
                </a:ext>
              </a:extLst>
            </p:cNvPr>
            <p:cNvSpPr/>
            <p:nvPr/>
          </p:nvSpPr>
          <p:spPr>
            <a:xfrm>
              <a:off x="2600843" y="150371"/>
              <a:ext cx="13698862" cy="1545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C6B01F-D10B-2B3F-6A35-551C0B1A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0843" y="150371"/>
              <a:ext cx="13698862" cy="6373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C20077-ADB5-97A7-39BE-F107ABCAB27E}"/>
                </a:ext>
              </a:extLst>
            </p:cNvPr>
            <p:cNvSpPr/>
            <p:nvPr/>
          </p:nvSpPr>
          <p:spPr>
            <a:xfrm>
              <a:off x="5513406" y="3153020"/>
              <a:ext cx="6934911" cy="4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BB6ED7-6FFD-BECD-7342-26700BD3CE02}"/>
                </a:ext>
              </a:extLst>
            </p:cNvPr>
            <p:cNvSpPr/>
            <p:nvPr/>
          </p:nvSpPr>
          <p:spPr>
            <a:xfrm>
              <a:off x="5513405" y="3027645"/>
              <a:ext cx="6934911" cy="66146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EA0AC-405F-19D0-60FE-0F0A28800C9D}"/>
                </a:ext>
              </a:extLst>
            </p:cNvPr>
            <p:cNvSpPr txBox="1"/>
            <p:nvPr/>
          </p:nvSpPr>
          <p:spPr>
            <a:xfrm flipH="1">
              <a:off x="5513404" y="3042784"/>
              <a:ext cx="71176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</a:t>
              </a:r>
              <a:r>
                <a:rPr lang="en-US" altLang="ko-KR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Enter </a:t>
              </a:r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“accession number”</a:t>
              </a:r>
              <a:r>
                <a:rPr lang="en-US" altLang="ko-KR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or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            </a:t>
              </a:r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“the keywords as if you are searching in the SRA database”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4B45AF-1BFA-0D7A-61F9-998DD47E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843" y="7129114"/>
              <a:ext cx="13698862" cy="54395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E6A1DC-95F2-CCD2-B0D4-B4D95D1DBBE7}"/>
                </a:ext>
              </a:extLst>
            </p:cNvPr>
            <p:cNvSpPr txBox="1"/>
            <p:nvPr/>
          </p:nvSpPr>
          <p:spPr>
            <a:xfrm flipH="1">
              <a:off x="2600843" y="8630999"/>
              <a:ext cx="2840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Select relevant datasets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BFB65-872D-6CFA-9FB7-83B275D9EACB}"/>
                </a:ext>
              </a:extLst>
            </p:cNvPr>
            <p:cNvSpPr txBox="1"/>
            <p:nvPr/>
          </p:nvSpPr>
          <p:spPr>
            <a:xfrm flipH="1">
              <a:off x="2600843" y="6728716"/>
              <a:ext cx="8523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Roboto" panose="02000000000000000000" pitchFamily="2" charset="0"/>
                  <a:ea typeface="Roboto" panose="02000000000000000000" pitchFamily="2" charset="0"/>
                </a:rPr>
                <a:t>The results when searching for "Homo sapiens"[Organism] AND RNA-Seq[Strategy].</a:t>
              </a:r>
              <a:endParaRPr lang="en-US" altLang="ko-K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8CCE757-6C13-49D7-C1A1-814519DA6E7F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6862586" y="3715238"/>
              <a:ext cx="1924566" cy="301347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48E456-BA4F-47D5-F365-385931E8A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8342" y="9000331"/>
              <a:ext cx="629558" cy="6056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41E858-DBD2-CF2F-B604-8932D6B6BBB1}"/>
                </a:ext>
              </a:extLst>
            </p:cNvPr>
            <p:cNvSpPr txBox="1"/>
            <p:nvPr/>
          </p:nvSpPr>
          <p:spPr>
            <a:xfrm flipH="1">
              <a:off x="11583080" y="8019934"/>
              <a:ext cx="29386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Click “Add to collection”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&amp; move to “saved datasets”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E810E9-8C5D-814B-7FB1-15FBF99FC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16200" y="7654891"/>
              <a:ext cx="0" cy="41571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D9B943-C65B-D44B-AB95-677CE124E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4902" y="8432800"/>
              <a:ext cx="6611598" cy="197471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DDCF85-8794-8597-5C8C-D8657FD13092}"/>
                </a:ext>
              </a:extLst>
            </p:cNvPr>
            <p:cNvSpPr/>
            <p:nvPr/>
          </p:nvSpPr>
          <p:spPr>
            <a:xfrm>
              <a:off x="14521705" y="7231251"/>
              <a:ext cx="1646982" cy="302451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E286E8-FDD8-85FD-3DA7-2E4D4CE15AAD}"/>
                </a:ext>
              </a:extLst>
            </p:cNvPr>
            <p:cNvSpPr/>
            <p:nvPr/>
          </p:nvSpPr>
          <p:spPr>
            <a:xfrm>
              <a:off x="14687549" y="8215688"/>
              <a:ext cx="1481137" cy="302451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E399C21-7B84-86F7-446E-8F05ADBF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0843" y="13174277"/>
              <a:ext cx="4904857" cy="2433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419BB9-67E6-28E3-4FE3-325113F4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5102" y="13054880"/>
              <a:ext cx="8654603" cy="25530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7F3A22-53CD-3CA1-6F34-5B5708A33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171" y="7388786"/>
              <a:ext cx="7004130" cy="52967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7315963-343F-E454-1D68-360C6B1B16AF}"/>
                </a:ext>
              </a:extLst>
            </p:cNvPr>
            <p:cNvCxnSpPr>
              <a:cxnSpLocks/>
            </p:cNvCxnSpPr>
            <p:nvPr/>
          </p:nvCxnSpPr>
          <p:spPr>
            <a:xfrm>
              <a:off x="6984702" y="14749662"/>
              <a:ext cx="660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3F8BD1-61AA-FB5D-6917-D4F0E217D72A}"/>
                </a:ext>
              </a:extLst>
            </p:cNvPr>
            <p:cNvSpPr txBox="1"/>
            <p:nvPr/>
          </p:nvSpPr>
          <p:spPr>
            <a:xfrm flipH="1">
              <a:off x="2600843" y="12685548"/>
              <a:ext cx="4527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You can get ftp or aspera download links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D83F51C-E8B1-6E15-7B3A-97B1DBB48A11}"/>
                </a:ext>
              </a:extLst>
            </p:cNvPr>
            <p:cNvSpPr/>
            <p:nvPr/>
          </p:nvSpPr>
          <p:spPr>
            <a:xfrm>
              <a:off x="8202191" y="13313207"/>
              <a:ext cx="5475709" cy="17318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6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8EEAF-0BC0-7431-3EF7-EF49FBF9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683" y="2753758"/>
            <a:ext cx="12113726" cy="59646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5F84B-0104-9E93-7115-F8167559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4683" y="9000331"/>
            <a:ext cx="12113727" cy="54157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AE99C-97AD-FBFD-6C93-990AF7970FB9}"/>
              </a:ext>
            </a:extLst>
          </p:cNvPr>
          <p:cNvSpPr txBox="1"/>
          <p:nvPr/>
        </p:nvSpPr>
        <p:spPr>
          <a:xfrm flipH="1">
            <a:off x="2512180" y="5229187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Select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species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genome assembly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7C599-F6F7-3C47-E4E9-EED4DEDD0A91}"/>
              </a:ext>
            </a:extLst>
          </p:cNvPr>
          <p:cNvSpPr txBox="1"/>
          <p:nvPr/>
        </p:nvSpPr>
        <p:spPr>
          <a:xfrm flipH="1">
            <a:off x="-3120244" y="3219117"/>
            <a:ext cx="31838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Click the “Genomes” 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BB99D-1812-D047-388B-2809A5EF6C07}"/>
              </a:ext>
            </a:extLst>
          </p:cNvPr>
          <p:cNvSpPr/>
          <p:nvPr/>
        </p:nvSpPr>
        <p:spPr>
          <a:xfrm>
            <a:off x="-2554326" y="3689666"/>
            <a:ext cx="1019175" cy="2793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E0F57-4A21-1EE3-007B-072942485057}"/>
              </a:ext>
            </a:extLst>
          </p:cNvPr>
          <p:cNvSpPr/>
          <p:nvPr/>
        </p:nvSpPr>
        <p:spPr>
          <a:xfrm>
            <a:off x="2559805" y="4931958"/>
            <a:ext cx="4439444" cy="3024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90D67-8D0D-536F-0C43-CC6759C32972}"/>
              </a:ext>
            </a:extLst>
          </p:cNvPr>
          <p:cNvSpPr txBox="1"/>
          <p:nvPr/>
        </p:nvSpPr>
        <p:spPr>
          <a:xfrm flipH="1">
            <a:off x="7071480" y="581115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Click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CCA508-D46E-C5FF-5A8A-90E9B9635B02}"/>
              </a:ext>
            </a:extLst>
          </p:cNvPr>
          <p:cNvCxnSpPr/>
          <p:nvPr/>
        </p:nvCxnSpPr>
        <p:spPr>
          <a:xfrm>
            <a:off x="-1275252" y="3960612"/>
            <a:ext cx="3552933" cy="99561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C34A1DC-5B20-9B59-9F11-1C0728EC6C1B}"/>
              </a:ext>
            </a:extLst>
          </p:cNvPr>
          <p:cNvSpPr/>
          <p:nvPr/>
        </p:nvSpPr>
        <p:spPr>
          <a:xfrm>
            <a:off x="7177085" y="5389669"/>
            <a:ext cx="556346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E1A19-3B88-57AB-C198-B00E5F772D4B}"/>
              </a:ext>
            </a:extLst>
          </p:cNvPr>
          <p:cNvCxnSpPr>
            <a:cxnSpLocks/>
          </p:cNvCxnSpPr>
          <p:nvPr/>
        </p:nvCxnSpPr>
        <p:spPr>
          <a:xfrm flipH="1">
            <a:off x="3033220" y="6232649"/>
            <a:ext cx="4422038" cy="78506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A727-D8B6-98CC-DFEF-3AB1707DEF8E}"/>
              </a:ext>
            </a:extLst>
          </p:cNvPr>
          <p:cNvSpPr txBox="1"/>
          <p:nvPr/>
        </p:nvSpPr>
        <p:spPr>
          <a:xfrm flipH="1">
            <a:off x="3283252" y="13901024"/>
            <a:ext cx="3174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Click the “configure” button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7D7BF0-B940-7C3B-1F4F-BAFC0A2C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331" y="1147418"/>
            <a:ext cx="12113726" cy="1513482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7BBC08C-8AF3-640F-9247-A0B8C8C4EBF3}"/>
              </a:ext>
            </a:extLst>
          </p:cNvPr>
          <p:cNvSpPr/>
          <p:nvPr/>
        </p:nvSpPr>
        <p:spPr>
          <a:xfrm>
            <a:off x="2805868" y="14243824"/>
            <a:ext cx="438150" cy="15243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3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378E292D-F9A9-6BCD-AFAE-E54DECF39270}"/>
              </a:ext>
            </a:extLst>
          </p:cNvPr>
          <p:cNvGrpSpPr/>
          <p:nvPr/>
        </p:nvGrpSpPr>
        <p:grpSpPr>
          <a:xfrm>
            <a:off x="3912020" y="6205670"/>
            <a:ext cx="11176000" cy="9950672"/>
            <a:chOff x="388257" y="870312"/>
            <a:chExt cx="11176000" cy="995067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4BDF77-C1EB-D463-2F16-F12AF38349FC}"/>
                </a:ext>
              </a:extLst>
            </p:cNvPr>
            <p:cNvSpPr/>
            <p:nvPr/>
          </p:nvSpPr>
          <p:spPr>
            <a:xfrm>
              <a:off x="388257" y="870312"/>
              <a:ext cx="11176000" cy="9950672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9BF43C-D8B8-B691-9E96-8398199F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59" y="1577485"/>
              <a:ext cx="10888595" cy="2962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310D5C-747E-5E98-A421-C3D4EAD72BAF}"/>
                </a:ext>
              </a:extLst>
            </p:cNvPr>
            <p:cNvSpPr txBox="1"/>
            <p:nvPr/>
          </p:nvSpPr>
          <p:spPr>
            <a:xfrm flipH="1">
              <a:off x="388257" y="886176"/>
              <a:ext cx="3198311" cy="61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37 (hg19)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A146CB-E21E-9F1B-380A-08C4FF182B38}"/>
                </a:ext>
              </a:extLst>
            </p:cNvPr>
            <p:cNvSpPr txBox="1"/>
            <p:nvPr/>
          </p:nvSpPr>
          <p:spPr>
            <a:xfrm flipH="1">
              <a:off x="388257" y="1250772"/>
              <a:ext cx="2047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5E773E-E811-A291-0102-9D3D831C4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59" y="4886583"/>
              <a:ext cx="9402487" cy="2619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6886DC-58B4-AE26-4F6C-29935A479C8B}"/>
                </a:ext>
              </a:extLst>
            </p:cNvPr>
            <p:cNvSpPr txBox="1"/>
            <p:nvPr/>
          </p:nvSpPr>
          <p:spPr>
            <a:xfrm flipH="1">
              <a:off x="388257" y="4559908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3B83DEF-3271-8784-1737-1592FCB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904" y="7641973"/>
              <a:ext cx="11032298" cy="317901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AA44B3-9861-0A32-EF1A-27FF70A17F96}"/>
                </a:ext>
              </a:extLst>
            </p:cNvPr>
            <p:cNvSpPr/>
            <p:nvPr/>
          </p:nvSpPr>
          <p:spPr>
            <a:xfrm>
              <a:off x="1427844" y="8311992"/>
              <a:ext cx="10078357" cy="94530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40C2AFB-48A5-9174-17CF-E19367E67185}"/>
                </a:ext>
              </a:extLst>
            </p:cNvPr>
            <p:cNvSpPr/>
            <p:nvPr/>
          </p:nvSpPr>
          <p:spPr>
            <a:xfrm>
              <a:off x="1427844" y="9308868"/>
              <a:ext cx="10078357" cy="1482029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C7B6F8-A974-42A7-DB83-AFD3C64DD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1886" y="4540172"/>
              <a:ext cx="0" cy="381536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18B849-4CAE-08C6-3806-EB96766F422B}"/>
                </a:ext>
              </a:extLst>
            </p:cNvPr>
            <p:cNvCxnSpPr>
              <a:cxnSpLocks/>
            </p:cNvCxnSpPr>
            <p:nvPr/>
          </p:nvCxnSpPr>
          <p:spPr>
            <a:xfrm>
              <a:off x="9603014" y="6460616"/>
              <a:ext cx="0" cy="2818165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87E790-5268-1FC2-6DFA-16C7893EE5BF}"/>
                </a:ext>
              </a:extLst>
            </p:cNvPr>
            <p:cNvSpPr/>
            <p:nvPr/>
          </p:nvSpPr>
          <p:spPr>
            <a:xfrm>
              <a:off x="531960" y="4886583"/>
              <a:ext cx="9402486" cy="15740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92E0E8-BE14-3EC3-D36C-FAFF9CEE4A74}"/>
                </a:ext>
              </a:extLst>
            </p:cNvPr>
            <p:cNvSpPr/>
            <p:nvPr/>
          </p:nvSpPr>
          <p:spPr>
            <a:xfrm>
              <a:off x="531959" y="1583916"/>
              <a:ext cx="10888595" cy="297599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AE0AAFE-1273-0A96-3713-D228260AD9AE}"/>
              </a:ext>
            </a:extLst>
          </p:cNvPr>
          <p:cNvGrpSpPr/>
          <p:nvPr/>
        </p:nvGrpSpPr>
        <p:grpSpPr>
          <a:xfrm>
            <a:off x="3912020" y="1842036"/>
            <a:ext cx="11176000" cy="4046119"/>
            <a:chOff x="573235" y="-3493323"/>
            <a:chExt cx="16500607" cy="40461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7B4172-6818-40F5-7565-CBA22656C1C8}"/>
                </a:ext>
              </a:extLst>
            </p:cNvPr>
            <p:cNvSpPr/>
            <p:nvPr/>
          </p:nvSpPr>
          <p:spPr>
            <a:xfrm>
              <a:off x="573235" y="-3493323"/>
              <a:ext cx="16500607" cy="4046120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31F187-6D21-2495-293A-D3C60179F5B3}"/>
                </a:ext>
              </a:extLst>
            </p:cNvPr>
            <p:cNvSpPr txBox="1"/>
            <p:nvPr/>
          </p:nvSpPr>
          <p:spPr>
            <a:xfrm flipH="1">
              <a:off x="573235" y="-3477460"/>
              <a:ext cx="4722090" cy="61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38 (hg38)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2A8900-567E-6D9D-FCE3-4D8B6CD3F063}"/>
                </a:ext>
              </a:extLst>
            </p:cNvPr>
            <p:cNvSpPr txBox="1"/>
            <p:nvPr/>
          </p:nvSpPr>
          <p:spPr>
            <a:xfrm flipH="1">
              <a:off x="573235" y="-3112863"/>
              <a:ext cx="3022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9DE4A3-0E5F-D24B-C6E5-5DD96A1BE401}"/>
                </a:ext>
              </a:extLst>
            </p:cNvPr>
            <p:cNvSpPr txBox="1"/>
            <p:nvPr/>
          </p:nvSpPr>
          <p:spPr>
            <a:xfrm flipH="1">
              <a:off x="573235" y="-1951840"/>
              <a:ext cx="1815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C86F801-AA58-3491-F4B5-FBA54D1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401" y="-2767878"/>
              <a:ext cx="11730194" cy="752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46FCBCD-DB49-FE23-4B4B-1BD66017D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400" y="-1598770"/>
              <a:ext cx="9212562" cy="581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9E0C893-AEBC-5E47-0B49-152683D6E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9686" y="-887779"/>
              <a:ext cx="16280405" cy="144057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3F1084-42DE-F655-AA98-DBF3DA279350}"/>
                </a:ext>
              </a:extLst>
            </p:cNvPr>
            <p:cNvSpPr/>
            <p:nvPr/>
          </p:nvSpPr>
          <p:spPr>
            <a:xfrm>
              <a:off x="1928646" y="-311190"/>
              <a:ext cx="15059482" cy="28275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3893BE-FC21-3DC0-443E-FB6BC8549EFF}"/>
                </a:ext>
              </a:extLst>
            </p:cNvPr>
            <p:cNvSpPr/>
            <p:nvPr/>
          </p:nvSpPr>
          <p:spPr>
            <a:xfrm>
              <a:off x="1928646" y="13965"/>
              <a:ext cx="15051443" cy="531536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ED30B4F-816B-7797-CFA2-3D6A410F51E4}"/>
                </a:ext>
              </a:extLst>
            </p:cNvPr>
            <p:cNvSpPr/>
            <p:nvPr/>
          </p:nvSpPr>
          <p:spPr>
            <a:xfrm>
              <a:off x="785400" y="-2764768"/>
              <a:ext cx="11730194" cy="75258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513758-A9AF-5B42-24C6-5D77A658E001}"/>
                </a:ext>
              </a:extLst>
            </p:cNvPr>
            <p:cNvSpPr/>
            <p:nvPr/>
          </p:nvSpPr>
          <p:spPr>
            <a:xfrm>
              <a:off x="785400" y="-1592801"/>
              <a:ext cx="9212562" cy="58965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B75D657-142A-6319-F6C2-1892200EFBEB}"/>
                </a:ext>
              </a:extLst>
            </p:cNvPr>
            <p:cNvCxnSpPr>
              <a:cxnSpLocks/>
            </p:cNvCxnSpPr>
            <p:nvPr/>
          </p:nvCxnSpPr>
          <p:spPr>
            <a:xfrm>
              <a:off x="12129018" y="-2015297"/>
              <a:ext cx="0" cy="170410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BB4B82E-F283-BCF4-F007-957E76B7C5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-1017664"/>
              <a:ext cx="0" cy="9892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56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2941</TotalTime>
  <Words>111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321</cp:revision>
  <dcterms:created xsi:type="dcterms:W3CDTF">2023-09-07T04:32:34Z</dcterms:created>
  <dcterms:modified xsi:type="dcterms:W3CDTF">2024-04-11T10:41:33Z</dcterms:modified>
</cp:coreProperties>
</file>