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FFFEE8"/>
    <a:srgbClr val="F3F2F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4660"/>
  </p:normalViewPr>
  <p:slideViewPr>
    <p:cSldViewPr snapToGrid="0">
      <p:cViewPr>
        <p:scale>
          <a:sx n="33" d="100"/>
          <a:sy n="33" d="100"/>
        </p:scale>
        <p:origin x="1120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882F-E68B-FC55-F3F2-FD0B8B81B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3D383-FA5B-0472-56EE-EDDE298CE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E465E-74A9-7418-61D2-FCA289121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65F84-77E5-7913-0803-C750C172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A420B-FAD1-A453-9449-CCEDEA2F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3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54B2-221A-84BD-B7A3-AF1CA5A8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EB9C4-9602-C58D-A0AD-557DEF55F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F97CB-F077-576A-B10F-B7B18B27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0866F-74E2-3DE4-ADC6-31584F7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DEEF-F590-06E4-ACEA-40DD9FE2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2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CD3F8-AB4D-78DD-CE0C-B33ACC7C1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CCFA-4983-89E5-40C8-8C598A454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C894-6A9F-C1A7-B7BA-7C21CCC0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63E82-2250-BFE4-B157-7705E4DC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E155-1E94-1DCF-C313-6D959BEBC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24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CC99-A941-D3C7-DBC0-0B4E72472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6737-3783-C051-C4DE-FDCED2038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3D56B-13B0-DBD1-0324-A5E26D15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FC2B3-020B-D3AE-3BF0-BDD34999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3021-497E-038F-7DF6-CFA641B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78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DA2D-310E-ABB6-05C5-1F3D4603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10E5D-4356-AC17-CF57-F286534B4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0ED4-9BC8-74FD-F6BA-3A1FBD86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9166D-FB50-F0B1-57D4-FAAAB7363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DCAD6-8D0B-3818-F6B1-7FA686BA1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81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845F-A5B6-E03F-D5D7-97590FA7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728C-03D7-ED52-CB10-49DB9FAFD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9337-2F3F-7335-BE09-A1CFD76E9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0016C-4A56-DFD1-FD64-17AA85D8A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9E041-48AA-E237-03BA-0BA3B5BB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464C3-78B1-0F5D-E043-0B0585865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128C-2A79-046F-8CDB-E14491390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239E-953A-E93C-8687-5554C6A83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0C13B-4CA1-63BD-39C0-0C298025C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7D9DFB-4439-805F-2D1A-8C9DED813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EB8F9-4CD8-5FCE-B7DA-A1B7260B5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64F536-C712-4637-C166-9C0C86335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9E3DC-6266-CD45-8C11-F196B6D8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1374A-55D2-447D-788F-27383E87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88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C85-818E-C9F1-7A21-6002EB58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2AE33-DC6B-B55D-923D-AA18E4D80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4AFD1-27A9-624A-9652-8894D90C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44E3E-5AD1-F4AC-AD1E-1337C36CA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43347A-D21E-6E3F-BEEA-3CBA59CE4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EF33A-AA81-11E0-E90D-4D144F2C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0AA2C-6F56-491F-684E-F5346CAB6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4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D513-801C-4741-7236-1C467CC0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7C1B-6C32-C539-26BC-8B3534DC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3AFCE-4FC2-D762-3B3E-1D6103370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CA789-457E-4562-6A48-C0996B18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A0138-8BBF-F130-0667-609674E7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CAC45-D8DB-3CA6-7AF3-53432C42E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58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E895-A55D-FD08-C9F5-59DF266B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DCFE-EAE4-7B09-41F8-998F35ABB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D42FC-AB90-6243-3618-6B634E9DD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55AF6-92A6-2DBB-A70A-9A9D727A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14317-2DBC-09A0-1328-EF56300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E2DBE-DF37-CF02-DCED-4B5FEEB6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90ADF8-CC10-F97D-2A7E-0FCA721F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80DDD-9534-0215-4676-EDEE1B5FF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14078-54CE-354A-3DC0-6BDF2DDCD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D76E8-DBDF-4EEF-BF39-62FDC92C57F2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AEF0-5F07-3A31-86BD-8FE56D4A3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406EE-27C3-79AE-EE70-7604C5759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C7C73-C512-4635-B737-DD16C98A6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6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378E292D-F9A9-6BCD-AFAE-E54DECF39270}"/>
              </a:ext>
            </a:extLst>
          </p:cNvPr>
          <p:cNvGrpSpPr/>
          <p:nvPr/>
        </p:nvGrpSpPr>
        <p:grpSpPr>
          <a:xfrm>
            <a:off x="388257" y="870312"/>
            <a:ext cx="11176000" cy="9950672"/>
            <a:chOff x="388257" y="870312"/>
            <a:chExt cx="11176000" cy="995067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54BDF77-C1EB-D463-2F16-F12AF38349FC}"/>
                </a:ext>
              </a:extLst>
            </p:cNvPr>
            <p:cNvSpPr/>
            <p:nvPr/>
          </p:nvSpPr>
          <p:spPr>
            <a:xfrm>
              <a:off x="388257" y="870312"/>
              <a:ext cx="11176000" cy="9950672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9BF43C-D8B8-B691-9E96-8398199F6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959" y="1577485"/>
              <a:ext cx="10888595" cy="296268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6310D5C-747E-5E98-A421-C3D4EAD72BAF}"/>
                </a:ext>
              </a:extLst>
            </p:cNvPr>
            <p:cNvSpPr txBox="1"/>
            <p:nvPr/>
          </p:nvSpPr>
          <p:spPr>
            <a:xfrm flipH="1">
              <a:off x="388257" y="886175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37 (hg19)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A146CB-E21E-9F1B-380A-08C4FF182B38}"/>
                </a:ext>
              </a:extLst>
            </p:cNvPr>
            <p:cNvSpPr txBox="1"/>
            <p:nvPr/>
          </p:nvSpPr>
          <p:spPr>
            <a:xfrm flipH="1">
              <a:off x="388257" y="1250772"/>
              <a:ext cx="2047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925E773E-E811-A291-0102-9D3D831C4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1959" y="4886584"/>
              <a:ext cx="9402487" cy="26197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26886DC-58B4-AE26-4F6C-29935A479C8B}"/>
                </a:ext>
              </a:extLst>
            </p:cNvPr>
            <p:cNvSpPr txBox="1"/>
            <p:nvPr/>
          </p:nvSpPr>
          <p:spPr>
            <a:xfrm flipH="1">
              <a:off x="388257" y="4559908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83B83DEF-3271-8784-1737-1592FCB74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3903" y="7641973"/>
              <a:ext cx="11032298" cy="3179011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6AA44B3-9861-0A32-EF1A-27FF70A17F96}"/>
                </a:ext>
              </a:extLst>
            </p:cNvPr>
            <p:cNvSpPr/>
            <p:nvPr/>
          </p:nvSpPr>
          <p:spPr>
            <a:xfrm>
              <a:off x="1427844" y="8311992"/>
              <a:ext cx="10078357" cy="945309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40C2AFB-48A5-9174-17CF-E19367E67185}"/>
                </a:ext>
              </a:extLst>
            </p:cNvPr>
            <p:cNvSpPr/>
            <p:nvPr/>
          </p:nvSpPr>
          <p:spPr>
            <a:xfrm>
              <a:off x="1427844" y="9308868"/>
              <a:ext cx="10078357" cy="1482029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CC7B6F8-A974-42A7-DB83-AFD3C64DDB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51886" y="4540173"/>
              <a:ext cx="0" cy="381536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618B849-4CAE-08C6-3806-EB96766F422B}"/>
                </a:ext>
              </a:extLst>
            </p:cNvPr>
            <p:cNvCxnSpPr>
              <a:cxnSpLocks/>
            </p:cNvCxnSpPr>
            <p:nvPr/>
          </p:nvCxnSpPr>
          <p:spPr>
            <a:xfrm>
              <a:off x="9603014" y="6460615"/>
              <a:ext cx="0" cy="2818165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587E790-5268-1FC2-6DFA-16C7893EE5BF}"/>
                </a:ext>
              </a:extLst>
            </p:cNvPr>
            <p:cNvSpPr/>
            <p:nvPr/>
          </p:nvSpPr>
          <p:spPr>
            <a:xfrm>
              <a:off x="531960" y="4886584"/>
              <a:ext cx="9402486" cy="157403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892E0E8-BE14-3EC3-D36C-FAFF9CEE4A74}"/>
                </a:ext>
              </a:extLst>
            </p:cNvPr>
            <p:cNvSpPr/>
            <p:nvPr/>
          </p:nvSpPr>
          <p:spPr>
            <a:xfrm>
              <a:off x="531959" y="1583916"/>
              <a:ext cx="10888595" cy="2975992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AE0AAFE-1273-0A96-3713-D228260AD9AE}"/>
              </a:ext>
            </a:extLst>
          </p:cNvPr>
          <p:cNvGrpSpPr/>
          <p:nvPr/>
        </p:nvGrpSpPr>
        <p:grpSpPr>
          <a:xfrm>
            <a:off x="388257" y="-3493322"/>
            <a:ext cx="11176000" cy="4046119"/>
            <a:chOff x="388257" y="-3493322"/>
            <a:chExt cx="11176000" cy="404611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57B4172-6818-40F5-7565-CBA22656C1C8}"/>
                </a:ext>
              </a:extLst>
            </p:cNvPr>
            <p:cNvSpPr/>
            <p:nvPr/>
          </p:nvSpPr>
          <p:spPr>
            <a:xfrm>
              <a:off x="388257" y="-3493322"/>
              <a:ext cx="11176000" cy="4046119"/>
            </a:xfrm>
            <a:prstGeom prst="rect">
              <a:avLst/>
            </a:prstGeom>
            <a:solidFill>
              <a:srgbClr val="FFFEE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431F187-6D21-2495-293A-D3C60179F5B3}"/>
                </a:ext>
              </a:extLst>
            </p:cNvPr>
            <p:cNvSpPr txBox="1"/>
            <p:nvPr/>
          </p:nvSpPr>
          <p:spPr>
            <a:xfrm flipH="1">
              <a:off x="388257" y="-3477459"/>
              <a:ext cx="1776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GRCh</a:t>
              </a:r>
              <a:r>
                <a:rPr lang="en-US" altLang="ko-KR" b="1" dirty="0">
                  <a:solidFill>
                    <a:srgbClr val="1C1C1C"/>
                  </a:solidFill>
                  <a:highlight>
                    <a:srgbClr val="FFFF00"/>
                  </a:highlight>
                  <a:latin typeface="Roboto" panose="02000000000000000000" pitchFamily="2" charset="0"/>
                  <a:ea typeface="Roboto" panose="02000000000000000000" pitchFamily="2" charset="0"/>
                </a:rPr>
                <a:t> 38 (hg38)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12A8900-567E-6D9D-FCE3-4D8B6CD3F063}"/>
                </a:ext>
              </a:extLst>
            </p:cNvPr>
            <p:cNvSpPr txBox="1"/>
            <p:nvPr/>
          </p:nvSpPr>
          <p:spPr>
            <a:xfrm flipH="1">
              <a:off x="388257" y="-3112862"/>
              <a:ext cx="2047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Problematic Regions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49DE4A3-0E5F-D24B-C6E5-5DD96A1BE401}"/>
                </a:ext>
              </a:extLst>
            </p:cNvPr>
            <p:cNvSpPr txBox="1"/>
            <p:nvPr/>
          </p:nvSpPr>
          <p:spPr>
            <a:xfrm flipH="1">
              <a:off x="388257" y="-1951839"/>
              <a:ext cx="1229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err="1">
                  <a:solidFill>
                    <a:srgbClr val="0070C0"/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Mappability</a:t>
              </a:r>
              <a:endParaRPr lang="en-US" altLang="ko-KR" sz="1600" b="1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C86F801-AA58-3491-F4B5-FBA54D14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1959" y="-2767877"/>
              <a:ext cx="7944959" cy="7525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546FCBCD-DB49-FE23-4B4B-1BD66017D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1958" y="-1598770"/>
              <a:ext cx="6239746" cy="5811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9E0C893-AEBC-5E47-0B49-152683D6E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3903" y="-887779"/>
              <a:ext cx="11026855" cy="144057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E3F1084-42DE-F655-AA98-DBF3DA279350}"/>
                </a:ext>
              </a:extLst>
            </p:cNvPr>
            <p:cNvSpPr/>
            <p:nvPr/>
          </p:nvSpPr>
          <p:spPr>
            <a:xfrm>
              <a:off x="1306288" y="-311190"/>
              <a:ext cx="10199914" cy="28275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B33893BE-FC21-3DC0-443E-FB6BC8549EFF}"/>
                </a:ext>
              </a:extLst>
            </p:cNvPr>
            <p:cNvSpPr/>
            <p:nvPr/>
          </p:nvSpPr>
          <p:spPr>
            <a:xfrm>
              <a:off x="1306288" y="13965"/>
              <a:ext cx="10194469" cy="531536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CED30B4F-816B-7797-CFA2-3D6A410F51E4}"/>
                </a:ext>
              </a:extLst>
            </p:cNvPr>
            <p:cNvSpPr/>
            <p:nvPr/>
          </p:nvSpPr>
          <p:spPr>
            <a:xfrm>
              <a:off x="531958" y="-2764767"/>
              <a:ext cx="7944959" cy="752580"/>
            </a:xfrm>
            <a:prstGeom prst="rect">
              <a:avLst/>
            </a:prstGeom>
            <a:solidFill>
              <a:srgbClr val="FF0000">
                <a:alpha val="10000"/>
              </a:srgbClr>
            </a:solidFill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4513758-A9AF-5B42-24C6-5D77A658E001}"/>
                </a:ext>
              </a:extLst>
            </p:cNvPr>
            <p:cNvSpPr/>
            <p:nvPr/>
          </p:nvSpPr>
          <p:spPr>
            <a:xfrm>
              <a:off x="531958" y="-1592800"/>
              <a:ext cx="6239746" cy="589651"/>
            </a:xfrm>
            <a:prstGeom prst="rect">
              <a:avLst/>
            </a:prstGeom>
            <a:solidFill>
              <a:srgbClr val="0070C0">
                <a:alpha val="10000"/>
              </a:srgbClr>
            </a:solidFill>
            <a:ln w="28575">
              <a:solidFill>
                <a:srgbClr val="0070C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B75D657-142A-6319-F6C2-1892200EFBEB}"/>
                </a:ext>
              </a:extLst>
            </p:cNvPr>
            <p:cNvCxnSpPr>
              <a:cxnSpLocks/>
            </p:cNvCxnSpPr>
            <p:nvPr/>
          </p:nvCxnSpPr>
          <p:spPr>
            <a:xfrm>
              <a:off x="8215086" y="-2015297"/>
              <a:ext cx="0" cy="1704107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BB4B82E-F283-BCF4-F007-957E76B7C5E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-1017664"/>
              <a:ext cx="0" cy="989224"/>
            </a:xfrm>
            <a:prstGeom prst="straightConnector1">
              <a:avLst/>
            </a:prstGeom>
            <a:ln w="38100">
              <a:solidFill>
                <a:srgbClr val="007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56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2655</TotalTime>
  <Words>16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244</cp:revision>
  <dcterms:created xsi:type="dcterms:W3CDTF">2023-09-07T04:32:34Z</dcterms:created>
  <dcterms:modified xsi:type="dcterms:W3CDTF">2024-04-05T17:18:11Z</dcterms:modified>
</cp:coreProperties>
</file>